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4469-E630-0AA4-8C86-8493D070F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8971-7B53-6FF1-69F9-BF140D92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68EF-01E1-8393-3B37-FE535F9B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AC52-50FE-985C-7A1E-652D97FA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025E-2CF7-F3DD-AB0E-69AA16C4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9C36-D343-24C3-F28B-04F760F0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9F23-51F3-4B51-2FB6-3DB0D9A8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4F52-0A23-8CC4-E918-F140168A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7BFD-EFCD-1753-7177-58DB2983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D600-66AB-C863-E38A-240C8624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C0D63-254A-A7E1-40A4-2FEDEBB1C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010D-E9B4-942E-131E-1C3389010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BD5E-4545-8E55-A66A-9DACEEF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B98-68DC-3746-4EF3-7E7FA2B4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7847-E07D-00DA-317D-639A8B6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501C-4990-71B0-AB0D-43EAF49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C79B-9E14-1D57-F0E3-74929D71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BBB4-BBA5-B1B3-2CAC-51508B25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FC85-B639-EC0C-C96B-40BB6E9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338F-7910-A971-2439-7A8EF189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C05F-E546-F153-BE7D-6CE04104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68343-E15B-16EB-04AD-FFE1342D1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37A3-C65C-B46F-D4DF-7C852CD8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0048-AA4B-94EB-F1E4-FEE2456F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D091-DE4A-0A3D-21BA-29058FB0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467F-1BB0-F9C8-1392-B940779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ED76-6C85-CCC8-AF55-1C05BE2D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128C6-FC79-DDC2-590A-A9B38F06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64FA-98D0-6E62-03C3-62BFD157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9AFB-C3BB-5706-2898-1D92694B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4F98-C989-09DD-CB46-EEB5BCC1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D19-D28A-8B34-F4B1-6E14EF39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4320-0121-11DF-D806-4129BED0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D5B6-40CB-ECD1-6EC6-EB4102F52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0BC28-FE27-F1C5-BB85-4933F8DAB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7345-6C30-F9DC-4E91-7C23B50C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710AB-00D8-1A1C-AD54-29F09361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6E29F-6A7B-169E-1328-155C2712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7E99F-04B6-33D5-5841-01E95FBD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1501-458A-4314-9B40-C0A05E8A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3BF74-1392-EFC0-BE18-D1CBA2E2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A26B1-DB31-1D3F-3DB7-CA8574F7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CFD3-63D9-0B8B-4707-7AA489B6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870DF-1F95-AA0D-C0F4-6C7DDB7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3B39-A04C-1339-A330-CCEFADF0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BE22-8F87-44F1-ABBE-C0AA18CA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AB7D-D859-E9CA-28A7-FD91B4E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660E-D817-75C5-6031-9AA8B062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C340-108E-B46B-853F-1BC9A542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B304-DAC9-AAE1-4DDC-E8A546D2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1FA6-C57D-590E-224F-1343592D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4C1B-6DD2-EFC7-79B1-27E1CA3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0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9E39-FAB5-4C8B-60E1-5476FDD6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27E4C-BA01-309D-E7D8-0003BFB9C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A9260-8504-2964-DF86-33313E2E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5938-8679-767D-41D9-DB4A75F1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A408-95C5-656C-3A19-E2F302D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545F-19A7-A8DA-44D0-61A22FAF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E86DD-CE90-ABCB-AFDC-F163FB99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1FA-44C7-EFCE-4BDD-DB37D2EE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6F15-8EC7-04FC-5B06-329A70EC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4FBF-7ECD-4F7D-B79E-A04E4FE6746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25C2-4DB5-FE40-ADA6-D856E530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83F9-C03C-4272-B082-E7CC7A757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0F30-07EC-4040-8E9B-49DD3630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6C9AC-887F-414C-6CA4-C3D788A9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1" y="0"/>
            <a:ext cx="11656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6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C26BD-B658-5AFD-A660-87824EB3C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1"/>
          <a:stretch/>
        </p:blipFill>
        <p:spPr>
          <a:xfrm>
            <a:off x="0" y="0"/>
            <a:ext cx="12192000" cy="6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29998D-779C-F5ED-A383-38E86716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027"/>
            <a:ext cx="12192000" cy="58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352A2-9D89-F002-175B-0BCD3B26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85"/>
            <a:ext cx="12192000" cy="58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D0804-00E0-5F7B-4700-462C7B68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85"/>
            <a:ext cx="12192000" cy="58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DA72E-6596-1F42-2F47-EC3DFFCB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85"/>
            <a:ext cx="12192000" cy="58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8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7CC53-4936-9043-1D6E-2A903CF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268"/>
            <a:ext cx="12192000" cy="59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5CB4D-B73E-89FD-1F81-50A346A3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85"/>
            <a:ext cx="12192000" cy="58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D9734-6D47-77E5-75FD-D1050255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85"/>
            <a:ext cx="12192000" cy="58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0975A-4046-A6CB-7400-9BAE4031D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9"/>
          <a:stretch/>
        </p:blipFill>
        <p:spPr>
          <a:xfrm>
            <a:off x="0" y="0"/>
            <a:ext cx="12192000" cy="6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Mercado</dc:creator>
  <cp:lastModifiedBy>Emmanuel Mercado</cp:lastModifiedBy>
  <cp:revision>1</cp:revision>
  <dcterms:created xsi:type="dcterms:W3CDTF">2022-07-29T10:58:22Z</dcterms:created>
  <dcterms:modified xsi:type="dcterms:W3CDTF">2022-07-29T10:59:52Z</dcterms:modified>
</cp:coreProperties>
</file>