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E7D5D-B59E-10DF-81AC-1740E5A62D6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83BA99A0-D857-9C92-DA6E-E2E641BE7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D4D41B47-DF6F-D250-3B84-0DDA257DC5CE}"/>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5" name="Marcador de pie de página 4">
            <a:extLst>
              <a:ext uri="{FF2B5EF4-FFF2-40B4-BE49-F238E27FC236}">
                <a16:creationId xmlns:a16="http://schemas.microsoft.com/office/drawing/2014/main" id="{2BAA08FF-F173-DD53-D8A2-B1481814010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A55EB046-345A-286C-1C5C-AFF47F61BE3D}"/>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315712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D7D37-EFE1-3715-0E3B-8219784C00E0}"/>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5470DF9E-194F-CB8A-709C-D713C63DD2A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677E3EDD-F570-19CE-C0CB-F7E348939F9D}"/>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5" name="Marcador de pie de página 4">
            <a:extLst>
              <a:ext uri="{FF2B5EF4-FFF2-40B4-BE49-F238E27FC236}">
                <a16:creationId xmlns:a16="http://schemas.microsoft.com/office/drawing/2014/main" id="{767DD9E3-6B1E-86FB-0719-01B5FD4806D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40F7A253-5285-83D0-EBF0-719AF49A610C}"/>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153950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4A3DE2-AA41-AF98-B9A7-A667B4949E6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B6E4A65E-6F7B-BDE8-17DF-6D1D4C2D6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A6914D5A-CA26-3B80-5DF2-12A3304C6B5C}"/>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5" name="Marcador de pie de página 4">
            <a:extLst>
              <a:ext uri="{FF2B5EF4-FFF2-40B4-BE49-F238E27FC236}">
                <a16:creationId xmlns:a16="http://schemas.microsoft.com/office/drawing/2014/main" id="{F52557EC-CBD9-4A56-AFB6-7417BDAA697A}"/>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084CC550-FEDA-6721-DBB3-1A865011C2DA}"/>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77488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1E769-E7F6-8A67-5813-7BBC6E3193A8}"/>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341DA069-B6E6-9EDC-06DF-F22B653CE9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CCBA2A9-5133-ECC4-3DD9-BC6C4AC54EF8}"/>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5" name="Marcador de pie de página 4">
            <a:extLst>
              <a:ext uri="{FF2B5EF4-FFF2-40B4-BE49-F238E27FC236}">
                <a16:creationId xmlns:a16="http://schemas.microsoft.com/office/drawing/2014/main" id="{606464D5-2DDC-805E-A5BA-B7D8264F839D}"/>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E103F9A9-3EE6-D3E9-166C-6CCDD5706808}"/>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72250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D397F-D34F-84B1-7431-0E94F875CF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67D97CD4-5813-AD19-4316-0C65594C7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D1AE18-D973-6015-3B89-463200C31491}"/>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5" name="Marcador de pie de página 4">
            <a:extLst>
              <a:ext uri="{FF2B5EF4-FFF2-40B4-BE49-F238E27FC236}">
                <a16:creationId xmlns:a16="http://schemas.microsoft.com/office/drawing/2014/main" id="{F82403D3-D9C9-3A50-A0D0-16518DE53AA9}"/>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F994-BE06-051F-A74E-A74DED3539EF}"/>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7007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AA5FF-9EE2-915E-BB95-3E572A5FA6FB}"/>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E1A8539-B1A2-75FC-9257-832AC47691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CCA94E3B-CB7A-1061-22B9-242213BFF6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1F57268-40E0-6DB3-93D8-E9053DF5AD21}"/>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6" name="Marcador de pie de página 5">
            <a:extLst>
              <a:ext uri="{FF2B5EF4-FFF2-40B4-BE49-F238E27FC236}">
                <a16:creationId xmlns:a16="http://schemas.microsoft.com/office/drawing/2014/main" id="{70C19A56-D968-7954-837F-CF8D86DE4CE5}"/>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87AF8038-B646-F56F-4027-7E64FE9CCAEE}"/>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3265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01DAD4-DA3B-9970-77EE-91B44D88F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CF661B8E-3105-EF4C-8BE7-C7E64CDC1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2E0A1AB-2C20-5627-272C-8FE34B2EF4E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A2E59B6F-D1DA-6D3E-0E9A-F7E730DAC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703219D-5ED4-7D86-737D-00AFD92838B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E4F4186B-2F35-9FCF-78CF-620AD02E281B}"/>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8" name="Marcador de pie de página 7">
            <a:extLst>
              <a:ext uri="{FF2B5EF4-FFF2-40B4-BE49-F238E27FC236}">
                <a16:creationId xmlns:a16="http://schemas.microsoft.com/office/drawing/2014/main" id="{E5EFF8BA-5F28-9969-6C38-66032ABAF958}"/>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8F425A46-9DD5-D3A3-8F7F-894C4A27D488}"/>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8275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3AC9D-180A-CCF8-71F5-3F2B6A09FBE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399987B2-D7D7-4895-DCE7-4C592EABBBE5}"/>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4" name="Marcador de pie de página 3">
            <a:extLst>
              <a:ext uri="{FF2B5EF4-FFF2-40B4-BE49-F238E27FC236}">
                <a16:creationId xmlns:a16="http://schemas.microsoft.com/office/drawing/2014/main" id="{1C060760-3BC2-0903-5232-458C023273B6}"/>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ECB4AB59-08EA-4D96-8651-35D84D4A6D52}"/>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313972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30BC15-E59B-BDB3-5AF6-18516ED4C9F7}"/>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3" name="Marcador de pie de página 2">
            <a:extLst>
              <a:ext uri="{FF2B5EF4-FFF2-40B4-BE49-F238E27FC236}">
                <a16:creationId xmlns:a16="http://schemas.microsoft.com/office/drawing/2014/main" id="{A48A0E36-4A2B-3AA1-DA9B-9534135EBCBF}"/>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8F912E30-9E78-4CDA-72E4-E17969C42B24}"/>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391839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B229C-B7D4-271D-8A0E-86DFF982C6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2998C6D0-DB0C-74D7-2628-DD179D01F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F2D489D6-6BF9-3431-E3CF-9CFD0EA22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3E990A-C289-7757-F337-E8994DF74FE7}"/>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6" name="Marcador de pie de página 5">
            <a:extLst>
              <a:ext uri="{FF2B5EF4-FFF2-40B4-BE49-F238E27FC236}">
                <a16:creationId xmlns:a16="http://schemas.microsoft.com/office/drawing/2014/main" id="{08660B62-6E66-4ACB-29D6-7DAC822821F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8C2488F-D462-FCB5-DC17-9AA798C90225}"/>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97826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6ADA2-281B-D42D-05F7-493D134288C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571AD7C7-C604-4549-C6FB-78E290143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6117E31A-3B52-F4E6-AEBB-8108B3C46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0D2913-6D83-0C5E-1F97-20A12EAA1C47}"/>
              </a:ext>
            </a:extLst>
          </p:cNvPr>
          <p:cNvSpPr>
            <a:spLocks noGrp="1"/>
          </p:cNvSpPr>
          <p:nvPr>
            <p:ph type="dt" sz="half" idx="10"/>
          </p:nvPr>
        </p:nvSpPr>
        <p:spPr/>
        <p:txBody>
          <a:bodyPr/>
          <a:lstStyle/>
          <a:p>
            <a:fld id="{1F4C878E-C8A2-428A-A033-5AE632A450DF}" type="datetimeFigureOut">
              <a:rPr lang="es-BO" smtClean="0"/>
              <a:t>30/5/2023</a:t>
            </a:fld>
            <a:endParaRPr lang="es-BO"/>
          </a:p>
        </p:txBody>
      </p:sp>
      <p:sp>
        <p:nvSpPr>
          <p:cNvPr id="6" name="Marcador de pie de página 5">
            <a:extLst>
              <a:ext uri="{FF2B5EF4-FFF2-40B4-BE49-F238E27FC236}">
                <a16:creationId xmlns:a16="http://schemas.microsoft.com/office/drawing/2014/main" id="{D166827B-7A60-3D3C-2199-03C44814AEE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AB7572E6-2DBF-1A98-1FC8-0AEB12AAB7A8}"/>
              </a:ext>
            </a:extLst>
          </p:cNvPr>
          <p:cNvSpPr>
            <a:spLocks noGrp="1"/>
          </p:cNvSpPr>
          <p:nvPr>
            <p:ph type="sldNum" sz="quarter" idx="12"/>
          </p:nvPr>
        </p:nvSpPr>
        <p:spPr/>
        <p:txBody>
          <a:bodyPr/>
          <a:lstStyle/>
          <a:p>
            <a:fld id="{34E80DDC-547E-4F0D-A2EB-26A87B9BCFE7}" type="slidenum">
              <a:rPr lang="es-BO" smtClean="0"/>
              <a:t>‹Nº›</a:t>
            </a:fld>
            <a:endParaRPr lang="es-BO"/>
          </a:p>
        </p:txBody>
      </p:sp>
    </p:spTree>
    <p:extLst>
      <p:ext uri="{BB962C8B-B14F-4D97-AF65-F5344CB8AC3E}">
        <p14:creationId xmlns:p14="http://schemas.microsoft.com/office/powerpoint/2010/main" val="420373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3F5B2E-B2FF-B17F-7899-40FCF379C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E12CC3CB-E5EE-F63E-CEA8-E6A5EABAF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CD5546AB-758D-773F-431F-D81A80594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C878E-C8A2-428A-A033-5AE632A450DF}" type="datetimeFigureOut">
              <a:rPr lang="es-BO" smtClean="0"/>
              <a:t>30/5/2023</a:t>
            </a:fld>
            <a:endParaRPr lang="es-BO"/>
          </a:p>
        </p:txBody>
      </p:sp>
      <p:sp>
        <p:nvSpPr>
          <p:cNvPr id="5" name="Marcador de pie de página 4">
            <a:extLst>
              <a:ext uri="{FF2B5EF4-FFF2-40B4-BE49-F238E27FC236}">
                <a16:creationId xmlns:a16="http://schemas.microsoft.com/office/drawing/2014/main" id="{03CAE7C8-F255-0E3F-D67A-38FE9443C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B6075FE-3F25-5636-6158-748354C83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80DDC-547E-4F0D-A2EB-26A87B9BCFE7}" type="slidenum">
              <a:rPr lang="es-BO" smtClean="0"/>
              <a:t>‹Nº›</a:t>
            </a:fld>
            <a:endParaRPr lang="es-BO"/>
          </a:p>
        </p:txBody>
      </p:sp>
    </p:spTree>
    <p:extLst>
      <p:ext uri="{BB962C8B-B14F-4D97-AF65-F5344CB8AC3E}">
        <p14:creationId xmlns:p14="http://schemas.microsoft.com/office/powerpoint/2010/main" val="297941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91C92-000C-FF02-D56E-5871E0733784}"/>
              </a:ext>
            </a:extLst>
          </p:cNvPr>
          <p:cNvSpPr>
            <a:spLocks noGrp="1"/>
          </p:cNvSpPr>
          <p:nvPr>
            <p:ph type="title"/>
          </p:nvPr>
        </p:nvSpPr>
        <p:spPr/>
        <p:txBody>
          <a:bodyPr>
            <a:normAutofit fontScale="90000"/>
          </a:bodyPr>
          <a:lstStyle/>
          <a:p>
            <a:r>
              <a:rPr lang="es-MX"/>
              <a:t>La historia de la Inteligencia Artificial (AI) se remonta a mediados del siglo XX. Desde entonces, la AI ha experimentado avances significativos, impulsados por el desarrollo de la computación y la disponibilidad de grandes cantidades de datos.</a:t>
            </a:r>
            <a:endParaRPr lang="es-BO"/>
          </a:p>
        </p:txBody>
      </p:sp>
    </p:spTree>
    <p:extLst>
      <p:ext uri="{BB962C8B-B14F-4D97-AF65-F5344CB8AC3E}">
        <p14:creationId xmlns:p14="http://schemas.microsoft.com/office/powerpoint/2010/main" val="380846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B34EA-CB68-C4F8-2BB9-984780B1098C}"/>
              </a:ext>
            </a:extLst>
          </p:cNvPr>
          <p:cNvSpPr>
            <a:spLocks noGrp="1"/>
          </p:cNvSpPr>
          <p:nvPr>
            <p:ph type="title"/>
          </p:nvPr>
        </p:nvSpPr>
        <p:spPr/>
        <p:txBody>
          <a:bodyPr>
            <a:normAutofit fontScale="90000"/>
          </a:bodyPr>
          <a:lstStyle/>
          <a:p>
            <a:r>
              <a:rPr lang="es-MX"/>
              <a:t>En los años 50, los investigadores comenzaron a desarrollar programas y algoritmos que imitaban el pensamiento humano. Se crearon las bases de la AI, incluyendo el famoso Test de Turing para evaluar la capacidad de una máquina para exhibir un comportamiento inteligente.</a:t>
            </a:r>
            <a:endParaRPr lang="es-BO"/>
          </a:p>
        </p:txBody>
      </p:sp>
    </p:spTree>
    <p:extLst>
      <p:ext uri="{BB962C8B-B14F-4D97-AF65-F5344CB8AC3E}">
        <p14:creationId xmlns:p14="http://schemas.microsoft.com/office/powerpoint/2010/main" val="378100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E955C-B6FD-8A86-5044-2D427B160676}"/>
              </a:ext>
            </a:extLst>
          </p:cNvPr>
          <p:cNvSpPr>
            <a:spLocks noGrp="1"/>
          </p:cNvSpPr>
          <p:nvPr>
            <p:ph type="title"/>
          </p:nvPr>
        </p:nvSpPr>
        <p:spPr/>
        <p:txBody>
          <a:bodyPr>
            <a:normAutofit fontScale="90000"/>
          </a:bodyPr>
          <a:lstStyle/>
          <a:p>
            <a:r>
              <a:rPr lang="es-MX"/>
              <a:t>Durante las décadas de 1960 y 1970, la AI se centró en la resolución de problemas y el razonamiento lógico. Surgieron enfoques como los sistemas expertos, que utilizaban conocimientos especializados para tomar decisiones.</a:t>
            </a:r>
            <a:endParaRPr lang="es-BO"/>
          </a:p>
        </p:txBody>
      </p:sp>
    </p:spTree>
    <p:extLst>
      <p:ext uri="{BB962C8B-B14F-4D97-AF65-F5344CB8AC3E}">
        <p14:creationId xmlns:p14="http://schemas.microsoft.com/office/powerpoint/2010/main" val="185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43FCA-6E95-5D32-9F17-CC5BB4A5F56A}"/>
              </a:ext>
            </a:extLst>
          </p:cNvPr>
          <p:cNvSpPr>
            <a:spLocks noGrp="1"/>
          </p:cNvSpPr>
          <p:nvPr>
            <p:ph type="title"/>
          </p:nvPr>
        </p:nvSpPr>
        <p:spPr/>
        <p:txBody>
          <a:bodyPr>
            <a:normAutofit fontScale="90000"/>
          </a:bodyPr>
          <a:lstStyle/>
          <a:p>
            <a:r>
              <a:rPr lang="es-MX"/>
              <a:t>En los años 80 y 90, la AI se benefició de avances en el procesamiento de datos y la capacidad de almacenamiento. Se desarrollaron técnicas como el aprendizaje automático y las redes neuronales artificiales, que permitieron a las máquinas aprender de los datos y mejorar su rendimiento con el tiempo.</a:t>
            </a:r>
            <a:endParaRPr lang="es-BO"/>
          </a:p>
        </p:txBody>
      </p:sp>
    </p:spTree>
    <p:extLst>
      <p:ext uri="{BB962C8B-B14F-4D97-AF65-F5344CB8AC3E}">
        <p14:creationId xmlns:p14="http://schemas.microsoft.com/office/powerpoint/2010/main" val="155699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D3A2A-455E-0002-404B-D9309E81B2E9}"/>
              </a:ext>
            </a:extLst>
          </p:cNvPr>
          <p:cNvSpPr>
            <a:spLocks noGrp="1"/>
          </p:cNvSpPr>
          <p:nvPr>
            <p:ph type="title"/>
          </p:nvPr>
        </p:nvSpPr>
        <p:spPr/>
        <p:txBody>
          <a:bodyPr>
            <a:normAutofit fontScale="90000"/>
          </a:bodyPr>
          <a:lstStyle/>
          <a:p>
            <a:r>
              <a:rPr lang="es-MX"/>
              <a:t>En la actualidad, la AI está presente en numerosas aplicaciones y campos, como el reconocimiento de voz, la traducción automática, los vehículos autónomos y la detección de fraudes. Se espera que la AI continúe evolucionando y desempeñe un papel fundamental en nuestra sociedad y economía.</a:t>
            </a:r>
            <a:endParaRPr lang="es-BO"/>
          </a:p>
        </p:txBody>
      </p:sp>
    </p:spTree>
    <p:extLst>
      <p:ext uri="{BB962C8B-B14F-4D97-AF65-F5344CB8AC3E}">
        <p14:creationId xmlns:p14="http://schemas.microsoft.com/office/powerpoint/2010/main" val="157959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66F5F-6E13-6B36-8F1A-CDC643DDCB7B}"/>
              </a:ext>
            </a:extLst>
          </p:cNvPr>
          <p:cNvSpPr>
            <a:spLocks noGrp="1"/>
          </p:cNvSpPr>
          <p:nvPr>
            <p:ph type="title"/>
          </p:nvPr>
        </p:nvSpPr>
        <p:spPr/>
        <p:txBody>
          <a:bodyPr>
            <a:normAutofit fontScale="90000"/>
          </a:bodyPr>
          <a:lstStyle/>
          <a:p>
            <a:r>
              <a:rPr lang="es-MX"/>
              <a:t>La Inteligencia Artificial plantea desafíos éticos y sociales, como la privacidad de los datos, la seguridad y el impacto en el empleo. Es importante abordar estos temas para garantizar un desarrollo responsable de la AI en beneficio de la humanidad.</a:t>
            </a:r>
            <a:endParaRPr lang="es-BO"/>
          </a:p>
        </p:txBody>
      </p:sp>
    </p:spTree>
    <p:extLst>
      <p:ext uri="{BB962C8B-B14F-4D97-AF65-F5344CB8AC3E}">
        <p14:creationId xmlns:p14="http://schemas.microsoft.com/office/powerpoint/2010/main" val="5726515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Panorámica</PresentationFormat>
  <Paragraphs>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La historia de la Inteligencia Artificial (AI) se remonta a mediados del siglo XX. Desde entonces, la AI ha experimentado avances significativos, impulsados por el desarrollo de la computación y la disponibilidad de grandes cantidades de datos.</vt:lpstr>
      <vt:lpstr>En los años 50, los investigadores comenzaron a desarrollar programas y algoritmos que imitaban el pensamiento humano. Se crearon las bases de la AI, incluyendo el famoso Test de Turing para evaluar la capacidad de una máquina para exhibir un comportamiento inteligente.</vt:lpstr>
      <vt:lpstr>Durante las décadas de 1960 y 1970, la AI se centró en la resolución de problemas y el razonamiento lógico. Surgieron enfoques como los sistemas expertos, que utilizaban conocimientos especializados para tomar decisiones.</vt:lpstr>
      <vt:lpstr>En los años 80 y 90, la AI se benefició de avances en el procesamiento de datos y la capacidad de almacenamiento. Se desarrollaron técnicas como el aprendizaje automático y las redes neuronales artificiales, que permitieron a las máquinas aprender de los datos y mejorar su rendimiento con el tiempo.</vt:lpstr>
      <vt:lpstr>En la actualidad, la AI está presente en numerosas aplicaciones y campos, como el reconocimiento de voz, la traducción automática, los vehículos autónomos y la detección de fraudes. Se espera que la AI continúe evolucionando y desempeñe un papel fundamental en nuestra sociedad y economía.</vt:lpstr>
      <vt:lpstr>La Inteligencia Artificial plantea desafíos éticos y sociales, como la privacidad de los datos, la seguridad y el impacto en el empleo. Es importante abordar estos temas para garantizar un desarrollo responsable de la AI en beneficio de la humanidad.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historia de la Inteligencia Artificial (AI) se remonta a mediados del siglo XX. Desde entonces, la AI ha experimentado avances significativos, impulsados por el desarrollo de la computación y la disponibilidad de grandes cantidades de datos.</dc:title>
  <dc:creator>Edgar Mercado</dc:creator>
  <cp:lastModifiedBy>Edgar Mercado</cp:lastModifiedBy>
  <cp:revision>1</cp:revision>
  <dcterms:created xsi:type="dcterms:W3CDTF">2023-05-30T14:54:33Z</dcterms:created>
  <dcterms:modified xsi:type="dcterms:W3CDTF">2023-05-30T14:54:33Z</dcterms:modified>
</cp:coreProperties>
</file>