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2" r:id="rId3"/>
    <p:sldId id="264" r:id="rId4"/>
    <p:sldId id="258" r:id="rId5"/>
    <p:sldId id="290" r:id="rId6"/>
    <p:sldId id="286" r:id="rId7"/>
    <p:sldId id="292" r:id="rId8"/>
    <p:sldId id="308" r:id="rId9"/>
    <p:sldId id="265" r:id="rId10"/>
    <p:sldId id="301" r:id="rId11"/>
    <p:sldId id="304" r:id="rId12"/>
    <p:sldId id="305" r:id="rId13"/>
    <p:sldId id="306" r:id="rId14"/>
    <p:sldId id="307" r:id="rId15"/>
    <p:sldId id="303" r:id="rId16"/>
    <p:sldId id="299" r:id="rId17"/>
    <p:sldId id="267" r:id="rId18"/>
    <p:sldId id="268" r:id="rId19"/>
    <p:sldId id="277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ge de garde" id="{A79EE032-7BE9-4832-9318-74DE01A1B670}">
          <p14:sldIdLst>
            <p14:sldId id="256"/>
          </p14:sldIdLst>
        </p14:section>
        <p14:section name="Plan" id="{8D8B7890-9E50-4C1C-A961-A0B999E92AE2}">
          <p14:sldIdLst>
            <p14:sldId id="272"/>
          </p14:sldIdLst>
        </p14:section>
        <p14:section name="Partie 1" id="{2E86B4C5-3986-44BD-972D-294CBBEC678F}">
          <p14:sldIdLst>
            <p14:sldId id="264"/>
            <p14:sldId id="258"/>
            <p14:sldId id="290"/>
            <p14:sldId id="286"/>
            <p14:sldId id="292"/>
            <p14:sldId id="308"/>
          </p14:sldIdLst>
        </p14:section>
        <p14:section name="Partie 2" id="{C3527F64-9DA8-448A-903C-EA8311EBBF7A}">
          <p14:sldIdLst>
            <p14:sldId id="265"/>
            <p14:sldId id="301"/>
            <p14:sldId id="304"/>
            <p14:sldId id="305"/>
            <p14:sldId id="306"/>
            <p14:sldId id="307"/>
            <p14:sldId id="303"/>
            <p14:sldId id="299"/>
          </p14:sldIdLst>
        </p14:section>
        <p14:section name="Conclusion" id="{8543A808-5907-4D51-8B06-B4CBA82DD02D}">
          <p14:sldIdLst>
            <p14:sldId id="267"/>
          </p14:sldIdLst>
        </p14:section>
        <p14:section name="Questions" id="{9C0D5AA6-AF97-4C8A-A066-974596F0F88A}">
          <p14:sldIdLst>
            <p14:sldId id="268"/>
          </p14:sldIdLst>
        </p14:section>
        <p14:section name="Filtre" id="{C6F6F06D-63FC-4F0E-9281-F44B9CF8F8A7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0000" autoAdjust="0"/>
  </p:normalViewPr>
  <p:slideViewPr>
    <p:cSldViewPr>
      <p:cViewPr>
        <p:scale>
          <a:sx n="75" d="100"/>
          <a:sy n="75" d="100"/>
        </p:scale>
        <p:origin x="-162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09B148-C0DD-4AFC-B4CC-843E561564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39DC333-85A3-4AEF-8CC8-582604EBA647}">
      <dgm:prSet phldrT="[Texte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25DC1194-F99D-4476-BC6B-95CD78F6C400}" type="par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9252C17D-735C-4928-B0C5-E532E35D2850}" type="sib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747DFC8F-9D7F-4BC7-9BBB-09BE35F175E5}">
      <dgm:prSet phldrT="[Texte]" custT="1"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1B500D91-22D3-4065-A8B3-DD9D689FB21A}" type="par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D48D2D33-C541-4075-BE8F-BF291A7A4BC7}" type="sib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9F16C795-E285-4FC2-B296-E28ED6156608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9ECC7953-8880-4B02-8980-5D0CD5CF276A}" type="par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31FE319C-6AA6-4146-885C-139E15360B7E}" type="sib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A3344252-8F40-465E-9ECD-9784B102754C}" type="pres">
      <dgm:prSet presAssocID="{BF09B148-C0DD-4AFC-B4CC-843E561564E2}" presName="Name0" presStyleCnt="0">
        <dgm:presLayoutVars>
          <dgm:dir/>
          <dgm:animLvl val="lvl"/>
          <dgm:resizeHandles val="exact"/>
        </dgm:presLayoutVars>
      </dgm:prSet>
      <dgm:spPr/>
    </dgm:pt>
    <dgm:pt modelId="{77986956-9C9B-4D32-8B5B-816929D88B45}" type="pres">
      <dgm:prSet presAssocID="{939DC333-85A3-4AEF-8CC8-582604EBA647}" presName="parTxOnly" presStyleLbl="node1" presStyleIdx="0" presStyleCnt="3" custLinFactNeighborX="-4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FA9250-3EC0-4301-8D42-B9DBB2D23C24}" type="pres">
      <dgm:prSet presAssocID="{9252C17D-735C-4928-B0C5-E532E35D2850}" presName="parTxOnlySpace" presStyleCnt="0"/>
      <dgm:spPr/>
    </dgm:pt>
    <dgm:pt modelId="{BDF2A55D-938D-4342-B14A-75C6D1F699D7}" type="pres">
      <dgm:prSet presAssocID="{747DFC8F-9D7F-4BC7-9BBB-09BE35F175E5}" presName="parTxOnly" presStyleLbl="node1" presStyleIdx="1" presStyleCnt="3" custScaleX="877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3E64E7-2DC8-4277-8AA3-4C6BAA2BC191}" type="pres">
      <dgm:prSet presAssocID="{D48D2D33-C541-4075-BE8F-BF291A7A4BC7}" presName="parTxOnlySpace" presStyleCnt="0"/>
      <dgm:spPr/>
    </dgm:pt>
    <dgm:pt modelId="{02E25B46-9D16-490D-8442-2CB9F46B7693}" type="pres">
      <dgm:prSet presAssocID="{9F16C795-E285-4FC2-B296-E28ED6156608}" presName="parTxOnly" presStyleLbl="node1" presStyleIdx="2" presStyleCnt="3" custScaleX="819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9DC88E-6AE7-49CD-A6C6-4B5D62EAAD19}" srcId="{BF09B148-C0DD-4AFC-B4CC-843E561564E2}" destId="{747DFC8F-9D7F-4BC7-9BBB-09BE35F175E5}" srcOrd="1" destOrd="0" parTransId="{1B500D91-22D3-4065-A8B3-DD9D689FB21A}" sibTransId="{D48D2D33-C541-4075-BE8F-BF291A7A4BC7}"/>
    <dgm:cxn modelId="{F875FE47-B96E-4466-A881-1F094D5839D4}" srcId="{BF09B148-C0DD-4AFC-B4CC-843E561564E2}" destId="{9F16C795-E285-4FC2-B296-E28ED6156608}" srcOrd="2" destOrd="0" parTransId="{9ECC7953-8880-4B02-8980-5D0CD5CF276A}" sibTransId="{31FE319C-6AA6-4146-885C-139E15360B7E}"/>
    <dgm:cxn modelId="{9AB2E88A-99A5-4F37-91C9-8F6F5CD5D788}" srcId="{BF09B148-C0DD-4AFC-B4CC-843E561564E2}" destId="{939DC333-85A3-4AEF-8CC8-582604EBA647}" srcOrd="0" destOrd="0" parTransId="{25DC1194-F99D-4476-BC6B-95CD78F6C400}" sibTransId="{9252C17D-735C-4928-B0C5-E532E35D2850}"/>
    <dgm:cxn modelId="{936FD28F-D6BD-464C-865F-CBB9CE3C7C7F}" type="presOf" srcId="{9F16C795-E285-4FC2-B296-E28ED6156608}" destId="{02E25B46-9D16-490D-8442-2CB9F46B7693}" srcOrd="0" destOrd="0" presId="urn:microsoft.com/office/officeart/2005/8/layout/chevron1"/>
    <dgm:cxn modelId="{16D5C35B-6B02-4604-ADE8-0E9C4994CD32}" type="presOf" srcId="{747DFC8F-9D7F-4BC7-9BBB-09BE35F175E5}" destId="{BDF2A55D-938D-4342-B14A-75C6D1F699D7}" srcOrd="0" destOrd="0" presId="urn:microsoft.com/office/officeart/2005/8/layout/chevron1"/>
    <dgm:cxn modelId="{365DF7FD-82E6-44B5-851C-36FDA80C8617}" type="presOf" srcId="{BF09B148-C0DD-4AFC-B4CC-843E561564E2}" destId="{A3344252-8F40-465E-9ECD-9784B102754C}" srcOrd="0" destOrd="0" presId="urn:microsoft.com/office/officeart/2005/8/layout/chevron1"/>
    <dgm:cxn modelId="{88BAFC47-6198-406B-9DDF-13142C8E783F}" type="presOf" srcId="{939DC333-85A3-4AEF-8CC8-582604EBA647}" destId="{77986956-9C9B-4D32-8B5B-816929D88B45}" srcOrd="0" destOrd="0" presId="urn:microsoft.com/office/officeart/2005/8/layout/chevron1"/>
    <dgm:cxn modelId="{D938117B-9EE8-4FE7-B10F-C36C8339E398}" type="presParOf" srcId="{A3344252-8F40-465E-9ECD-9784B102754C}" destId="{77986956-9C9B-4D32-8B5B-816929D88B45}" srcOrd="0" destOrd="0" presId="urn:microsoft.com/office/officeart/2005/8/layout/chevron1"/>
    <dgm:cxn modelId="{26D4C867-2485-4E9E-B163-0D9B637D6B75}" type="presParOf" srcId="{A3344252-8F40-465E-9ECD-9784B102754C}" destId="{B9FA9250-3EC0-4301-8D42-B9DBB2D23C24}" srcOrd="1" destOrd="0" presId="urn:microsoft.com/office/officeart/2005/8/layout/chevron1"/>
    <dgm:cxn modelId="{3A543969-10CB-40C3-8ADC-515DB508F5FE}" type="presParOf" srcId="{A3344252-8F40-465E-9ECD-9784B102754C}" destId="{BDF2A55D-938D-4342-B14A-75C6D1F699D7}" srcOrd="2" destOrd="0" presId="urn:microsoft.com/office/officeart/2005/8/layout/chevron1"/>
    <dgm:cxn modelId="{8788EE45-0E56-4BBF-B3A4-AEC62976E140}" type="presParOf" srcId="{A3344252-8F40-465E-9ECD-9784B102754C}" destId="{313E64E7-2DC8-4277-8AA3-4C6BAA2BC191}" srcOrd="3" destOrd="0" presId="urn:microsoft.com/office/officeart/2005/8/layout/chevron1"/>
    <dgm:cxn modelId="{C940DBC7-96CB-4B0B-BE5D-D166F65DF97B}" type="presParOf" srcId="{A3344252-8F40-465E-9ECD-9784B102754C}" destId="{02E25B46-9D16-490D-8442-2CB9F46B769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09B148-C0DD-4AFC-B4CC-843E561564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39DC333-85A3-4AEF-8CC8-582604EBA647}">
      <dgm:prSet phldrT="[Texte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25DC1194-F99D-4476-BC6B-95CD78F6C400}" type="par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9252C17D-735C-4928-B0C5-E532E35D2850}" type="sib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747DFC8F-9D7F-4BC7-9BBB-09BE35F175E5}">
      <dgm:prSet phldrT="[Texte]" custT="1"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1B500D91-22D3-4065-A8B3-DD9D689FB21A}" type="par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D48D2D33-C541-4075-BE8F-BF291A7A4BC7}" type="sib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9F16C795-E285-4FC2-B296-E28ED6156608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9ECC7953-8880-4B02-8980-5D0CD5CF276A}" type="par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31FE319C-6AA6-4146-885C-139E15360B7E}" type="sib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A3344252-8F40-465E-9ECD-9784B102754C}" type="pres">
      <dgm:prSet presAssocID="{BF09B148-C0DD-4AFC-B4CC-843E561564E2}" presName="Name0" presStyleCnt="0">
        <dgm:presLayoutVars>
          <dgm:dir/>
          <dgm:animLvl val="lvl"/>
          <dgm:resizeHandles val="exact"/>
        </dgm:presLayoutVars>
      </dgm:prSet>
      <dgm:spPr/>
    </dgm:pt>
    <dgm:pt modelId="{77986956-9C9B-4D32-8B5B-816929D88B45}" type="pres">
      <dgm:prSet presAssocID="{939DC333-85A3-4AEF-8CC8-582604EBA647}" presName="parTxOnly" presStyleLbl="node1" presStyleIdx="0" presStyleCnt="3" custLinFactNeighborX="-4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FA9250-3EC0-4301-8D42-B9DBB2D23C24}" type="pres">
      <dgm:prSet presAssocID="{9252C17D-735C-4928-B0C5-E532E35D2850}" presName="parTxOnlySpace" presStyleCnt="0"/>
      <dgm:spPr/>
    </dgm:pt>
    <dgm:pt modelId="{BDF2A55D-938D-4342-B14A-75C6D1F699D7}" type="pres">
      <dgm:prSet presAssocID="{747DFC8F-9D7F-4BC7-9BBB-09BE35F175E5}" presName="parTxOnly" presStyleLbl="node1" presStyleIdx="1" presStyleCnt="3" custScaleX="877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3E64E7-2DC8-4277-8AA3-4C6BAA2BC191}" type="pres">
      <dgm:prSet presAssocID="{D48D2D33-C541-4075-BE8F-BF291A7A4BC7}" presName="parTxOnlySpace" presStyleCnt="0"/>
      <dgm:spPr/>
    </dgm:pt>
    <dgm:pt modelId="{02E25B46-9D16-490D-8442-2CB9F46B7693}" type="pres">
      <dgm:prSet presAssocID="{9F16C795-E285-4FC2-B296-E28ED6156608}" presName="parTxOnly" presStyleLbl="node1" presStyleIdx="2" presStyleCnt="3" custScaleX="819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9DC88E-6AE7-49CD-A6C6-4B5D62EAAD19}" srcId="{BF09B148-C0DD-4AFC-B4CC-843E561564E2}" destId="{747DFC8F-9D7F-4BC7-9BBB-09BE35F175E5}" srcOrd="1" destOrd="0" parTransId="{1B500D91-22D3-4065-A8B3-DD9D689FB21A}" sibTransId="{D48D2D33-C541-4075-BE8F-BF291A7A4BC7}"/>
    <dgm:cxn modelId="{2A6ACE22-FED0-406C-8EB4-02D9C7053230}" type="presOf" srcId="{9F16C795-E285-4FC2-B296-E28ED6156608}" destId="{02E25B46-9D16-490D-8442-2CB9F46B7693}" srcOrd="0" destOrd="0" presId="urn:microsoft.com/office/officeart/2005/8/layout/chevron1"/>
    <dgm:cxn modelId="{85CB1334-34BC-4D02-A821-36148693B289}" type="presOf" srcId="{939DC333-85A3-4AEF-8CC8-582604EBA647}" destId="{77986956-9C9B-4D32-8B5B-816929D88B45}" srcOrd="0" destOrd="0" presId="urn:microsoft.com/office/officeart/2005/8/layout/chevron1"/>
    <dgm:cxn modelId="{EF737011-2E92-48A3-B8CD-0CB0F296E57A}" type="presOf" srcId="{747DFC8F-9D7F-4BC7-9BBB-09BE35F175E5}" destId="{BDF2A55D-938D-4342-B14A-75C6D1F699D7}" srcOrd="0" destOrd="0" presId="urn:microsoft.com/office/officeart/2005/8/layout/chevron1"/>
    <dgm:cxn modelId="{68BE2CF3-6474-442D-8F38-50FA8E16E92A}" type="presOf" srcId="{BF09B148-C0DD-4AFC-B4CC-843E561564E2}" destId="{A3344252-8F40-465E-9ECD-9784B102754C}" srcOrd="0" destOrd="0" presId="urn:microsoft.com/office/officeart/2005/8/layout/chevron1"/>
    <dgm:cxn modelId="{9AB2E88A-99A5-4F37-91C9-8F6F5CD5D788}" srcId="{BF09B148-C0DD-4AFC-B4CC-843E561564E2}" destId="{939DC333-85A3-4AEF-8CC8-582604EBA647}" srcOrd="0" destOrd="0" parTransId="{25DC1194-F99D-4476-BC6B-95CD78F6C400}" sibTransId="{9252C17D-735C-4928-B0C5-E532E35D2850}"/>
    <dgm:cxn modelId="{F875FE47-B96E-4466-A881-1F094D5839D4}" srcId="{BF09B148-C0DD-4AFC-B4CC-843E561564E2}" destId="{9F16C795-E285-4FC2-B296-E28ED6156608}" srcOrd="2" destOrd="0" parTransId="{9ECC7953-8880-4B02-8980-5D0CD5CF276A}" sibTransId="{31FE319C-6AA6-4146-885C-139E15360B7E}"/>
    <dgm:cxn modelId="{20B1FAB0-B15B-40D0-95F4-722EC23610AD}" type="presParOf" srcId="{A3344252-8F40-465E-9ECD-9784B102754C}" destId="{77986956-9C9B-4D32-8B5B-816929D88B45}" srcOrd="0" destOrd="0" presId="urn:microsoft.com/office/officeart/2005/8/layout/chevron1"/>
    <dgm:cxn modelId="{F45FD323-6DD3-4277-A0D2-065B32169633}" type="presParOf" srcId="{A3344252-8F40-465E-9ECD-9784B102754C}" destId="{B9FA9250-3EC0-4301-8D42-B9DBB2D23C24}" srcOrd="1" destOrd="0" presId="urn:microsoft.com/office/officeart/2005/8/layout/chevron1"/>
    <dgm:cxn modelId="{3997E96A-722D-4717-AB78-66C93B580D30}" type="presParOf" srcId="{A3344252-8F40-465E-9ECD-9784B102754C}" destId="{BDF2A55D-938D-4342-B14A-75C6D1F699D7}" srcOrd="2" destOrd="0" presId="urn:microsoft.com/office/officeart/2005/8/layout/chevron1"/>
    <dgm:cxn modelId="{30DE4D16-65F7-475F-97A0-317B2A32E13E}" type="presParOf" srcId="{A3344252-8F40-465E-9ECD-9784B102754C}" destId="{313E64E7-2DC8-4277-8AA3-4C6BAA2BC191}" srcOrd="3" destOrd="0" presId="urn:microsoft.com/office/officeart/2005/8/layout/chevron1"/>
    <dgm:cxn modelId="{DF7A7DF4-47CC-4CF4-97B4-D7F4AADFC6AB}" type="presParOf" srcId="{A3344252-8F40-465E-9ECD-9784B102754C}" destId="{02E25B46-9D16-490D-8442-2CB9F46B769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09B148-C0DD-4AFC-B4CC-843E561564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39DC333-85A3-4AEF-8CC8-582604EBA647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25DC1194-F99D-4476-BC6B-95CD78F6C400}" type="par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9252C17D-735C-4928-B0C5-E532E35D2850}" type="sib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747DFC8F-9D7F-4BC7-9BBB-09BE35F175E5}">
      <dgm:prSet phldrT="[Texte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1B500D91-22D3-4065-A8B3-DD9D689FB21A}" type="par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D48D2D33-C541-4075-BE8F-BF291A7A4BC7}" type="sib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9F16C795-E285-4FC2-B296-E28ED6156608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9ECC7953-8880-4B02-8980-5D0CD5CF276A}" type="par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31FE319C-6AA6-4146-885C-139E15360B7E}" type="sib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A3344252-8F40-465E-9ECD-9784B102754C}" type="pres">
      <dgm:prSet presAssocID="{BF09B148-C0DD-4AFC-B4CC-843E561564E2}" presName="Name0" presStyleCnt="0">
        <dgm:presLayoutVars>
          <dgm:dir/>
          <dgm:animLvl val="lvl"/>
          <dgm:resizeHandles val="exact"/>
        </dgm:presLayoutVars>
      </dgm:prSet>
      <dgm:spPr/>
    </dgm:pt>
    <dgm:pt modelId="{77986956-9C9B-4D32-8B5B-816929D88B45}" type="pres">
      <dgm:prSet presAssocID="{939DC333-85A3-4AEF-8CC8-582604EBA647}" presName="parTxOnly" presStyleLbl="node1" presStyleIdx="0" presStyleCnt="3" custLinFactNeighborX="-4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FA9250-3EC0-4301-8D42-B9DBB2D23C24}" type="pres">
      <dgm:prSet presAssocID="{9252C17D-735C-4928-B0C5-E532E35D2850}" presName="parTxOnlySpace" presStyleCnt="0"/>
      <dgm:spPr/>
    </dgm:pt>
    <dgm:pt modelId="{BDF2A55D-938D-4342-B14A-75C6D1F699D7}" type="pres">
      <dgm:prSet presAssocID="{747DFC8F-9D7F-4BC7-9BBB-09BE35F175E5}" presName="parTxOnly" presStyleLbl="node1" presStyleIdx="1" presStyleCnt="3" custScaleX="877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3E64E7-2DC8-4277-8AA3-4C6BAA2BC191}" type="pres">
      <dgm:prSet presAssocID="{D48D2D33-C541-4075-BE8F-BF291A7A4BC7}" presName="parTxOnlySpace" presStyleCnt="0"/>
      <dgm:spPr/>
    </dgm:pt>
    <dgm:pt modelId="{02E25B46-9D16-490D-8442-2CB9F46B7693}" type="pres">
      <dgm:prSet presAssocID="{9F16C795-E285-4FC2-B296-E28ED6156608}" presName="parTxOnly" presStyleLbl="node1" presStyleIdx="2" presStyleCnt="3" custScaleX="819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9DC88E-6AE7-49CD-A6C6-4B5D62EAAD19}" srcId="{BF09B148-C0DD-4AFC-B4CC-843E561564E2}" destId="{747DFC8F-9D7F-4BC7-9BBB-09BE35F175E5}" srcOrd="1" destOrd="0" parTransId="{1B500D91-22D3-4065-A8B3-DD9D689FB21A}" sibTransId="{D48D2D33-C541-4075-BE8F-BF291A7A4BC7}"/>
    <dgm:cxn modelId="{5FCC0BFD-4D2F-4A9E-B30A-0BCEA067E607}" type="presOf" srcId="{BF09B148-C0DD-4AFC-B4CC-843E561564E2}" destId="{A3344252-8F40-465E-9ECD-9784B102754C}" srcOrd="0" destOrd="0" presId="urn:microsoft.com/office/officeart/2005/8/layout/chevron1"/>
    <dgm:cxn modelId="{4465A87B-8F95-4D89-A68E-FD75C50B3017}" type="presOf" srcId="{747DFC8F-9D7F-4BC7-9BBB-09BE35F175E5}" destId="{BDF2A55D-938D-4342-B14A-75C6D1F699D7}" srcOrd="0" destOrd="0" presId="urn:microsoft.com/office/officeart/2005/8/layout/chevron1"/>
    <dgm:cxn modelId="{70A07F94-3EF6-4B3F-809E-7E4BB8707E71}" type="presOf" srcId="{939DC333-85A3-4AEF-8CC8-582604EBA647}" destId="{77986956-9C9B-4D32-8B5B-816929D88B45}" srcOrd="0" destOrd="0" presId="urn:microsoft.com/office/officeart/2005/8/layout/chevron1"/>
    <dgm:cxn modelId="{9AB2E88A-99A5-4F37-91C9-8F6F5CD5D788}" srcId="{BF09B148-C0DD-4AFC-B4CC-843E561564E2}" destId="{939DC333-85A3-4AEF-8CC8-582604EBA647}" srcOrd="0" destOrd="0" parTransId="{25DC1194-F99D-4476-BC6B-95CD78F6C400}" sibTransId="{9252C17D-735C-4928-B0C5-E532E35D2850}"/>
    <dgm:cxn modelId="{F875FE47-B96E-4466-A881-1F094D5839D4}" srcId="{BF09B148-C0DD-4AFC-B4CC-843E561564E2}" destId="{9F16C795-E285-4FC2-B296-E28ED6156608}" srcOrd="2" destOrd="0" parTransId="{9ECC7953-8880-4B02-8980-5D0CD5CF276A}" sibTransId="{31FE319C-6AA6-4146-885C-139E15360B7E}"/>
    <dgm:cxn modelId="{AC2DACAB-76DA-4C32-BECE-7B2B995337BD}" type="presOf" srcId="{9F16C795-E285-4FC2-B296-E28ED6156608}" destId="{02E25B46-9D16-490D-8442-2CB9F46B7693}" srcOrd="0" destOrd="0" presId="urn:microsoft.com/office/officeart/2005/8/layout/chevron1"/>
    <dgm:cxn modelId="{9636A208-57C6-41E3-BD87-8113924319C1}" type="presParOf" srcId="{A3344252-8F40-465E-9ECD-9784B102754C}" destId="{77986956-9C9B-4D32-8B5B-816929D88B45}" srcOrd="0" destOrd="0" presId="urn:microsoft.com/office/officeart/2005/8/layout/chevron1"/>
    <dgm:cxn modelId="{2B27087D-AB24-4F5D-9C51-30AC424B2977}" type="presParOf" srcId="{A3344252-8F40-465E-9ECD-9784B102754C}" destId="{B9FA9250-3EC0-4301-8D42-B9DBB2D23C24}" srcOrd="1" destOrd="0" presId="urn:microsoft.com/office/officeart/2005/8/layout/chevron1"/>
    <dgm:cxn modelId="{4494B616-64F6-47ED-BCD7-D27F8D7BDC3D}" type="presParOf" srcId="{A3344252-8F40-465E-9ECD-9784B102754C}" destId="{BDF2A55D-938D-4342-B14A-75C6D1F699D7}" srcOrd="2" destOrd="0" presId="urn:microsoft.com/office/officeart/2005/8/layout/chevron1"/>
    <dgm:cxn modelId="{025914ED-40DF-4E2F-94BE-8C158D4BFA9D}" type="presParOf" srcId="{A3344252-8F40-465E-9ECD-9784B102754C}" destId="{313E64E7-2DC8-4277-8AA3-4C6BAA2BC191}" srcOrd="3" destOrd="0" presId="urn:microsoft.com/office/officeart/2005/8/layout/chevron1"/>
    <dgm:cxn modelId="{B73257ED-145C-402E-8AC9-27F3250CAEB5}" type="presParOf" srcId="{A3344252-8F40-465E-9ECD-9784B102754C}" destId="{02E25B46-9D16-490D-8442-2CB9F46B769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09B148-C0DD-4AFC-B4CC-843E561564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39DC333-85A3-4AEF-8CC8-582604EBA647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25DC1194-F99D-4476-BC6B-95CD78F6C400}" type="par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9252C17D-735C-4928-B0C5-E532E35D2850}" type="sib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747DFC8F-9D7F-4BC7-9BBB-09BE35F175E5}">
      <dgm:prSet phldrT="[Texte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1B500D91-22D3-4065-A8B3-DD9D689FB21A}" type="par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D48D2D33-C541-4075-BE8F-BF291A7A4BC7}" type="sib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9F16C795-E285-4FC2-B296-E28ED6156608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9ECC7953-8880-4B02-8980-5D0CD5CF276A}" type="par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31FE319C-6AA6-4146-885C-139E15360B7E}" type="sib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A3344252-8F40-465E-9ECD-9784B102754C}" type="pres">
      <dgm:prSet presAssocID="{BF09B148-C0DD-4AFC-B4CC-843E561564E2}" presName="Name0" presStyleCnt="0">
        <dgm:presLayoutVars>
          <dgm:dir/>
          <dgm:animLvl val="lvl"/>
          <dgm:resizeHandles val="exact"/>
        </dgm:presLayoutVars>
      </dgm:prSet>
      <dgm:spPr/>
    </dgm:pt>
    <dgm:pt modelId="{77986956-9C9B-4D32-8B5B-816929D88B45}" type="pres">
      <dgm:prSet presAssocID="{939DC333-85A3-4AEF-8CC8-582604EBA647}" presName="parTxOnly" presStyleLbl="node1" presStyleIdx="0" presStyleCnt="3" custLinFactNeighborX="-4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FA9250-3EC0-4301-8D42-B9DBB2D23C24}" type="pres">
      <dgm:prSet presAssocID="{9252C17D-735C-4928-B0C5-E532E35D2850}" presName="parTxOnlySpace" presStyleCnt="0"/>
      <dgm:spPr/>
    </dgm:pt>
    <dgm:pt modelId="{BDF2A55D-938D-4342-B14A-75C6D1F699D7}" type="pres">
      <dgm:prSet presAssocID="{747DFC8F-9D7F-4BC7-9BBB-09BE35F175E5}" presName="parTxOnly" presStyleLbl="node1" presStyleIdx="1" presStyleCnt="3" custScaleX="877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3E64E7-2DC8-4277-8AA3-4C6BAA2BC191}" type="pres">
      <dgm:prSet presAssocID="{D48D2D33-C541-4075-BE8F-BF291A7A4BC7}" presName="parTxOnlySpace" presStyleCnt="0"/>
      <dgm:spPr/>
    </dgm:pt>
    <dgm:pt modelId="{02E25B46-9D16-490D-8442-2CB9F46B7693}" type="pres">
      <dgm:prSet presAssocID="{9F16C795-E285-4FC2-B296-E28ED6156608}" presName="parTxOnly" presStyleLbl="node1" presStyleIdx="2" presStyleCnt="3" custScaleX="819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9DC88E-6AE7-49CD-A6C6-4B5D62EAAD19}" srcId="{BF09B148-C0DD-4AFC-B4CC-843E561564E2}" destId="{747DFC8F-9D7F-4BC7-9BBB-09BE35F175E5}" srcOrd="1" destOrd="0" parTransId="{1B500D91-22D3-4065-A8B3-DD9D689FB21A}" sibTransId="{D48D2D33-C541-4075-BE8F-BF291A7A4BC7}"/>
    <dgm:cxn modelId="{99E3FC07-8DDE-4029-A9C7-31D8C9D6F448}" type="presOf" srcId="{939DC333-85A3-4AEF-8CC8-582604EBA647}" destId="{77986956-9C9B-4D32-8B5B-816929D88B45}" srcOrd="0" destOrd="0" presId="urn:microsoft.com/office/officeart/2005/8/layout/chevron1"/>
    <dgm:cxn modelId="{E89BE810-3388-454C-BCCA-7380224987F7}" type="presOf" srcId="{747DFC8F-9D7F-4BC7-9BBB-09BE35F175E5}" destId="{BDF2A55D-938D-4342-B14A-75C6D1F699D7}" srcOrd="0" destOrd="0" presId="urn:microsoft.com/office/officeart/2005/8/layout/chevron1"/>
    <dgm:cxn modelId="{9AB2E88A-99A5-4F37-91C9-8F6F5CD5D788}" srcId="{BF09B148-C0DD-4AFC-B4CC-843E561564E2}" destId="{939DC333-85A3-4AEF-8CC8-582604EBA647}" srcOrd="0" destOrd="0" parTransId="{25DC1194-F99D-4476-BC6B-95CD78F6C400}" sibTransId="{9252C17D-735C-4928-B0C5-E532E35D2850}"/>
    <dgm:cxn modelId="{F875FE47-B96E-4466-A881-1F094D5839D4}" srcId="{BF09B148-C0DD-4AFC-B4CC-843E561564E2}" destId="{9F16C795-E285-4FC2-B296-E28ED6156608}" srcOrd="2" destOrd="0" parTransId="{9ECC7953-8880-4B02-8980-5D0CD5CF276A}" sibTransId="{31FE319C-6AA6-4146-885C-139E15360B7E}"/>
    <dgm:cxn modelId="{B3DAE6AF-4AF9-4EC4-8E81-9FB5EBFF5BD0}" type="presOf" srcId="{BF09B148-C0DD-4AFC-B4CC-843E561564E2}" destId="{A3344252-8F40-465E-9ECD-9784B102754C}" srcOrd="0" destOrd="0" presId="urn:microsoft.com/office/officeart/2005/8/layout/chevron1"/>
    <dgm:cxn modelId="{9501D9BF-C3E4-4056-AA77-ADFD1A03DD76}" type="presOf" srcId="{9F16C795-E285-4FC2-B296-E28ED6156608}" destId="{02E25B46-9D16-490D-8442-2CB9F46B7693}" srcOrd="0" destOrd="0" presId="urn:microsoft.com/office/officeart/2005/8/layout/chevron1"/>
    <dgm:cxn modelId="{A22B6AF4-E04C-4863-923F-D5BCB818365A}" type="presParOf" srcId="{A3344252-8F40-465E-9ECD-9784B102754C}" destId="{77986956-9C9B-4D32-8B5B-816929D88B45}" srcOrd="0" destOrd="0" presId="urn:microsoft.com/office/officeart/2005/8/layout/chevron1"/>
    <dgm:cxn modelId="{D2445358-32B3-4F0A-8BF9-1FB9E54E5024}" type="presParOf" srcId="{A3344252-8F40-465E-9ECD-9784B102754C}" destId="{B9FA9250-3EC0-4301-8D42-B9DBB2D23C24}" srcOrd="1" destOrd="0" presId="urn:microsoft.com/office/officeart/2005/8/layout/chevron1"/>
    <dgm:cxn modelId="{71114610-0B82-4EED-BA95-9644744A1341}" type="presParOf" srcId="{A3344252-8F40-465E-9ECD-9784B102754C}" destId="{BDF2A55D-938D-4342-B14A-75C6D1F699D7}" srcOrd="2" destOrd="0" presId="urn:microsoft.com/office/officeart/2005/8/layout/chevron1"/>
    <dgm:cxn modelId="{52DAB3F3-629D-40B4-B24C-522DE863A11C}" type="presParOf" srcId="{A3344252-8F40-465E-9ECD-9784B102754C}" destId="{313E64E7-2DC8-4277-8AA3-4C6BAA2BC191}" srcOrd="3" destOrd="0" presId="urn:microsoft.com/office/officeart/2005/8/layout/chevron1"/>
    <dgm:cxn modelId="{1C0D863F-5E88-431D-B0FC-FD415B4E67C7}" type="presParOf" srcId="{A3344252-8F40-465E-9ECD-9784B102754C}" destId="{02E25B46-9D16-490D-8442-2CB9F46B769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09B148-C0DD-4AFC-B4CC-843E561564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39DC333-85A3-4AEF-8CC8-582604EBA647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25DC1194-F99D-4476-BC6B-95CD78F6C400}" type="par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9252C17D-735C-4928-B0C5-E532E35D2850}" type="sib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747DFC8F-9D7F-4BC7-9BBB-09BE35F175E5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1B500D91-22D3-4065-A8B3-DD9D689FB21A}" type="par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D48D2D33-C541-4075-BE8F-BF291A7A4BC7}" type="sib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9F16C795-E285-4FC2-B296-E28ED6156608}">
      <dgm:prSet phldrT="[Texte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9ECC7953-8880-4B02-8980-5D0CD5CF276A}" type="par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31FE319C-6AA6-4146-885C-139E15360B7E}" type="sib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A3344252-8F40-465E-9ECD-9784B102754C}" type="pres">
      <dgm:prSet presAssocID="{BF09B148-C0DD-4AFC-B4CC-843E561564E2}" presName="Name0" presStyleCnt="0">
        <dgm:presLayoutVars>
          <dgm:dir/>
          <dgm:animLvl val="lvl"/>
          <dgm:resizeHandles val="exact"/>
        </dgm:presLayoutVars>
      </dgm:prSet>
      <dgm:spPr/>
    </dgm:pt>
    <dgm:pt modelId="{77986956-9C9B-4D32-8B5B-816929D88B45}" type="pres">
      <dgm:prSet presAssocID="{939DC333-85A3-4AEF-8CC8-582604EBA647}" presName="parTxOnly" presStyleLbl="node1" presStyleIdx="0" presStyleCnt="3" custLinFactNeighborX="-4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FA9250-3EC0-4301-8D42-B9DBB2D23C24}" type="pres">
      <dgm:prSet presAssocID="{9252C17D-735C-4928-B0C5-E532E35D2850}" presName="parTxOnlySpace" presStyleCnt="0"/>
      <dgm:spPr/>
    </dgm:pt>
    <dgm:pt modelId="{BDF2A55D-938D-4342-B14A-75C6D1F699D7}" type="pres">
      <dgm:prSet presAssocID="{747DFC8F-9D7F-4BC7-9BBB-09BE35F175E5}" presName="parTxOnly" presStyleLbl="node1" presStyleIdx="1" presStyleCnt="3" custScaleX="877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3E64E7-2DC8-4277-8AA3-4C6BAA2BC191}" type="pres">
      <dgm:prSet presAssocID="{D48D2D33-C541-4075-BE8F-BF291A7A4BC7}" presName="parTxOnlySpace" presStyleCnt="0"/>
      <dgm:spPr/>
    </dgm:pt>
    <dgm:pt modelId="{02E25B46-9D16-490D-8442-2CB9F46B7693}" type="pres">
      <dgm:prSet presAssocID="{9F16C795-E285-4FC2-B296-E28ED6156608}" presName="parTxOnly" presStyleLbl="node1" presStyleIdx="2" presStyleCnt="3" custScaleX="819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9DC88E-6AE7-49CD-A6C6-4B5D62EAAD19}" srcId="{BF09B148-C0DD-4AFC-B4CC-843E561564E2}" destId="{747DFC8F-9D7F-4BC7-9BBB-09BE35F175E5}" srcOrd="1" destOrd="0" parTransId="{1B500D91-22D3-4065-A8B3-DD9D689FB21A}" sibTransId="{D48D2D33-C541-4075-BE8F-BF291A7A4BC7}"/>
    <dgm:cxn modelId="{FC004661-587F-4C26-ADF4-A3A6B2C8261B}" type="presOf" srcId="{9F16C795-E285-4FC2-B296-E28ED6156608}" destId="{02E25B46-9D16-490D-8442-2CB9F46B7693}" srcOrd="0" destOrd="0" presId="urn:microsoft.com/office/officeart/2005/8/layout/chevron1"/>
    <dgm:cxn modelId="{9AB2E88A-99A5-4F37-91C9-8F6F5CD5D788}" srcId="{BF09B148-C0DD-4AFC-B4CC-843E561564E2}" destId="{939DC333-85A3-4AEF-8CC8-582604EBA647}" srcOrd="0" destOrd="0" parTransId="{25DC1194-F99D-4476-BC6B-95CD78F6C400}" sibTransId="{9252C17D-735C-4928-B0C5-E532E35D2850}"/>
    <dgm:cxn modelId="{6316F2CA-048A-43D3-B1AF-5D490A9E5EEB}" type="presOf" srcId="{939DC333-85A3-4AEF-8CC8-582604EBA647}" destId="{77986956-9C9B-4D32-8B5B-816929D88B45}" srcOrd="0" destOrd="0" presId="urn:microsoft.com/office/officeart/2005/8/layout/chevron1"/>
    <dgm:cxn modelId="{5412D27B-2D34-461E-A600-AF80DCDC5EEF}" type="presOf" srcId="{BF09B148-C0DD-4AFC-B4CC-843E561564E2}" destId="{A3344252-8F40-465E-9ECD-9784B102754C}" srcOrd="0" destOrd="0" presId="urn:microsoft.com/office/officeart/2005/8/layout/chevron1"/>
    <dgm:cxn modelId="{F875FE47-B96E-4466-A881-1F094D5839D4}" srcId="{BF09B148-C0DD-4AFC-B4CC-843E561564E2}" destId="{9F16C795-E285-4FC2-B296-E28ED6156608}" srcOrd="2" destOrd="0" parTransId="{9ECC7953-8880-4B02-8980-5D0CD5CF276A}" sibTransId="{31FE319C-6AA6-4146-885C-139E15360B7E}"/>
    <dgm:cxn modelId="{B179C7FF-1626-4086-AD83-4DFD0C14E5A3}" type="presOf" srcId="{747DFC8F-9D7F-4BC7-9BBB-09BE35F175E5}" destId="{BDF2A55D-938D-4342-B14A-75C6D1F699D7}" srcOrd="0" destOrd="0" presId="urn:microsoft.com/office/officeart/2005/8/layout/chevron1"/>
    <dgm:cxn modelId="{01AE444E-0267-4323-883C-A2371D42C91F}" type="presParOf" srcId="{A3344252-8F40-465E-9ECD-9784B102754C}" destId="{77986956-9C9B-4D32-8B5B-816929D88B45}" srcOrd="0" destOrd="0" presId="urn:microsoft.com/office/officeart/2005/8/layout/chevron1"/>
    <dgm:cxn modelId="{58D350A3-49A8-4443-9B4A-C2D88A8D26FA}" type="presParOf" srcId="{A3344252-8F40-465E-9ECD-9784B102754C}" destId="{B9FA9250-3EC0-4301-8D42-B9DBB2D23C24}" srcOrd="1" destOrd="0" presId="urn:microsoft.com/office/officeart/2005/8/layout/chevron1"/>
    <dgm:cxn modelId="{FBAED605-B154-41D2-9F7D-89AE4E7AB5F6}" type="presParOf" srcId="{A3344252-8F40-465E-9ECD-9784B102754C}" destId="{BDF2A55D-938D-4342-B14A-75C6D1F699D7}" srcOrd="2" destOrd="0" presId="urn:microsoft.com/office/officeart/2005/8/layout/chevron1"/>
    <dgm:cxn modelId="{1E05096B-9BE2-48A4-9214-6ADB69C22E88}" type="presParOf" srcId="{A3344252-8F40-465E-9ECD-9784B102754C}" destId="{313E64E7-2DC8-4277-8AA3-4C6BAA2BC191}" srcOrd="3" destOrd="0" presId="urn:microsoft.com/office/officeart/2005/8/layout/chevron1"/>
    <dgm:cxn modelId="{5D8CFB98-718F-4410-824C-724EFE5FCF31}" type="presParOf" srcId="{A3344252-8F40-465E-9ECD-9784B102754C}" destId="{02E25B46-9D16-490D-8442-2CB9F46B769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86956-9C9B-4D32-8B5B-816929D88B45}">
      <dsp:nvSpPr>
        <dsp:cNvPr id="0" name=""/>
        <dsp:cNvSpPr/>
      </dsp:nvSpPr>
      <dsp:spPr>
        <a:xfrm>
          <a:off x="1" y="0"/>
          <a:ext cx="3661171" cy="287561"/>
        </a:xfrm>
        <a:prstGeom prst="chevron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143782" y="0"/>
        <a:ext cx="3373610" cy="287561"/>
      </dsp:txXfrm>
    </dsp:sp>
    <dsp:sp modelId="{BDF2A55D-938D-4342-B14A-75C6D1F699D7}">
      <dsp:nvSpPr>
        <dsp:cNvPr id="0" name=""/>
        <dsp:cNvSpPr/>
      </dsp:nvSpPr>
      <dsp:spPr>
        <a:xfrm>
          <a:off x="3296704" y="0"/>
          <a:ext cx="3213154" cy="287561"/>
        </a:xfrm>
        <a:prstGeom prst="chevron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3440485" y="0"/>
        <a:ext cx="2925593" cy="287561"/>
      </dsp:txXfrm>
    </dsp:sp>
    <dsp:sp modelId="{02E25B46-9D16-490D-8442-2CB9F46B7693}">
      <dsp:nvSpPr>
        <dsp:cNvPr id="0" name=""/>
        <dsp:cNvSpPr/>
      </dsp:nvSpPr>
      <dsp:spPr>
        <a:xfrm>
          <a:off x="6143741" y="0"/>
          <a:ext cx="2998609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6287522" y="0"/>
        <a:ext cx="2711048" cy="2875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86956-9C9B-4D32-8B5B-816929D88B45}">
      <dsp:nvSpPr>
        <dsp:cNvPr id="0" name=""/>
        <dsp:cNvSpPr/>
      </dsp:nvSpPr>
      <dsp:spPr>
        <a:xfrm>
          <a:off x="1" y="0"/>
          <a:ext cx="3661171" cy="287561"/>
        </a:xfrm>
        <a:prstGeom prst="chevron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143782" y="0"/>
        <a:ext cx="3373610" cy="287561"/>
      </dsp:txXfrm>
    </dsp:sp>
    <dsp:sp modelId="{BDF2A55D-938D-4342-B14A-75C6D1F699D7}">
      <dsp:nvSpPr>
        <dsp:cNvPr id="0" name=""/>
        <dsp:cNvSpPr/>
      </dsp:nvSpPr>
      <dsp:spPr>
        <a:xfrm>
          <a:off x="3296704" y="0"/>
          <a:ext cx="3213154" cy="287561"/>
        </a:xfrm>
        <a:prstGeom prst="chevron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3440485" y="0"/>
        <a:ext cx="2925593" cy="287561"/>
      </dsp:txXfrm>
    </dsp:sp>
    <dsp:sp modelId="{02E25B46-9D16-490D-8442-2CB9F46B7693}">
      <dsp:nvSpPr>
        <dsp:cNvPr id="0" name=""/>
        <dsp:cNvSpPr/>
      </dsp:nvSpPr>
      <dsp:spPr>
        <a:xfrm>
          <a:off x="6143741" y="0"/>
          <a:ext cx="2998609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6287522" y="0"/>
        <a:ext cx="2711048" cy="2875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86956-9C9B-4D32-8B5B-816929D88B45}">
      <dsp:nvSpPr>
        <dsp:cNvPr id="0" name=""/>
        <dsp:cNvSpPr/>
      </dsp:nvSpPr>
      <dsp:spPr>
        <a:xfrm>
          <a:off x="1" y="0"/>
          <a:ext cx="3661171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143782" y="0"/>
        <a:ext cx="3373610" cy="287561"/>
      </dsp:txXfrm>
    </dsp:sp>
    <dsp:sp modelId="{BDF2A55D-938D-4342-B14A-75C6D1F699D7}">
      <dsp:nvSpPr>
        <dsp:cNvPr id="0" name=""/>
        <dsp:cNvSpPr/>
      </dsp:nvSpPr>
      <dsp:spPr>
        <a:xfrm>
          <a:off x="3296704" y="0"/>
          <a:ext cx="3213154" cy="287561"/>
        </a:xfrm>
        <a:prstGeom prst="chevron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3440485" y="0"/>
        <a:ext cx="2925593" cy="287561"/>
      </dsp:txXfrm>
    </dsp:sp>
    <dsp:sp modelId="{02E25B46-9D16-490D-8442-2CB9F46B7693}">
      <dsp:nvSpPr>
        <dsp:cNvPr id="0" name=""/>
        <dsp:cNvSpPr/>
      </dsp:nvSpPr>
      <dsp:spPr>
        <a:xfrm>
          <a:off x="6143741" y="0"/>
          <a:ext cx="2998609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6287522" y="0"/>
        <a:ext cx="2711048" cy="2875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86956-9C9B-4D32-8B5B-816929D88B45}">
      <dsp:nvSpPr>
        <dsp:cNvPr id="0" name=""/>
        <dsp:cNvSpPr/>
      </dsp:nvSpPr>
      <dsp:spPr>
        <a:xfrm>
          <a:off x="1" y="0"/>
          <a:ext cx="3661171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143782" y="0"/>
        <a:ext cx="3373610" cy="287561"/>
      </dsp:txXfrm>
    </dsp:sp>
    <dsp:sp modelId="{BDF2A55D-938D-4342-B14A-75C6D1F699D7}">
      <dsp:nvSpPr>
        <dsp:cNvPr id="0" name=""/>
        <dsp:cNvSpPr/>
      </dsp:nvSpPr>
      <dsp:spPr>
        <a:xfrm>
          <a:off x="3296704" y="0"/>
          <a:ext cx="3213154" cy="287561"/>
        </a:xfrm>
        <a:prstGeom prst="chevron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3440485" y="0"/>
        <a:ext cx="2925593" cy="287561"/>
      </dsp:txXfrm>
    </dsp:sp>
    <dsp:sp modelId="{02E25B46-9D16-490D-8442-2CB9F46B7693}">
      <dsp:nvSpPr>
        <dsp:cNvPr id="0" name=""/>
        <dsp:cNvSpPr/>
      </dsp:nvSpPr>
      <dsp:spPr>
        <a:xfrm>
          <a:off x="6143741" y="0"/>
          <a:ext cx="2998609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6287522" y="0"/>
        <a:ext cx="2711048" cy="2875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86956-9C9B-4D32-8B5B-816929D88B45}">
      <dsp:nvSpPr>
        <dsp:cNvPr id="0" name=""/>
        <dsp:cNvSpPr/>
      </dsp:nvSpPr>
      <dsp:spPr>
        <a:xfrm>
          <a:off x="1" y="0"/>
          <a:ext cx="3661171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143782" y="0"/>
        <a:ext cx="3373610" cy="287561"/>
      </dsp:txXfrm>
    </dsp:sp>
    <dsp:sp modelId="{BDF2A55D-938D-4342-B14A-75C6D1F699D7}">
      <dsp:nvSpPr>
        <dsp:cNvPr id="0" name=""/>
        <dsp:cNvSpPr/>
      </dsp:nvSpPr>
      <dsp:spPr>
        <a:xfrm>
          <a:off x="3296704" y="0"/>
          <a:ext cx="3213154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3440485" y="0"/>
        <a:ext cx="2925593" cy="287561"/>
      </dsp:txXfrm>
    </dsp:sp>
    <dsp:sp modelId="{02E25B46-9D16-490D-8442-2CB9F46B7693}">
      <dsp:nvSpPr>
        <dsp:cNvPr id="0" name=""/>
        <dsp:cNvSpPr/>
      </dsp:nvSpPr>
      <dsp:spPr>
        <a:xfrm>
          <a:off x="6143741" y="0"/>
          <a:ext cx="2998609" cy="287561"/>
        </a:xfrm>
        <a:prstGeom prst="chevron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6287522" y="0"/>
        <a:ext cx="2711048" cy="287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38605-3704-42FD-8A77-D50FA3F2E68A}" type="datetimeFigureOut">
              <a:rPr lang="fr-FR" smtClean="0"/>
              <a:pPr/>
              <a:t>02/04/2015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A7FBE-DE10-47BC-AA37-8A753178CFF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97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288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632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632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632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632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632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632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161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225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50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863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617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851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740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411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411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411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54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ED7E-40EA-43F0-8C97-AF9673590088}" type="datetime1">
              <a:rPr lang="fr-FR" smtClean="0"/>
              <a:pPr/>
              <a:t>02/04/2015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2190-6A95-492E-99B3-87D38136E612}" type="datetime1">
              <a:rPr lang="fr-FR" smtClean="0"/>
              <a:pPr/>
              <a:t>02/04/2015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A322-6B47-4D38-86A0-7D36B081F458}" type="datetime1">
              <a:rPr lang="fr-FR" smtClean="0"/>
              <a:pPr/>
              <a:t>02/04/2015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De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67544" y="1628800"/>
            <a:ext cx="8229600" cy="1143000"/>
          </a:xfrm>
        </p:spPr>
        <p:txBody>
          <a:bodyPr>
            <a:noAutofit/>
          </a:bodyPr>
          <a:lstStyle>
            <a:lvl1pPr>
              <a:defRPr sz="4800" u="sng">
                <a:solidFill>
                  <a:schemeClr val="tx1"/>
                </a:solidFill>
                <a:effectLst/>
                <a:latin typeface="Copperplate Gothic Bold" panose="020E0705020206020404" pitchFamily="34" charset="0"/>
              </a:defRPr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2"/>
          </p:nvPr>
        </p:nvSpPr>
        <p:spPr>
          <a:xfrm>
            <a:off x="827584" y="3140969"/>
            <a:ext cx="7488832" cy="2520951"/>
          </a:xfrm>
        </p:spPr>
        <p:txBody>
          <a:bodyPr>
            <a:normAutofit/>
          </a:bodyPr>
          <a:lstStyle>
            <a:lvl1pPr marL="137160" indent="0" algn="ctr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85216" indent="0">
              <a:buNone/>
              <a:defRPr/>
            </a:lvl2pPr>
            <a:lvl3pPr marL="905256" indent="0">
              <a:buNone/>
              <a:defRPr/>
            </a:lvl3pPr>
            <a:lvl4pPr marL="1170432" indent="0">
              <a:buNone/>
              <a:defRPr/>
            </a:lvl4pPr>
            <a:lvl5pPr marL="1362456" indent="0">
              <a:buNone/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3505200" y="5805264"/>
            <a:ext cx="2133600" cy="365125"/>
          </a:xfrm>
        </p:spPr>
        <p:txBody>
          <a:bodyPr/>
          <a:lstStyle>
            <a:lvl1pPr algn="ctr">
              <a:defRPr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630DF03-65AF-4ECA-9D21-FFC619D6369C}" type="datetime1">
              <a:rPr lang="fr-FR" smtClean="0"/>
              <a:pPr/>
              <a:t>02/04/2015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3261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at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539552" y="1484785"/>
            <a:ext cx="7993062" cy="3382963"/>
          </a:xfrm>
        </p:spPr>
        <p:txBody>
          <a:bodyPr anchor="ctr">
            <a:normAutofit/>
          </a:bodyPr>
          <a:lstStyle>
            <a:lvl1pPr marL="13716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541499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300192" y="6453372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688489DE-DC01-4F6E-9559-3CB0F0280979}" type="datetime1">
              <a:rPr lang="fr-FR" smtClean="0"/>
              <a:pPr/>
              <a:t>02/04/2015</a:t>
            </a:fld>
            <a:endParaRPr lang="fr-FR" dirty="0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0283" y="6578636"/>
            <a:ext cx="3399902" cy="332656"/>
          </a:xfrm>
        </p:spPr>
        <p:txBody>
          <a:bodyPr anchor="ctr"/>
          <a:lstStyle>
            <a:lvl1pPr algn="l">
              <a:defRPr sz="1200" b="1">
                <a:solidFill>
                  <a:schemeClr val="tx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fr-FR" dirty="0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82000" y="6453372"/>
            <a:ext cx="762000" cy="365125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01C2C2A7-E788-4DEF-81A1-763FFC2D4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3959932" y="654149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Calibri" panose="020F0502020204030204" pitchFamily="34" charset="0"/>
              </a:rPr>
              <a:t>CPL</a:t>
            </a:r>
            <a:endParaRPr lang="fr-FR" b="1" dirty="0">
              <a:latin typeface="Calibri" panose="020F0502020204030204" pitchFamily="34" charset="0"/>
            </a:endParaRPr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475656" y="116632"/>
            <a:ext cx="5904656" cy="1152128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5186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395536" y="1844824"/>
            <a:ext cx="8280920" cy="4248472"/>
          </a:xfrm>
        </p:spPr>
        <p:txBody>
          <a:bodyPr/>
          <a:lstStyle>
            <a:lvl1pPr marL="137160" indent="0">
              <a:buFontTx/>
              <a:buNone/>
              <a:defRPr sz="2300" u="sng">
                <a:latin typeface="Calibri" panose="020F0502020204030204" pitchFamily="34" charset="0"/>
              </a:defRPr>
            </a:lvl1pPr>
            <a:lvl2pPr marL="585216" indent="0">
              <a:buFontTx/>
              <a:buNone/>
              <a:defRPr sz="2000">
                <a:latin typeface="Calibri" panose="020F0502020204030204" pitchFamily="34" charset="0"/>
              </a:defRPr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7" name="Titre 12"/>
          <p:cNvSpPr>
            <a:spLocks noGrp="1"/>
          </p:cNvSpPr>
          <p:nvPr>
            <p:ph type="title"/>
          </p:nvPr>
        </p:nvSpPr>
        <p:spPr>
          <a:xfrm>
            <a:off x="1619672" y="116632"/>
            <a:ext cx="5616624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300192" y="6453372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688489DE-DC01-4F6E-9559-3CB0F0280979}" type="datetime1">
              <a:rPr lang="fr-FR" smtClean="0"/>
              <a:pPr/>
              <a:t>02/04/2015</a:t>
            </a:fld>
            <a:endParaRPr lang="fr-FR" dirty="0"/>
          </a:p>
        </p:txBody>
      </p:sp>
      <p:sp>
        <p:nvSpPr>
          <p:cNvPr id="1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0283" y="6578636"/>
            <a:ext cx="3399902" cy="332656"/>
          </a:xfrm>
        </p:spPr>
        <p:txBody>
          <a:bodyPr anchor="ctr"/>
          <a:lstStyle>
            <a:lvl1pPr algn="l">
              <a:defRPr sz="1200" b="1">
                <a:solidFill>
                  <a:schemeClr val="tx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fr-FR" dirty="0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1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82000" y="6453372"/>
            <a:ext cx="762000" cy="365125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01C2C2A7-E788-4DEF-81A1-763FFC2D4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9" name="ZoneTexte 18"/>
          <p:cNvSpPr txBox="1"/>
          <p:nvPr userDrawn="1"/>
        </p:nvSpPr>
        <p:spPr>
          <a:xfrm>
            <a:off x="3959932" y="654149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Calibri" panose="020F0502020204030204" pitchFamily="34" charset="0"/>
              </a:rPr>
              <a:t>CPL</a:t>
            </a:r>
            <a:endParaRPr lang="fr-FR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58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uvell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2"/>
          <p:cNvSpPr>
            <a:spLocks noGrp="1"/>
          </p:cNvSpPr>
          <p:nvPr>
            <p:ph type="title"/>
          </p:nvPr>
        </p:nvSpPr>
        <p:spPr>
          <a:xfrm>
            <a:off x="251520" y="2708920"/>
            <a:ext cx="8640960" cy="14401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300192" y="6453372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688489DE-DC01-4F6E-9559-3CB0F0280979}" type="datetime1">
              <a:rPr lang="fr-FR" smtClean="0"/>
              <a:pPr/>
              <a:t>02/04/2015</a:t>
            </a:fld>
            <a:endParaRPr lang="fr-FR" dirty="0"/>
          </a:p>
        </p:txBody>
      </p:sp>
      <p:sp>
        <p:nvSpPr>
          <p:cNvPr id="1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0283" y="6578636"/>
            <a:ext cx="3399902" cy="332656"/>
          </a:xfrm>
        </p:spPr>
        <p:txBody>
          <a:bodyPr anchor="ctr"/>
          <a:lstStyle>
            <a:lvl1pPr algn="l">
              <a:defRPr sz="1200" b="1">
                <a:solidFill>
                  <a:schemeClr val="tx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fr-FR" dirty="0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82000" y="6453372"/>
            <a:ext cx="762000" cy="365125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01C2C2A7-E788-4DEF-81A1-763FFC2D4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ZoneTexte 15"/>
          <p:cNvSpPr txBox="1"/>
          <p:nvPr userDrawn="1"/>
        </p:nvSpPr>
        <p:spPr>
          <a:xfrm>
            <a:off x="3959932" y="654149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Calibri" panose="020F0502020204030204" pitchFamily="34" charset="0"/>
              </a:rPr>
              <a:t>CPL</a:t>
            </a:r>
            <a:endParaRPr lang="fr-FR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28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2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2411760" y="1484784"/>
            <a:ext cx="6624736" cy="4896544"/>
          </a:xfrm>
        </p:spPr>
        <p:txBody>
          <a:bodyPr/>
          <a:lstStyle>
            <a:lvl1pPr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107504" y="1484784"/>
            <a:ext cx="2232248" cy="4896544"/>
          </a:xfrm>
        </p:spPr>
        <p:txBody>
          <a:bodyPr/>
          <a:lstStyle>
            <a:lvl1pPr>
              <a:buFontTx/>
              <a:buNone/>
              <a:defRPr sz="1600">
                <a:latin typeface="Calibri" panose="020F0502020204030204" pitchFamily="34" charset="0"/>
              </a:defRPr>
            </a:lvl1pPr>
            <a:lvl2pPr marL="928116" indent="-342900">
              <a:buFontTx/>
              <a:buNone/>
              <a:defRPr sz="1400">
                <a:latin typeface="Calibri" panose="020F0502020204030204" pitchFamily="34" charset="0"/>
              </a:defRPr>
            </a:lvl2pPr>
            <a:lvl3pPr>
              <a:buFontTx/>
              <a:buNone/>
              <a:defRPr sz="1400">
                <a:latin typeface="Calibri" panose="020F0502020204030204" pitchFamily="34" charset="0"/>
              </a:defRPr>
            </a:lvl3pPr>
            <a:lvl4pPr>
              <a:buFontTx/>
              <a:buNone/>
              <a:defRPr sz="1400">
                <a:latin typeface="Calibri" panose="020F0502020204030204" pitchFamily="34" charset="0"/>
              </a:defRPr>
            </a:lvl4pPr>
            <a:lvl5pPr>
              <a:buFontTx/>
              <a:buNone/>
              <a:defRPr sz="1400">
                <a:latin typeface="Calibri" panose="020F050202020403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300192" y="6453372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688489DE-DC01-4F6E-9559-3CB0F0280979}" type="datetime1">
              <a:rPr lang="fr-FR" smtClean="0"/>
              <a:pPr/>
              <a:t>02/04/2015</a:t>
            </a:fld>
            <a:endParaRPr lang="fr-FR" dirty="0"/>
          </a:p>
        </p:txBody>
      </p:sp>
      <p:sp>
        <p:nvSpPr>
          <p:cNvPr id="1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0283" y="6578636"/>
            <a:ext cx="3399902" cy="332656"/>
          </a:xfrm>
        </p:spPr>
        <p:txBody>
          <a:bodyPr anchor="ctr"/>
          <a:lstStyle>
            <a:lvl1pPr algn="l">
              <a:defRPr sz="1200" b="1">
                <a:solidFill>
                  <a:schemeClr val="tx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fr-FR" dirty="0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82000" y="6453372"/>
            <a:ext cx="762000" cy="365125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01C2C2A7-E788-4DEF-81A1-763FFC2D4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ZoneTexte 15"/>
          <p:cNvSpPr txBox="1"/>
          <p:nvPr userDrawn="1"/>
        </p:nvSpPr>
        <p:spPr>
          <a:xfrm>
            <a:off x="3959932" y="654149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Calibri" panose="020F0502020204030204" pitchFamily="34" charset="0"/>
              </a:rPr>
              <a:t>CPL</a:t>
            </a:r>
            <a:endParaRPr lang="fr-FR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495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2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2411760" y="1484784"/>
            <a:ext cx="6624736" cy="4896544"/>
          </a:xfrm>
        </p:spPr>
        <p:txBody>
          <a:bodyPr/>
          <a:lstStyle>
            <a:lvl1pPr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300192" y="6453372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688489DE-DC01-4F6E-9559-3CB0F0280979}" type="datetime1">
              <a:rPr lang="fr-FR" smtClean="0"/>
              <a:pPr/>
              <a:t>02/04/2015</a:t>
            </a:fld>
            <a:endParaRPr lang="fr-FR" dirty="0"/>
          </a:p>
        </p:txBody>
      </p:sp>
      <p:sp>
        <p:nvSpPr>
          <p:cNvPr id="1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0283" y="6578636"/>
            <a:ext cx="3399902" cy="332656"/>
          </a:xfrm>
        </p:spPr>
        <p:txBody>
          <a:bodyPr anchor="ctr"/>
          <a:lstStyle>
            <a:lvl1pPr algn="l">
              <a:defRPr sz="1200" b="1">
                <a:solidFill>
                  <a:schemeClr val="tx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fr-FR" dirty="0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1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82000" y="6453372"/>
            <a:ext cx="762000" cy="365125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01C2C2A7-E788-4DEF-81A1-763FFC2D4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3959932" y="654149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Calibri" panose="020F0502020204030204" pitchFamily="34" charset="0"/>
              </a:rPr>
              <a:t>CPL</a:t>
            </a:r>
            <a:endParaRPr lang="fr-FR" b="1" dirty="0">
              <a:latin typeface="Calibri" panose="020F0502020204030204" pitchFamily="34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107504" y="1484784"/>
            <a:ext cx="2232248" cy="4896544"/>
          </a:xfrm>
        </p:spPr>
        <p:txBody>
          <a:bodyPr/>
          <a:lstStyle>
            <a:lvl1pPr>
              <a:buFontTx/>
              <a:buNone/>
              <a:defRPr sz="1600">
                <a:latin typeface="Calibri" panose="020F0502020204030204" pitchFamily="34" charset="0"/>
              </a:defRPr>
            </a:lvl1pPr>
            <a:lvl2pPr marL="928116" indent="-342900">
              <a:buFontTx/>
              <a:buNone/>
              <a:defRPr sz="1400">
                <a:latin typeface="Calibri" panose="020F0502020204030204" pitchFamily="34" charset="0"/>
              </a:defRPr>
            </a:lvl2pPr>
            <a:lvl3pPr>
              <a:buFontTx/>
              <a:buNone/>
              <a:defRPr sz="1400">
                <a:latin typeface="Calibri" panose="020F0502020204030204" pitchFamily="34" charset="0"/>
              </a:defRPr>
            </a:lvl3pPr>
            <a:lvl4pPr>
              <a:buFontTx/>
              <a:buNone/>
              <a:defRPr sz="1400">
                <a:latin typeface="Calibri" panose="020F0502020204030204" pitchFamily="34" charset="0"/>
              </a:defRPr>
            </a:lvl4pPr>
            <a:lvl5pPr>
              <a:buFontTx/>
              <a:buNone/>
              <a:defRPr sz="1400">
                <a:latin typeface="Calibri" panose="020F050202020403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4895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2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2411760" y="1484784"/>
            <a:ext cx="6624736" cy="4896544"/>
          </a:xfrm>
        </p:spPr>
        <p:txBody>
          <a:bodyPr/>
          <a:lstStyle>
            <a:lvl1pPr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300192" y="6453372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688489DE-DC01-4F6E-9559-3CB0F0280979}" type="datetime1">
              <a:rPr lang="fr-FR" smtClean="0"/>
              <a:pPr/>
              <a:t>02/04/2015</a:t>
            </a:fld>
            <a:endParaRPr lang="fr-FR" dirty="0"/>
          </a:p>
        </p:txBody>
      </p:sp>
      <p:sp>
        <p:nvSpPr>
          <p:cNvPr id="1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0283" y="6578636"/>
            <a:ext cx="3399902" cy="332656"/>
          </a:xfrm>
        </p:spPr>
        <p:txBody>
          <a:bodyPr anchor="ctr"/>
          <a:lstStyle>
            <a:lvl1pPr algn="l">
              <a:defRPr sz="1200" b="1">
                <a:solidFill>
                  <a:schemeClr val="tx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fr-FR" dirty="0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1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82000" y="6453372"/>
            <a:ext cx="762000" cy="365125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01C2C2A7-E788-4DEF-81A1-763FFC2D4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8" name="ZoneTexte 17"/>
          <p:cNvSpPr txBox="1"/>
          <p:nvPr userDrawn="1"/>
        </p:nvSpPr>
        <p:spPr>
          <a:xfrm>
            <a:off x="3959932" y="654149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Calibri" panose="020F0502020204030204" pitchFamily="34" charset="0"/>
              </a:rPr>
              <a:t>CPL</a:t>
            </a:r>
            <a:endParaRPr lang="fr-FR" b="1" dirty="0">
              <a:latin typeface="Calibri" panose="020F0502020204030204" pitchFamily="34" charset="0"/>
            </a:endParaRP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107504" y="1484784"/>
            <a:ext cx="2232248" cy="4896544"/>
          </a:xfrm>
        </p:spPr>
        <p:txBody>
          <a:bodyPr/>
          <a:lstStyle>
            <a:lvl1pPr>
              <a:buFontTx/>
              <a:buNone/>
              <a:defRPr sz="1600">
                <a:latin typeface="Calibri" panose="020F0502020204030204" pitchFamily="34" charset="0"/>
              </a:defRPr>
            </a:lvl1pPr>
            <a:lvl2pPr marL="928116" indent="-342900">
              <a:buFontTx/>
              <a:buNone/>
              <a:defRPr sz="1400">
                <a:latin typeface="Calibri" panose="020F0502020204030204" pitchFamily="34" charset="0"/>
              </a:defRPr>
            </a:lvl2pPr>
            <a:lvl3pPr>
              <a:buFontTx/>
              <a:buNone/>
              <a:defRPr sz="1400">
                <a:latin typeface="Calibri" panose="020F0502020204030204" pitchFamily="34" charset="0"/>
              </a:defRPr>
            </a:lvl3pPr>
            <a:lvl4pPr>
              <a:buFontTx/>
              <a:buNone/>
              <a:defRPr sz="1400">
                <a:latin typeface="Calibri" panose="020F0502020204030204" pitchFamily="34" charset="0"/>
              </a:defRPr>
            </a:lvl4pPr>
            <a:lvl5pPr>
              <a:buFontTx/>
              <a:buNone/>
              <a:defRPr sz="1400">
                <a:latin typeface="Calibri" panose="020F050202020403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-107950" y="1268760"/>
            <a:ext cx="9251950" cy="287337"/>
          </a:xfrm>
        </p:spPr>
        <p:txBody>
          <a:bodyPr>
            <a:noAutofit/>
          </a:bodyPr>
          <a:lstStyle>
            <a:lvl1pPr marL="137160" indent="0"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9039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2"/>
          <p:cNvSpPr>
            <a:spLocks noGrp="1"/>
          </p:cNvSpPr>
          <p:nvPr>
            <p:ph type="title"/>
          </p:nvPr>
        </p:nvSpPr>
        <p:spPr>
          <a:xfrm>
            <a:off x="1619672" y="116632"/>
            <a:ext cx="5616624" cy="1143000"/>
          </a:xfrm>
        </p:spPr>
        <p:txBody>
          <a:bodyPr anchor="t" anchorCtr="0">
            <a:noAutofit/>
          </a:bodyPr>
          <a:lstStyle>
            <a:lvl1pPr>
              <a:defRPr sz="2400">
                <a:solidFill>
                  <a:schemeClr val="tx1"/>
                </a:solidFill>
                <a:effectLst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300192" y="6453372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A69F0891-F8BD-48AD-9821-23A1C5F598B6}" type="datetime1">
              <a:rPr lang="fr-FR" smtClean="0"/>
              <a:pPr/>
              <a:t>02/04/2015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0283" y="6578636"/>
            <a:ext cx="3399902" cy="332656"/>
          </a:xfrm>
        </p:spPr>
        <p:txBody>
          <a:bodyPr anchor="ctr"/>
          <a:lstStyle>
            <a:lvl1pPr algn="l">
              <a:defRPr sz="1200" b="1">
                <a:solidFill>
                  <a:schemeClr val="tx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fr-FR" dirty="0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1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82000" y="6453372"/>
            <a:ext cx="762000" cy="365125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01C2C2A7-E788-4DEF-81A1-763FFC2D4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ZoneTexte 16"/>
          <p:cNvSpPr txBox="1"/>
          <p:nvPr userDrawn="1"/>
        </p:nvSpPr>
        <p:spPr>
          <a:xfrm>
            <a:off x="3959932" y="654149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Calibri" panose="020F0502020204030204" pitchFamily="34" charset="0"/>
              </a:rPr>
              <a:t>CPL</a:t>
            </a:r>
            <a:endParaRPr lang="fr-FR" b="1" dirty="0">
              <a:latin typeface="Calibri" panose="020F0502020204030204" pitchFamily="34" charset="0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07504" y="1484784"/>
            <a:ext cx="8928992" cy="4896544"/>
          </a:xfrm>
        </p:spPr>
        <p:txBody>
          <a:bodyPr/>
          <a:lstStyle>
            <a:lvl1pPr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3" name="Espace réservé du graphique SmartArt 2"/>
          <p:cNvSpPr>
            <a:spLocks noGrp="1"/>
          </p:cNvSpPr>
          <p:nvPr>
            <p:ph type="dgm" sz="quarter" idx="15"/>
          </p:nvPr>
        </p:nvSpPr>
        <p:spPr>
          <a:xfrm>
            <a:off x="0" y="1196752"/>
            <a:ext cx="9251950" cy="287561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0537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7FC8-C452-4699-BDF3-57C21E3BED8B}" type="datetime1">
              <a:rPr lang="fr-FR" smtClean="0"/>
              <a:pPr/>
              <a:t>02/04/2015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2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300192" y="6453372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688489DE-DC01-4F6E-9559-3CB0F0280979}" type="datetime1">
              <a:rPr lang="fr-FR" smtClean="0"/>
              <a:pPr/>
              <a:t>02/04/2015</a:t>
            </a:fld>
            <a:endParaRPr lang="fr-FR" dirty="0"/>
          </a:p>
        </p:txBody>
      </p:sp>
      <p:sp>
        <p:nvSpPr>
          <p:cNvPr id="1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0283" y="6578636"/>
            <a:ext cx="3399902" cy="332656"/>
          </a:xfrm>
        </p:spPr>
        <p:txBody>
          <a:bodyPr anchor="ctr"/>
          <a:lstStyle>
            <a:lvl1pPr algn="l">
              <a:defRPr sz="1200" b="1">
                <a:solidFill>
                  <a:schemeClr val="tx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fr-FR" dirty="0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82000" y="6453372"/>
            <a:ext cx="762000" cy="365125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01C2C2A7-E788-4DEF-81A1-763FFC2D4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ZoneTexte 15"/>
          <p:cNvSpPr txBox="1"/>
          <p:nvPr userDrawn="1"/>
        </p:nvSpPr>
        <p:spPr>
          <a:xfrm>
            <a:off x="3959932" y="654149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Calibri" panose="020F0502020204030204" pitchFamily="34" charset="0"/>
              </a:rPr>
              <a:t>CPL</a:t>
            </a:r>
            <a:endParaRPr lang="fr-FR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355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2"/>
          <p:cNvSpPr>
            <a:spLocks noGrp="1"/>
          </p:cNvSpPr>
          <p:nvPr>
            <p:ph type="title"/>
          </p:nvPr>
        </p:nvSpPr>
        <p:spPr>
          <a:xfrm>
            <a:off x="251520" y="2708920"/>
            <a:ext cx="8640960" cy="14401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300192" y="6453372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688489DE-DC01-4F6E-9559-3CB0F0280979}" type="datetime1">
              <a:rPr lang="fr-FR" smtClean="0"/>
              <a:pPr/>
              <a:t>02/04/2015</a:t>
            </a:fld>
            <a:endParaRPr lang="fr-FR" dirty="0"/>
          </a:p>
        </p:txBody>
      </p:sp>
      <p:sp>
        <p:nvSpPr>
          <p:cNvPr id="1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0283" y="6578636"/>
            <a:ext cx="3399902" cy="332656"/>
          </a:xfrm>
        </p:spPr>
        <p:txBody>
          <a:bodyPr anchor="ctr"/>
          <a:lstStyle>
            <a:lvl1pPr algn="l">
              <a:defRPr sz="1200" b="1">
                <a:solidFill>
                  <a:schemeClr val="tx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fr-FR" dirty="0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82000" y="6453372"/>
            <a:ext cx="762000" cy="365125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01C2C2A7-E788-4DEF-81A1-763FFC2D4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ZoneTexte 15"/>
          <p:cNvSpPr txBox="1"/>
          <p:nvPr userDrawn="1"/>
        </p:nvSpPr>
        <p:spPr>
          <a:xfrm>
            <a:off x="3959932" y="654149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Calibri" panose="020F0502020204030204" pitchFamily="34" charset="0"/>
              </a:rPr>
              <a:t>CPL</a:t>
            </a:r>
            <a:endParaRPr lang="fr-FR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27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7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961F-C0EF-4A36-92B3-E242E326739A}" type="datetime1">
              <a:rPr lang="fr-FR" smtClean="0"/>
              <a:pPr/>
              <a:t>02/04/2015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6"/>
            <a:ext cx="762000" cy="365125"/>
          </a:xfrm>
        </p:spPr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74CE-096C-4778-A38A-0196F28EBA54}" type="datetime1">
              <a:rPr lang="fr-FR" smtClean="0"/>
              <a:pPr/>
              <a:t>02/04/2015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1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7" y="1535114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1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2362201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EB38-1413-4938-9145-D23C85AF0DD2}" type="datetime1">
              <a:rPr lang="fr-FR" smtClean="0"/>
              <a:pPr/>
              <a:t>02/04/2015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3F95-594A-44CC-BF57-6920A88AE66C}" type="datetime1">
              <a:rPr lang="fr-FR" smtClean="0"/>
              <a:pPr/>
              <a:t>02/04/2015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521C-AC08-4F20-A6F4-46899F5B1F22}" type="datetime1">
              <a:rPr lang="fr-FR" smtClean="0"/>
              <a:pPr/>
              <a:t>02/04/2015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2" y="1524001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3B02-C2E5-4FBA-AE18-429F46CEC6B5}" type="datetime1">
              <a:rPr lang="fr-FR" smtClean="0"/>
              <a:pPr/>
              <a:t>02/04/2015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F09B-EB02-4A88-90D1-33448506FEB9}" type="datetime1">
              <a:rPr lang="fr-FR" smtClean="0"/>
              <a:pPr/>
              <a:t>02/04/2015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6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3A461F-C2C0-4949-8B45-BA4AB2C7ECA1}" type="datetime1">
              <a:rPr lang="fr-FR" smtClean="0"/>
              <a:pPr/>
              <a:t>02/04/2015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6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6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3" descr="C:\Users\Rémi\Dropbox\Fac\L3 STRI remi\Semestre 1\Telecom\BE\logos_L3\UPS_PNG300.png"/>
          <p:cNvPicPr>
            <a:picLocks noChangeAspect="1" noChangeArrowheads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554" y="35215"/>
            <a:ext cx="1785869" cy="50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Rémi\Dropbox\Fac\L3 STRI remi\Semestre 1\Telecom\BE\logos_L3\STRI-logo-OK2.png"/>
          <p:cNvPicPr>
            <a:picLocks noChangeAspect="1" noChangeArrowheads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" y="0"/>
            <a:ext cx="1440160" cy="57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3" r:id="rId14"/>
    <p:sldLayoutId id="2147483681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Tx/>
        <a:buNone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Tx/>
        <a:buNone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Tx/>
        <a:buNone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Tx/>
        <a:buNone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Tx/>
        <a:buNone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emeric254.github.io/BETelecomsCPL2014/" TargetMode="Externa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hyperlink" Target="http://fr.cdn.v5.futura-sciences.com/builds/images/rte/RTEmagicC_6615_010_txdam15584_9dd4e4.jp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21283" y="980728"/>
            <a:ext cx="8229600" cy="1143000"/>
          </a:xfrm>
        </p:spPr>
        <p:txBody>
          <a:bodyPr/>
          <a:lstStyle/>
          <a:p>
            <a:r>
              <a:rPr lang="fr-FR" dirty="0" smtClean="0"/>
              <a:t>BE </a:t>
            </a:r>
            <a:r>
              <a:rPr lang="fr-FR" dirty="0" smtClean="0"/>
              <a:t>Télécoms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251520" y="5157192"/>
            <a:ext cx="2952328" cy="1498043"/>
          </a:xfrm>
        </p:spPr>
        <p:txBody>
          <a:bodyPr>
            <a:normAutofit/>
          </a:bodyPr>
          <a:lstStyle/>
          <a:p>
            <a:pPr algn="l"/>
            <a:r>
              <a:rPr lang="fr-FR" sz="1800" dirty="0" smtClean="0"/>
              <a:t>Loïc BARBARESCO</a:t>
            </a:r>
          </a:p>
          <a:p>
            <a:pPr algn="l"/>
            <a:r>
              <a:rPr lang="fr-FR" sz="1800" dirty="0" smtClean="0"/>
              <a:t>Robin DEGIRONDE</a:t>
            </a:r>
          </a:p>
          <a:p>
            <a:pPr algn="l"/>
            <a:r>
              <a:rPr lang="fr-FR" sz="1800" dirty="0" smtClean="0"/>
              <a:t>Émeric TOSI</a:t>
            </a:r>
          </a:p>
          <a:p>
            <a:pPr algn="l"/>
            <a:r>
              <a:rPr lang="fr-FR" sz="1800" dirty="0" smtClean="0"/>
              <a:t>Rémi BARBASTE</a:t>
            </a:r>
          </a:p>
          <a:p>
            <a:pPr algn="l"/>
            <a:endParaRPr lang="fr-FR" sz="1800" dirty="0" smtClean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6418014" y="6093296"/>
            <a:ext cx="2133600" cy="365125"/>
          </a:xfrm>
        </p:spPr>
        <p:txBody>
          <a:bodyPr/>
          <a:lstStyle/>
          <a:p>
            <a:fld id="{5B20C9E3-D599-4B24-81FF-1FE94C133512}" type="datetime1">
              <a:rPr lang="fr-FR" smtClean="0"/>
              <a:pPr/>
              <a:t>02/04/2015</a:t>
            </a:fld>
            <a:endParaRPr lang="fr-FR" dirty="0"/>
          </a:p>
        </p:txBody>
      </p:sp>
      <p:sp>
        <p:nvSpPr>
          <p:cNvPr id="7" name="Espace réservé du texte 12"/>
          <p:cNvSpPr txBox="1">
            <a:spLocks/>
          </p:cNvSpPr>
          <p:nvPr/>
        </p:nvSpPr>
        <p:spPr>
          <a:xfrm>
            <a:off x="539552" y="2636912"/>
            <a:ext cx="7993062" cy="1870796"/>
          </a:xfrm>
          <a:prstGeom prst="rect">
            <a:avLst/>
          </a:prstGeom>
        </p:spPr>
        <p:txBody>
          <a:bodyPr/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 algn="ctr">
              <a:buNone/>
            </a:pPr>
            <a:r>
              <a:rPr lang="fr-FR" dirty="0" smtClean="0">
                <a:latin typeface="Calibri" panose="020F0502020204030204" pitchFamily="34" charset="0"/>
              </a:rPr>
              <a:t>En quoi les CPL peuvent-ils faciliter le développement des objets connectés dans les maisons individuelles ?</a:t>
            </a:r>
            <a:endParaRPr lang="fr-F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60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Exemple type</a:t>
            </a:r>
            <a:endParaRPr lang="fr-FR" sz="2400" dirty="0"/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45B-F838-499A-A866-54B50D6976AC}" type="datetime1">
              <a:rPr lang="fr-FR" smtClean="0"/>
              <a:pPr/>
              <a:t>01/04/2015</a:t>
            </a:fld>
            <a:endParaRPr lang="fr-FR"/>
          </a:p>
        </p:txBody>
      </p:sp>
      <p:sp>
        <p:nvSpPr>
          <p:cNvPr id="1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BARBARESCO - TOSI - DEGIRONDE - </a:t>
            </a:r>
            <a:r>
              <a:rPr lang="fr-FR" u="sng" dirty="0" smtClean="0"/>
              <a:t>BARBASTE</a:t>
            </a:r>
          </a:p>
          <a:p>
            <a:endParaRPr lang="fr-FR" dirty="0"/>
          </a:p>
        </p:txBody>
      </p:sp>
      <p:sp>
        <p:nvSpPr>
          <p:cNvPr id="21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2" name="Image 1" descr="mais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6" y="1556792"/>
            <a:ext cx="9144000" cy="4828032"/>
          </a:xfrm>
          <a:prstGeom prst="rect">
            <a:avLst/>
          </a:prstGeom>
        </p:spPr>
      </p:pic>
      <p:sp>
        <p:nvSpPr>
          <p:cNvPr id="8" name="Espace réservé du contenu 24"/>
          <p:cNvSpPr>
            <a:spLocks noGrp="1"/>
          </p:cNvSpPr>
          <p:nvPr>
            <p:ph sz="quarter" idx="13"/>
          </p:nvPr>
        </p:nvSpPr>
        <p:spPr>
          <a:xfrm>
            <a:off x="103188" y="1124744"/>
            <a:ext cx="8928992" cy="4896544"/>
          </a:xfrm>
        </p:spPr>
        <p:txBody>
          <a:bodyPr/>
          <a:lstStyle/>
          <a:p>
            <a:pPr marL="585216" lvl="1" indent="0">
              <a:buNone/>
            </a:pPr>
            <a:r>
              <a:rPr lang="fr-FR" dirty="0" smtClean="0"/>
              <a:t>Installation choisie </a:t>
            </a:r>
          </a:p>
        </p:txBody>
      </p:sp>
    </p:spTree>
    <p:extLst>
      <p:ext uri="{BB962C8B-B14F-4D97-AF65-F5344CB8AC3E}">
        <p14:creationId xmlns:p14="http://schemas.microsoft.com/office/powerpoint/2010/main" val="422492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Exemple type</a:t>
            </a:r>
            <a:br>
              <a:rPr lang="fr-FR" sz="2400" dirty="0" smtClean="0"/>
            </a:br>
            <a:r>
              <a:rPr lang="fr-FR" dirty="0" smtClean="0"/>
              <a:t>Les volets roulants électriques</a:t>
            </a:r>
            <a:endParaRPr lang="fr-FR" sz="2400" dirty="0"/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45B-F838-499A-A866-54B50D6976AC}" type="datetime1">
              <a:rPr lang="fr-FR" smtClean="0"/>
              <a:pPr/>
              <a:t>01/04/2015</a:t>
            </a:fld>
            <a:endParaRPr lang="fr-FR"/>
          </a:p>
        </p:txBody>
      </p:sp>
      <p:sp>
        <p:nvSpPr>
          <p:cNvPr id="1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u="sng" dirty="0" smtClean="0"/>
              <a:t>BARBARESCO</a:t>
            </a:r>
            <a:r>
              <a:rPr lang="fr-FR" dirty="0" smtClean="0"/>
              <a:t> - TOSI - DEGIRONDE - BARBASTE</a:t>
            </a:r>
          </a:p>
          <a:p>
            <a:endParaRPr lang="fr-FR" dirty="0"/>
          </a:p>
        </p:txBody>
      </p:sp>
      <p:sp>
        <p:nvSpPr>
          <p:cNvPr id="21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37680"/>
            <a:ext cx="4699000" cy="41148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84796" y="5661248"/>
            <a:ext cx="460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u="sng" dirty="0" smtClean="0"/>
              <a:t>Source</a:t>
            </a:r>
            <a:r>
              <a:rPr lang="fr-FR" sz="1100" dirty="0" smtClean="0"/>
              <a:t> : </a:t>
            </a:r>
            <a:r>
              <a:rPr lang="nl-NL" sz="1100" dirty="0"/>
              <a:t>http://</a:t>
            </a:r>
            <a:r>
              <a:rPr lang="nl-NL" sz="1100" dirty="0" err="1"/>
              <a:t>www.legrand.fr</a:t>
            </a:r>
            <a:r>
              <a:rPr lang="nl-NL" sz="1100" dirty="0"/>
              <a:t>/files/</a:t>
            </a:r>
            <a:r>
              <a:rPr lang="nl-NL" sz="1100" dirty="0" err="1"/>
              <a:t>fck</a:t>
            </a:r>
            <a:r>
              <a:rPr lang="nl-NL" sz="1100" dirty="0"/>
              <a:t>/Image/3091_HD/</a:t>
            </a:r>
            <a:r>
              <a:rPr lang="nl-NL" sz="1100" dirty="0" err="1"/>
              <a:t>volet.jpg</a:t>
            </a:r>
            <a:endParaRPr lang="fr-FR" sz="1100" dirty="0"/>
          </a:p>
        </p:txBody>
      </p:sp>
      <p:sp>
        <p:nvSpPr>
          <p:cNvPr id="4" name="ZoneTexte 3"/>
          <p:cNvSpPr txBox="1"/>
          <p:nvPr/>
        </p:nvSpPr>
        <p:spPr>
          <a:xfrm>
            <a:off x="5652120" y="2756416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Association commandes mécanique et logiciel</a:t>
            </a:r>
          </a:p>
          <a:p>
            <a:endParaRPr lang="fr-FR" dirty="0"/>
          </a:p>
          <a:p>
            <a:r>
              <a:rPr lang="fr-FR" dirty="0" smtClean="0"/>
              <a:t>Cerveau moteur connecté électriquement au réseau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680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4"/>
          <p:cNvSpPr>
            <a:spLocks noGrp="1"/>
          </p:cNvSpPr>
          <p:nvPr>
            <p:ph type="title"/>
          </p:nvPr>
        </p:nvSpPr>
        <p:spPr>
          <a:xfrm>
            <a:off x="1619672" y="125760"/>
            <a:ext cx="5616624" cy="1143000"/>
          </a:xfrm>
        </p:spPr>
        <p:txBody>
          <a:bodyPr>
            <a:noAutofit/>
          </a:bodyPr>
          <a:lstStyle/>
          <a:p>
            <a:r>
              <a:rPr lang="fr-FR" sz="2400" dirty="0" smtClean="0"/>
              <a:t>Exemple type</a:t>
            </a:r>
            <a:br>
              <a:rPr lang="fr-FR" sz="2400" dirty="0" smtClean="0"/>
            </a:br>
            <a:r>
              <a:rPr lang="fr-FR" dirty="0" smtClean="0"/>
              <a:t>Eclairages et interrupteurs </a:t>
            </a:r>
            <a:endParaRPr lang="fr-FR" sz="2400" dirty="0"/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45B-F838-499A-A866-54B50D6976AC}" type="datetime1">
              <a:rPr lang="fr-FR" smtClean="0"/>
              <a:pPr/>
              <a:t>01/04/2015</a:t>
            </a:fld>
            <a:endParaRPr lang="fr-FR"/>
          </a:p>
        </p:txBody>
      </p:sp>
      <p:sp>
        <p:nvSpPr>
          <p:cNvPr id="1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u="sng" dirty="0" smtClean="0"/>
              <a:t>BARBARESCO</a:t>
            </a:r>
            <a:r>
              <a:rPr lang="fr-FR" dirty="0" smtClean="0"/>
              <a:t> - TOSI - DEGIRONDE - BARBASTE</a:t>
            </a:r>
          </a:p>
          <a:p>
            <a:endParaRPr lang="fr-FR" dirty="0"/>
          </a:p>
        </p:txBody>
      </p:sp>
      <p:sp>
        <p:nvSpPr>
          <p:cNvPr id="21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95536" y="5614268"/>
            <a:ext cx="460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u="sng" dirty="0" smtClean="0"/>
              <a:t>Source</a:t>
            </a:r>
            <a:r>
              <a:rPr lang="fr-FR" sz="1100" dirty="0" smtClean="0"/>
              <a:t> : </a:t>
            </a:r>
            <a:r>
              <a:rPr lang="nl-NL" sz="1100" dirty="0"/>
              <a:t>http://</a:t>
            </a:r>
            <a:r>
              <a:rPr lang="nl-NL" sz="1100" dirty="0" err="1"/>
              <a:t>www.legrand.fr</a:t>
            </a:r>
            <a:r>
              <a:rPr lang="nl-NL" sz="1100" dirty="0"/>
              <a:t>/files/</a:t>
            </a:r>
            <a:r>
              <a:rPr lang="nl-NL" sz="1100" dirty="0" err="1"/>
              <a:t>fck</a:t>
            </a:r>
            <a:r>
              <a:rPr lang="nl-NL" sz="1100" dirty="0"/>
              <a:t>/Image/3091_HD/</a:t>
            </a:r>
            <a:r>
              <a:rPr lang="nl-NL" sz="1100" dirty="0" err="1"/>
              <a:t>volet.jpg</a:t>
            </a:r>
            <a:endParaRPr lang="fr-FR" sz="11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293788"/>
            <a:ext cx="4699000" cy="41148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580112" y="2751023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Interrupteur intelligent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Prise intelligente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463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Exemple type</a:t>
            </a:r>
            <a:br>
              <a:rPr lang="fr-FR" sz="2400" dirty="0" smtClean="0"/>
            </a:br>
            <a:r>
              <a:rPr lang="fr-FR" dirty="0" smtClean="0"/>
              <a:t>Gestion du chauffage</a:t>
            </a:r>
            <a:endParaRPr lang="fr-FR" sz="2400" dirty="0"/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45B-F838-499A-A866-54B50D6976AC}" type="datetime1">
              <a:rPr lang="fr-FR" smtClean="0"/>
              <a:pPr/>
              <a:t>01/04/2015</a:t>
            </a:fld>
            <a:endParaRPr lang="fr-FR"/>
          </a:p>
        </p:txBody>
      </p:sp>
      <p:sp>
        <p:nvSpPr>
          <p:cNvPr id="1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BARBARESCO - </a:t>
            </a:r>
            <a:r>
              <a:rPr lang="fr-FR" u="sng" dirty="0" smtClean="0"/>
              <a:t>TOSI</a:t>
            </a:r>
            <a:r>
              <a:rPr lang="fr-FR" dirty="0" smtClean="0"/>
              <a:t> - DEGIRONDE - BARBASTE</a:t>
            </a:r>
          </a:p>
          <a:p>
            <a:endParaRPr lang="fr-FR" dirty="0"/>
          </a:p>
        </p:txBody>
      </p:sp>
      <p:sp>
        <p:nvSpPr>
          <p:cNvPr id="21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3864" y="5154409"/>
            <a:ext cx="4608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u="sng" dirty="0" smtClean="0"/>
              <a:t>Source</a:t>
            </a:r>
            <a:r>
              <a:rPr lang="fr-FR" sz="1100" dirty="0" smtClean="0"/>
              <a:t> </a:t>
            </a:r>
            <a:r>
              <a:rPr lang="fr-FR" sz="1100" dirty="0"/>
              <a:t>: http://</a:t>
            </a:r>
            <a:r>
              <a:rPr lang="fr-FR" sz="1100" dirty="0" err="1"/>
              <a:t>img.archiexpo.fr</a:t>
            </a:r>
            <a:r>
              <a:rPr lang="fr-FR" sz="1100" dirty="0"/>
              <a:t>/</a:t>
            </a:r>
            <a:r>
              <a:rPr lang="fr-FR" sz="1100" dirty="0" err="1"/>
              <a:t>images_ae</a:t>
            </a:r>
            <a:r>
              <a:rPr lang="fr-FR" sz="1100" dirty="0"/>
              <a:t>/photo-g/installation-domotique-climatisation-chauffage-51487-6566503.jpg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340768"/>
            <a:ext cx="3637136" cy="3637136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827512" y="2005174"/>
            <a:ext cx="3960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Thermostat connecté</a:t>
            </a:r>
          </a:p>
          <a:p>
            <a:endParaRPr lang="fr-FR" dirty="0"/>
          </a:p>
          <a:p>
            <a:r>
              <a:rPr lang="fr-FR" dirty="0" smtClean="0"/>
              <a:t>Pompe à chaleur / chaudière</a:t>
            </a:r>
          </a:p>
          <a:p>
            <a:r>
              <a:rPr lang="fr-FR" dirty="0"/>
              <a:t> </a:t>
            </a:r>
            <a:r>
              <a:rPr lang="fr-FR" dirty="0" smtClean="0"/>
              <a:t>      </a:t>
            </a:r>
            <a:r>
              <a:rPr lang="fr-FR" dirty="0" smtClean="0">
                <a:sym typeface="Wingdings" panose="05000000000000000000" pitchFamily="2" charset="2"/>
              </a:rPr>
              <a:t> Gestion des points de chauffe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Répartition optimisée de l’énergie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Economies d’énergie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7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Exemple type</a:t>
            </a:r>
            <a:br>
              <a:rPr lang="fr-FR" sz="2400" dirty="0" smtClean="0"/>
            </a:br>
            <a:r>
              <a:rPr lang="fr-FR" dirty="0" smtClean="0"/>
              <a:t>Sécurité</a:t>
            </a:r>
            <a:endParaRPr lang="fr-FR" sz="2400" dirty="0"/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45B-F838-499A-A866-54B50D6976AC}" type="datetime1">
              <a:rPr lang="fr-FR" smtClean="0"/>
              <a:pPr/>
              <a:t>01/04/2015</a:t>
            </a:fld>
            <a:endParaRPr lang="fr-FR"/>
          </a:p>
        </p:txBody>
      </p:sp>
      <p:sp>
        <p:nvSpPr>
          <p:cNvPr id="1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BARBARESCO - </a:t>
            </a:r>
            <a:r>
              <a:rPr lang="fr-FR" u="sng" dirty="0" smtClean="0"/>
              <a:t>TOSI</a:t>
            </a:r>
            <a:r>
              <a:rPr lang="fr-FR" dirty="0" smtClean="0"/>
              <a:t> - DEGIRONDE - BARBASTE</a:t>
            </a:r>
          </a:p>
          <a:p>
            <a:endParaRPr lang="fr-FR" dirty="0"/>
          </a:p>
        </p:txBody>
      </p:sp>
      <p:sp>
        <p:nvSpPr>
          <p:cNvPr id="21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869565" y="5718104"/>
            <a:ext cx="30243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u="sng" dirty="0"/>
              <a:t>Source</a:t>
            </a:r>
            <a:r>
              <a:rPr lang="fr-FR" sz="1100" dirty="0"/>
              <a:t> : http://i2.cdscdn.com/pdt2/0/0/5/1/700x700/320005/</a:t>
            </a:r>
            <a:r>
              <a:rPr lang="fr-FR" sz="1100" dirty="0" err="1"/>
              <a:t>rw</a:t>
            </a:r>
            <a:r>
              <a:rPr lang="fr-FR" sz="1100" dirty="0"/>
              <a:t>/alarme-</a:t>
            </a:r>
            <a:r>
              <a:rPr lang="fr-FR" sz="1100" dirty="0" err="1"/>
              <a:t>automatique.jpg</a:t>
            </a:r>
            <a:endParaRPr lang="fr-FR" sz="1100" dirty="0"/>
          </a:p>
        </p:txBody>
      </p:sp>
      <p:sp>
        <p:nvSpPr>
          <p:cNvPr id="3" name="ZoneTexte 2"/>
          <p:cNvSpPr txBox="1"/>
          <p:nvPr/>
        </p:nvSpPr>
        <p:spPr>
          <a:xfrm>
            <a:off x="5364088" y="1340768"/>
            <a:ext cx="3203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 </a:t>
            </a:r>
            <a:r>
              <a:rPr lang="fr-FR" dirty="0" smtClean="0"/>
              <a:t>     Détecteurs de mouvement</a:t>
            </a:r>
          </a:p>
          <a:p>
            <a:endParaRPr lang="fr-FR" dirty="0"/>
          </a:p>
          <a:p>
            <a:r>
              <a:rPr lang="fr-FR" dirty="0"/>
              <a:t> </a:t>
            </a:r>
            <a:r>
              <a:rPr lang="fr-FR" dirty="0" smtClean="0"/>
              <a:t>    Alarme</a:t>
            </a:r>
          </a:p>
          <a:p>
            <a:endParaRPr lang="fr-FR" dirty="0"/>
          </a:p>
          <a:p>
            <a:r>
              <a:rPr lang="fr-FR" dirty="0" smtClean="0"/>
              <a:t>     Vidéo-surveillance</a:t>
            </a:r>
          </a:p>
        </p:txBody>
      </p:sp>
      <p:pic>
        <p:nvPicPr>
          <p:cNvPr id="1026" name="Picture 2" descr="http://www.securite1.fr/img/cms/videosurveillance_dossier/videosurveillance-exemple-implant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16112"/>
            <a:ext cx="4646018" cy="420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828181"/>
            <a:ext cx="1875051" cy="187505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02321" y="5391690"/>
            <a:ext cx="40324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u="sng" dirty="0"/>
              <a:t>Source</a:t>
            </a:r>
            <a:r>
              <a:rPr lang="fr-FR" sz="1100" dirty="0"/>
              <a:t> : http://www.securite1.fr/img/cms/videosurveillance_dossier/videosurveillance-exemple-implantation.jpg</a:t>
            </a:r>
          </a:p>
        </p:txBody>
      </p:sp>
    </p:spTree>
    <p:extLst>
      <p:ext uri="{BB962C8B-B14F-4D97-AF65-F5344CB8AC3E}">
        <p14:creationId xmlns:p14="http://schemas.microsoft.com/office/powerpoint/2010/main" val="33599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Exemple type</a:t>
            </a:r>
            <a:endParaRPr lang="fr-FR" sz="2400" dirty="0"/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45B-F838-499A-A866-54B50D6976AC}" type="datetime1">
              <a:rPr lang="fr-FR" smtClean="0"/>
              <a:pPr/>
              <a:t>01/04/2015</a:t>
            </a:fld>
            <a:endParaRPr lang="fr-FR"/>
          </a:p>
        </p:txBody>
      </p:sp>
      <p:sp>
        <p:nvSpPr>
          <p:cNvPr id="1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BARBARESCO - TOSI -</a:t>
            </a:r>
            <a:r>
              <a:rPr lang="fr-FR" u="sng" dirty="0" smtClean="0"/>
              <a:t> DEGIRONDE</a:t>
            </a:r>
            <a:r>
              <a:rPr lang="fr-FR" dirty="0" smtClean="0"/>
              <a:t> - BARBASTE</a:t>
            </a:r>
          </a:p>
          <a:p>
            <a:endParaRPr lang="fr-FR" dirty="0"/>
          </a:p>
        </p:txBody>
      </p:sp>
      <p:sp>
        <p:nvSpPr>
          <p:cNvPr id="21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8" name="Espace réservé du contenu 2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85216" lvl="1" indent="0">
              <a:buNone/>
            </a:pPr>
            <a:endParaRPr lang="fr-FR" dirty="0" smtClean="0"/>
          </a:p>
          <a:p>
            <a:endParaRPr lang="fr-FR" dirty="0" smtClean="0"/>
          </a:p>
          <a:p>
            <a:pPr marL="13716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" y="1196752"/>
            <a:ext cx="9144000" cy="4829175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899592" y="1844824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Volets roulants 305€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79512" y="2636912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Thermostat 272€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3568" y="5185002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Récepteur du portail électrique 63€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5996301" y="5128468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Alarme 930€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732240" y="177281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Sèche serviette 77€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0" y="4293096"/>
            <a:ext cx="212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Éclairages extérieurs 366€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395536" y="3356992"/>
            <a:ext cx="19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Récepteur chauffage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956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9" grpId="0"/>
      <p:bldP spid="20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Et les autres technologies ?</a:t>
            </a:r>
            <a:endParaRPr lang="fr-FR" sz="2400" dirty="0"/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45B-F838-499A-A866-54B50D6976AC}" type="datetime1">
              <a:rPr lang="fr-FR" smtClean="0"/>
              <a:pPr/>
              <a:t>01/04/2015</a:t>
            </a:fld>
            <a:endParaRPr lang="fr-FR"/>
          </a:p>
        </p:txBody>
      </p:sp>
      <p:sp>
        <p:nvSpPr>
          <p:cNvPr id="1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u="sng" dirty="0" smtClean="0"/>
              <a:t>BARBARESCO</a:t>
            </a:r>
            <a:r>
              <a:rPr lang="fr-FR" dirty="0" smtClean="0"/>
              <a:t> - </a:t>
            </a:r>
            <a:r>
              <a:rPr lang="fr-FR" u="sng" dirty="0" smtClean="0"/>
              <a:t>TOSI</a:t>
            </a:r>
            <a:r>
              <a:rPr lang="fr-FR" dirty="0" smtClean="0"/>
              <a:t> - DEGIRONDE - BARBASTE</a:t>
            </a:r>
          </a:p>
          <a:p>
            <a:endParaRPr lang="fr-FR" dirty="0"/>
          </a:p>
        </p:txBody>
      </p:sp>
      <p:sp>
        <p:nvSpPr>
          <p:cNvPr id="21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9" name="Espace réservé du contenu 24"/>
          <p:cNvSpPr txBox="1">
            <a:spLocks/>
          </p:cNvSpPr>
          <p:nvPr/>
        </p:nvSpPr>
        <p:spPr>
          <a:xfrm>
            <a:off x="215008" y="1268760"/>
            <a:ext cx="8928992" cy="48965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smtClean="0"/>
              <a:t>WIFI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Câbles réseaux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Protocoles propriétaires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942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D6C2-C554-4D48-BC24-0E664F4BF82E}" type="datetime1">
              <a:rPr lang="fr-FR" smtClean="0"/>
              <a:pPr/>
              <a:t>01/04/2015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u="sng" dirty="0" smtClean="0"/>
              <a:t>BARBARESCO</a:t>
            </a:r>
            <a:r>
              <a:rPr lang="fr-FR" dirty="0" smtClean="0"/>
              <a:t> - TOSI - DEGIRONDE - BARBASTE</a:t>
            </a:r>
          </a:p>
          <a:p>
            <a:endParaRPr lang="fr-FR" sz="9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939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Avez-vous des questions ?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B812-10CA-4F1B-8C86-BE36A3E26B51}" type="datetime1">
              <a:rPr lang="fr-FR" smtClean="0"/>
              <a:pPr/>
              <a:t>01/04/2015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u="sng" dirty="0" smtClean="0"/>
              <a:t>BARBARESCO</a:t>
            </a:r>
            <a:r>
              <a:rPr lang="fr-FR" dirty="0" smtClean="0"/>
              <a:t> - </a:t>
            </a:r>
            <a:r>
              <a:rPr lang="fr-FR" u="sng" dirty="0" smtClean="0"/>
              <a:t>TOSI</a:t>
            </a:r>
            <a:r>
              <a:rPr lang="fr-FR" dirty="0" smtClean="0"/>
              <a:t> - </a:t>
            </a:r>
            <a:r>
              <a:rPr lang="fr-FR" u="sng" dirty="0" smtClean="0"/>
              <a:t>DEGIRONDE</a:t>
            </a:r>
            <a:r>
              <a:rPr lang="fr-FR" dirty="0" smtClean="0"/>
              <a:t> - </a:t>
            </a:r>
            <a:r>
              <a:rPr lang="fr-FR" u="sng" dirty="0" smtClean="0"/>
              <a:t>BARBASTE</a:t>
            </a:r>
          </a:p>
          <a:p>
            <a:endParaRPr lang="fr-FR" sz="9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827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708920"/>
            <a:ext cx="8640960" cy="1440160"/>
          </a:xfrm>
        </p:spPr>
        <p:txBody>
          <a:bodyPr>
            <a:normAutofit/>
          </a:bodyPr>
          <a:lstStyle/>
          <a:p>
            <a:r>
              <a:rPr lang="fr-FR" dirty="0" smtClean="0">
                <a:hlinkClick r:id="rId2"/>
              </a:rPr>
              <a:t>Lien vers notre outil de calcul Filtres de Tchebychev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89DE-DC01-4F6E-9559-3CB0F0280979}" type="datetime1">
              <a:rPr lang="fr-FR" smtClean="0"/>
              <a:pPr/>
              <a:t>01/04/2015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BARBARESCO - TOSI - DEGIRONDE - </a:t>
            </a:r>
            <a:r>
              <a:rPr lang="fr-FR" u="sng" dirty="0" smtClean="0"/>
              <a:t>BARBASTE</a:t>
            </a:r>
          </a:p>
          <a:p>
            <a:endParaRPr lang="fr-FR" sz="9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73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80060" indent="-342900">
              <a:buSzPct val="150000"/>
            </a:pPr>
            <a:r>
              <a:rPr lang="fr-FR" u="none" dirty="0" smtClean="0"/>
              <a:t>La Domotique et les objets connectés</a:t>
            </a:r>
          </a:p>
          <a:p>
            <a:pPr marL="928116" lvl="1" indent="-342900">
              <a:buSzPct val="99000"/>
            </a:pPr>
            <a:r>
              <a:rPr lang="fr-FR" dirty="0" smtClean="0"/>
              <a:t>Qu’est-ce que c’est ?</a:t>
            </a:r>
          </a:p>
          <a:p>
            <a:pPr marL="928116" lvl="1" indent="-342900">
              <a:buSzPct val="99000"/>
            </a:pPr>
            <a:r>
              <a:rPr lang="fr-FR" dirty="0" smtClean="0"/>
              <a:t>État de l’art</a:t>
            </a:r>
          </a:p>
          <a:p>
            <a:pPr marL="928116" lvl="1" indent="-342900">
              <a:buSzPct val="99000"/>
            </a:pPr>
            <a:r>
              <a:rPr lang="fr-FR" dirty="0" smtClean="0"/>
              <a:t>Développement du CPL</a:t>
            </a:r>
          </a:p>
          <a:p>
            <a:endParaRPr lang="fr-FR" u="none" dirty="0" smtClean="0"/>
          </a:p>
          <a:p>
            <a:pPr marL="480060" indent="-342900">
              <a:buSzPct val="150000"/>
            </a:pPr>
            <a:r>
              <a:rPr lang="fr-FR" u="none" dirty="0" smtClean="0"/>
              <a:t>Exemple type</a:t>
            </a:r>
          </a:p>
          <a:p>
            <a:pPr marL="480060" indent="-342900">
              <a:buSzPct val="150000"/>
            </a:pPr>
            <a:endParaRPr lang="fr-FR" u="none" dirty="0"/>
          </a:p>
          <a:p>
            <a:pPr marL="480060" indent="-342900">
              <a:buSzPct val="150000"/>
            </a:pPr>
            <a:r>
              <a:rPr lang="fr-FR" u="none" dirty="0"/>
              <a:t>Et les autres technologies ?</a:t>
            </a:r>
            <a:endParaRPr lang="fr-FR" u="none" dirty="0" smtClean="0"/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89DE-DC01-4F6E-9559-3CB0F0280979}" type="datetime1">
              <a:rPr lang="fr-FR" smtClean="0"/>
              <a:pPr/>
              <a:t>01/04/2015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BARBARESCO - TOSI - DEGIRONDE - </a:t>
            </a:r>
            <a:r>
              <a:rPr lang="fr-FR" u="sng" dirty="0" smtClean="0"/>
              <a:t>BARBASTE</a:t>
            </a:r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60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La </a:t>
            </a:r>
            <a:r>
              <a:rPr lang="fr-FR" dirty="0" smtClean="0"/>
              <a:t>domotique </a:t>
            </a:r>
            <a:r>
              <a:rPr lang="fr-FR" dirty="0"/>
              <a:t>et les objets connectés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85C9-A9CF-4F26-B03B-F359C1FE3C18}" type="datetime1">
              <a:rPr lang="fr-FR" smtClean="0"/>
              <a:pPr/>
              <a:t>01/04/2015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BARBARESCO - </a:t>
            </a:r>
            <a:r>
              <a:rPr lang="fr-FR" u="sng" dirty="0" smtClean="0"/>
              <a:t>TOSI</a:t>
            </a:r>
            <a:r>
              <a:rPr lang="fr-FR" dirty="0" smtClean="0"/>
              <a:t> - DEGIRONDE - </a:t>
            </a:r>
            <a:r>
              <a:rPr lang="fr-FR" u="sng" dirty="0" smtClean="0"/>
              <a:t>BARBASTE</a:t>
            </a:r>
          </a:p>
          <a:p>
            <a:endParaRPr lang="fr-FR" sz="9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341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La Domotique et les objets connectés</a:t>
            </a:r>
            <a:endParaRPr lang="fr-FR" sz="2400" dirty="0"/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45B-F838-499A-A866-54B50D6976AC}" type="datetime1">
              <a:rPr lang="fr-FR" smtClean="0"/>
              <a:pPr/>
              <a:t>01/04/2015</a:t>
            </a:fld>
            <a:endParaRPr lang="fr-FR"/>
          </a:p>
        </p:txBody>
      </p:sp>
      <p:sp>
        <p:nvSpPr>
          <p:cNvPr id="1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BARBARESCO - </a:t>
            </a:r>
            <a:r>
              <a:rPr lang="fr-FR" u="sng" dirty="0" smtClean="0"/>
              <a:t>TOSI</a:t>
            </a:r>
            <a:r>
              <a:rPr lang="fr-FR" dirty="0" smtClean="0"/>
              <a:t> - DEGIRONDE - BARBASTE</a:t>
            </a:r>
          </a:p>
          <a:p>
            <a:endParaRPr lang="fr-FR" dirty="0"/>
          </a:p>
        </p:txBody>
      </p:sp>
      <p:sp>
        <p:nvSpPr>
          <p:cNvPr id="21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25" name="Espace réservé du contenu 2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Définition de la domotique</a:t>
            </a:r>
          </a:p>
          <a:p>
            <a:pPr lvl="1"/>
            <a:r>
              <a:rPr lang="fr-FR" dirty="0"/>
              <a:t>Maison intelligente</a:t>
            </a:r>
          </a:p>
          <a:p>
            <a:pPr lvl="1"/>
            <a:r>
              <a:rPr lang="fr-FR" dirty="0"/>
              <a:t>Contrôle numérique de son habitat</a:t>
            </a:r>
          </a:p>
          <a:p>
            <a:endParaRPr lang="fr-FR" dirty="0" smtClean="0"/>
          </a:p>
          <a:p>
            <a:endParaRPr lang="fr-FR" dirty="0"/>
          </a:p>
        </p:txBody>
      </p:sp>
      <p:graphicFrame>
        <p:nvGraphicFramePr>
          <p:cNvPr id="23" name="Espace réservé du graphique Smart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4975239"/>
              </p:ext>
            </p:extLst>
          </p:nvPr>
        </p:nvGraphicFramePr>
        <p:xfrm>
          <a:off x="0" y="908720"/>
          <a:ext cx="9144000" cy="287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104" y="2996952"/>
            <a:ext cx="3629792" cy="320147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357754" y="6221685"/>
            <a:ext cx="4428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u="sng" dirty="0"/>
              <a:t>Source</a:t>
            </a:r>
            <a:r>
              <a:rPr lang="fr-FR" sz="1000" dirty="0"/>
              <a:t> : http://lewebpedagogique.com/dtrouillard/4eme/la-domotique/</a:t>
            </a:r>
          </a:p>
        </p:txBody>
      </p:sp>
    </p:spTree>
    <p:extLst>
      <p:ext uri="{BB962C8B-B14F-4D97-AF65-F5344CB8AC3E}">
        <p14:creationId xmlns:p14="http://schemas.microsoft.com/office/powerpoint/2010/main" val="26371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La Domotique et les objets connectés</a:t>
            </a:r>
            <a:endParaRPr lang="fr-FR" sz="2400" dirty="0"/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45B-F838-499A-A866-54B50D6976AC}" type="datetime1">
              <a:rPr lang="fr-FR" smtClean="0"/>
              <a:pPr/>
              <a:t>01/04/2015</a:t>
            </a:fld>
            <a:endParaRPr lang="fr-FR"/>
          </a:p>
        </p:txBody>
      </p:sp>
      <p:sp>
        <p:nvSpPr>
          <p:cNvPr id="1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u="sng" dirty="0" smtClean="0"/>
              <a:t>BARBARESCO</a:t>
            </a:r>
            <a:r>
              <a:rPr lang="fr-FR" dirty="0" smtClean="0"/>
              <a:t> - TOSI - DEGIRONDE - BARBASTE</a:t>
            </a:r>
          </a:p>
          <a:p>
            <a:endParaRPr lang="fr-FR" dirty="0"/>
          </a:p>
        </p:txBody>
      </p:sp>
      <p:sp>
        <p:nvSpPr>
          <p:cNvPr id="21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25" name="Espace réservé du contenu 2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Définition du CPL</a:t>
            </a:r>
          </a:p>
          <a:p>
            <a:pPr lvl="1"/>
            <a:r>
              <a:rPr lang="fr-FR" dirty="0" smtClean="0"/>
              <a:t>Courant porteur ligne</a:t>
            </a:r>
          </a:p>
          <a:p>
            <a:pPr lvl="1"/>
            <a:r>
              <a:rPr lang="fr-FR" dirty="0" smtClean="0"/>
              <a:t>L’électricité comme support de données</a:t>
            </a:r>
          </a:p>
          <a:p>
            <a:endParaRPr lang="fr-FR" dirty="0" smtClean="0"/>
          </a:p>
          <a:p>
            <a:endParaRPr lang="fr-FR" dirty="0"/>
          </a:p>
        </p:txBody>
      </p:sp>
      <p:graphicFrame>
        <p:nvGraphicFramePr>
          <p:cNvPr id="23" name="Espace réservé du graphique Smart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8529858"/>
              </p:ext>
            </p:extLst>
          </p:nvPr>
        </p:nvGraphicFramePr>
        <p:xfrm>
          <a:off x="0" y="908720"/>
          <a:ext cx="9144000" cy="287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4" name="Picture 2" descr="http://fr.cdn.v5.futura-sciences.com/builds/images/rte/RTEmagicC_6615_010_txdam15584_9dd4e4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136991"/>
            <a:ext cx="4896544" cy="263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136056" y="5802538"/>
            <a:ext cx="5532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u="sng" dirty="0" smtClean="0"/>
              <a:t>Source</a:t>
            </a:r>
            <a:r>
              <a:rPr lang="fr-FR" sz="1100" dirty="0" smtClean="0"/>
              <a:t> </a:t>
            </a:r>
            <a:r>
              <a:rPr lang="fr-FR" sz="1100" dirty="0"/>
              <a:t>: </a:t>
            </a:r>
            <a:r>
              <a:rPr lang="fr-FR" sz="1100" dirty="0">
                <a:hlinkClick r:id="rId9"/>
              </a:rPr>
              <a:t>http://</a:t>
            </a:r>
            <a:r>
              <a:rPr lang="fr-FR" sz="1100" dirty="0" smtClean="0">
                <a:hlinkClick r:id="rId9"/>
              </a:rPr>
              <a:t>fr.cdn.v5.futura-sciences.com/builds/images/rte/RTEmagicC_6615_010_txdam15584_9dd4e4.jpg</a:t>
            </a:r>
            <a:r>
              <a:rPr lang="fr-FR" sz="1100" dirty="0" smtClean="0"/>
              <a:t> 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35668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La Domotique et les objets connectés</a:t>
            </a:r>
            <a:endParaRPr lang="fr-FR" sz="2400" dirty="0"/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45B-F838-499A-A866-54B50D6976AC}" type="datetime1">
              <a:rPr lang="fr-FR" smtClean="0"/>
              <a:pPr/>
              <a:t>01/04/2015</a:t>
            </a:fld>
            <a:endParaRPr lang="fr-FR"/>
          </a:p>
        </p:txBody>
      </p:sp>
      <p:sp>
        <p:nvSpPr>
          <p:cNvPr id="1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BARBARESCO - TOSI - </a:t>
            </a:r>
            <a:r>
              <a:rPr lang="fr-FR" u="sng" dirty="0" smtClean="0"/>
              <a:t>DEGIRONDE</a:t>
            </a:r>
            <a:r>
              <a:rPr lang="fr-FR" dirty="0" smtClean="0"/>
              <a:t> - BARBASTE</a:t>
            </a:r>
          </a:p>
          <a:p>
            <a:endParaRPr lang="fr-FR" dirty="0"/>
          </a:p>
        </p:txBody>
      </p:sp>
      <p:sp>
        <p:nvSpPr>
          <p:cNvPr id="21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6</a:t>
            </a:fld>
            <a:endParaRPr lang="fr-FR" dirty="0"/>
          </a:p>
        </p:txBody>
      </p:sp>
      <p:graphicFrame>
        <p:nvGraphicFramePr>
          <p:cNvPr id="23" name="Espace réservé du graphique Smart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0082716"/>
              </p:ext>
            </p:extLst>
          </p:nvPr>
        </p:nvGraphicFramePr>
        <p:xfrm>
          <a:off x="0" y="908720"/>
          <a:ext cx="9144000" cy="287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ce réservé du contenu 10"/>
          <p:cNvSpPr txBox="1">
            <a:spLocks/>
          </p:cNvSpPr>
          <p:nvPr/>
        </p:nvSpPr>
        <p:spPr>
          <a:xfrm>
            <a:off x="21039" y="1556792"/>
            <a:ext cx="8928992" cy="48965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fr-FR" dirty="0" smtClean="0"/>
              <a:t>Souhait de contrôle total </a:t>
            </a:r>
          </a:p>
          <a:p>
            <a:pPr lvl="1">
              <a:buNone/>
            </a:pPr>
            <a:r>
              <a:rPr lang="fr-FR" dirty="0" smtClean="0"/>
              <a:t>Eclairage</a:t>
            </a:r>
          </a:p>
          <a:p>
            <a:pPr lvl="1">
              <a:buNone/>
            </a:pPr>
            <a:r>
              <a:rPr lang="fr-FR" dirty="0" smtClean="0"/>
              <a:t>Chauffage</a:t>
            </a:r>
          </a:p>
          <a:p>
            <a:pPr lvl="1">
              <a:buNone/>
            </a:pPr>
            <a:r>
              <a:rPr lang="fr-FR" dirty="0" smtClean="0"/>
              <a:t>Sécurité</a:t>
            </a:r>
          </a:p>
          <a:p>
            <a:pPr marL="585216" lvl="1" indent="0"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Développement du matériel connecté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smtClean="0"/>
              <a:t>Vers une technologie propre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70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La Domotique et les objets connectés</a:t>
            </a:r>
            <a:endParaRPr lang="fr-FR" sz="2400" dirty="0"/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45B-F838-499A-A866-54B50D6976AC}" type="datetime1">
              <a:rPr lang="fr-FR" smtClean="0"/>
              <a:pPr/>
              <a:t>01/04/2015</a:t>
            </a:fld>
            <a:endParaRPr lang="fr-FR" dirty="0"/>
          </a:p>
        </p:txBody>
      </p:sp>
      <p:sp>
        <p:nvSpPr>
          <p:cNvPr id="1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BARBARESCO - TOSI - </a:t>
            </a:r>
            <a:r>
              <a:rPr lang="fr-FR" u="sng" dirty="0" smtClean="0"/>
              <a:t>DEGIRONDE</a:t>
            </a:r>
            <a:r>
              <a:rPr lang="fr-FR" dirty="0" smtClean="0"/>
              <a:t> - BARBASTE</a:t>
            </a:r>
          </a:p>
          <a:p>
            <a:endParaRPr lang="fr-FR" dirty="0"/>
          </a:p>
        </p:txBody>
      </p:sp>
      <p:sp>
        <p:nvSpPr>
          <p:cNvPr id="21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7</a:t>
            </a:fld>
            <a:endParaRPr lang="fr-FR" dirty="0"/>
          </a:p>
        </p:txBody>
      </p:sp>
      <p:graphicFrame>
        <p:nvGraphicFramePr>
          <p:cNvPr id="23" name="Espace réservé du graphique Smart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070700"/>
              </p:ext>
            </p:extLst>
          </p:nvPr>
        </p:nvGraphicFramePr>
        <p:xfrm>
          <a:off x="0" y="908720"/>
          <a:ext cx="9144000" cy="287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ce réservé du contenu 10"/>
          <p:cNvSpPr txBox="1">
            <a:spLocks/>
          </p:cNvSpPr>
          <p:nvPr/>
        </p:nvSpPr>
        <p:spPr>
          <a:xfrm>
            <a:off x="21039" y="1700808"/>
            <a:ext cx="4694977" cy="47525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fr-FR" dirty="0" smtClean="0"/>
              <a:t>Exemple d’installation filaire :</a:t>
            </a:r>
          </a:p>
          <a:p>
            <a:pPr>
              <a:buNone/>
            </a:pPr>
            <a:endParaRPr lang="fr-FR" sz="1600" dirty="0" smtClean="0"/>
          </a:p>
          <a:p>
            <a:pPr lvl="1">
              <a:buNone/>
            </a:pPr>
            <a:r>
              <a:rPr lang="fr-FR" dirty="0" smtClean="0"/>
              <a:t>Topologie bus </a:t>
            </a:r>
          </a:p>
          <a:p>
            <a:pPr lvl="1">
              <a:buNone/>
            </a:pPr>
            <a:r>
              <a:rPr lang="fr-FR" dirty="0" smtClean="0"/>
              <a:t>Console centrale</a:t>
            </a:r>
          </a:p>
          <a:p>
            <a:pPr lvl="1">
              <a:buNone/>
            </a:pPr>
            <a:r>
              <a:rPr lang="fr-FR" dirty="0" smtClean="0"/>
              <a:t>Câbles spécifiques</a:t>
            </a:r>
          </a:p>
          <a:p>
            <a:pPr lvl="1">
              <a:buNone/>
            </a:pPr>
            <a:endParaRPr lang="fr-FR" dirty="0" smtClean="0"/>
          </a:p>
          <a:p>
            <a:pPr lvl="1">
              <a:buNone/>
            </a:pPr>
            <a:r>
              <a:rPr lang="fr-FR" dirty="0" smtClean="0"/>
              <a:t>Coût d’installation : important</a:t>
            </a:r>
            <a:endParaRPr lang="fr-FR" dirty="0"/>
          </a:p>
          <a:p>
            <a:pPr lvl="1">
              <a:buNone/>
            </a:pPr>
            <a:endParaRPr lang="fr-FR" dirty="0" smtClean="0"/>
          </a:p>
          <a:p>
            <a:pPr lvl="1">
              <a:buNone/>
            </a:pPr>
            <a:r>
              <a:rPr lang="fr-FR" dirty="0" smtClean="0"/>
              <a:t>Modifications difficiles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731" y="2281769"/>
            <a:ext cx="4736948" cy="359060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211960" y="2509292"/>
            <a:ext cx="9361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Volet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 flipH="1">
            <a:off x="4355976" y="2878624"/>
            <a:ext cx="324036" cy="13375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3" idx="2"/>
          </p:cNvCxnSpPr>
          <p:nvPr/>
        </p:nvCxnSpPr>
        <p:spPr>
          <a:xfrm>
            <a:off x="4680012" y="2878624"/>
            <a:ext cx="1188132" cy="17745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3" idx="2"/>
          </p:cNvCxnSpPr>
          <p:nvPr/>
        </p:nvCxnSpPr>
        <p:spPr>
          <a:xfrm>
            <a:off x="4680012" y="2878624"/>
            <a:ext cx="2124236" cy="16304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988576" y="5877272"/>
            <a:ext cx="1127967" cy="5847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dirty="0" smtClean="0"/>
              <a:t>Console centrale</a:t>
            </a:r>
            <a:endParaRPr lang="fr-FR" sz="1600" dirty="0"/>
          </a:p>
        </p:txBody>
      </p:sp>
      <p:cxnSp>
        <p:nvCxnSpPr>
          <p:cNvPr id="19" name="Connecteur droit avec flèche 18"/>
          <p:cNvCxnSpPr/>
          <p:nvPr/>
        </p:nvCxnSpPr>
        <p:spPr>
          <a:xfrm flipH="1" flipV="1">
            <a:off x="6421205" y="5229200"/>
            <a:ext cx="13135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5448155" y="1879600"/>
            <a:ext cx="2304256" cy="30777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Lumière, chauffage, store  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06316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La Domotique et les objets connectés</a:t>
            </a:r>
            <a:endParaRPr lang="fr-FR" sz="2400" dirty="0"/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45B-F838-499A-A866-54B50D6976AC}" type="datetime1">
              <a:rPr lang="fr-FR" smtClean="0"/>
              <a:pPr/>
              <a:t>01/04/2015</a:t>
            </a:fld>
            <a:endParaRPr lang="fr-FR" dirty="0"/>
          </a:p>
        </p:txBody>
      </p:sp>
      <p:sp>
        <p:nvSpPr>
          <p:cNvPr id="1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BARBARESCO - TOSI - DEGIRONDE - </a:t>
            </a:r>
            <a:r>
              <a:rPr lang="fr-FR" u="sng" dirty="0" smtClean="0"/>
              <a:t>BARBASTE</a:t>
            </a:r>
          </a:p>
          <a:p>
            <a:endParaRPr lang="fr-FR" dirty="0"/>
          </a:p>
        </p:txBody>
      </p:sp>
      <p:sp>
        <p:nvSpPr>
          <p:cNvPr id="21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8</a:t>
            </a:fld>
            <a:endParaRPr lang="fr-FR" dirty="0"/>
          </a:p>
        </p:txBody>
      </p:sp>
      <p:graphicFrame>
        <p:nvGraphicFramePr>
          <p:cNvPr id="23" name="Espace réservé du graphique Smart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578277"/>
              </p:ext>
            </p:extLst>
          </p:nvPr>
        </p:nvGraphicFramePr>
        <p:xfrm>
          <a:off x="0" y="908720"/>
          <a:ext cx="9144000" cy="287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Imag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0" y="1340768"/>
            <a:ext cx="8640960" cy="4904064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043000" y="6244832"/>
            <a:ext cx="705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u="sng" dirty="0" smtClean="0"/>
              <a:t>Source : </a:t>
            </a:r>
            <a:r>
              <a:rPr lang="fr-FR" sz="1100" dirty="0" smtClean="0"/>
              <a:t>http</a:t>
            </a:r>
            <a:r>
              <a:rPr lang="fr-FR" sz="1100" dirty="0"/>
              <a:t>://www.simulateurenergetique.fr/files/image/solutions/Domotique/2-SchemaDomotique.jpg</a:t>
            </a:r>
          </a:p>
        </p:txBody>
      </p:sp>
    </p:spTree>
    <p:extLst>
      <p:ext uri="{BB962C8B-B14F-4D97-AF65-F5344CB8AC3E}">
        <p14:creationId xmlns:p14="http://schemas.microsoft.com/office/powerpoint/2010/main" val="409287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 type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846E-2DF1-4F81-8E58-555B82CD55E4}" type="datetime1">
              <a:rPr lang="fr-FR" smtClean="0"/>
              <a:pPr/>
              <a:t>01/04/2015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BARBARESCO - TOSI - DEGIRONDE - </a:t>
            </a:r>
            <a:r>
              <a:rPr lang="fr-FR" u="sng" dirty="0" smtClean="0"/>
              <a:t>BARBASTE</a:t>
            </a:r>
          </a:p>
          <a:p>
            <a:endParaRPr lang="fr-FR" sz="9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9783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2893</TotalTime>
  <Words>528</Words>
  <Application>Microsoft Office PowerPoint</Application>
  <PresentationFormat>Affichage à l'écran (4:3)</PresentationFormat>
  <Paragraphs>195</Paragraphs>
  <Slides>19</Slides>
  <Notes>18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Apex</vt:lpstr>
      <vt:lpstr>BE Télécoms</vt:lpstr>
      <vt:lpstr>Plan</vt:lpstr>
      <vt:lpstr>La domotique et les objets connectés</vt:lpstr>
      <vt:lpstr>La Domotique et les objets connectés</vt:lpstr>
      <vt:lpstr>La Domotique et les objets connectés</vt:lpstr>
      <vt:lpstr>La Domotique et les objets connectés</vt:lpstr>
      <vt:lpstr>La Domotique et les objets connectés</vt:lpstr>
      <vt:lpstr>La Domotique et les objets connectés</vt:lpstr>
      <vt:lpstr>Exemple type</vt:lpstr>
      <vt:lpstr>Exemple type</vt:lpstr>
      <vt:lpstr>Exemple type Les volets roulants électriques</vt:lpstr>
      <vt:lpstr>Exemple type Eclairages et interrupteurs </vt:lpstr>
      <vt:lpstr>Exemple type Gestion du chauffage</vt:lpstr>
      <vt:lpstr>Exemple type Sécurité</vt:lpstr>
      <vt:lpstr>Exemple type</vt:lpstr>
      <vt:lpstr>Et les autres technologies ?</vt:lpstr>
      <vt:lpstr>Conclusion</vt:lpstr>
      <vt:lpstr>Avez-vous des questions ?</vt:lpstr>
      <vt:lpstr>Lien vers notre outil de calcul Filtres de Tchebychev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Rémi</dc:creator>
  <cp:lastModifiedBy>Rémi</cp:lastModifiedBy>
  <cp:revision>172</cp:revision>
  <dcterms:created xsi:type="dcterms:W3CDTF">2015-01-14T20:34:48Z</dcterms:created>
  <dcterms:modified xsi:type="dcterms:W3CDTF">2015-04-01T10:50:30Z</dcterms:modified>
</cp:coreProperties>
</file>