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2" r:id="rId3"/>
    <p:sldId id="264" r:id="rId4"/>
    <p:sldId id="258" r:id="rId5"/>
    <p:sldId id="290" r:id="rId6"/>
    <p:sldId id="286" r:id="rId7"/>
    <p:sldId id="298" r:id="rId8"/>
    <p:sldId id="292" r:id="rId9"/>
    <p:sldId id="308" r:id="rId10"/>
    <p:sldId id="265" r:id="rId11"/>
    <p:sldId id="301" r:id="rId12"/>
    <p:sldId id="304" r:id="rId13"/>
    <p:sldId id="305" r:id="rId14"/>
    <p:sldId id="306" r:id="rId15"/>
    <p:sldId id="307" r:id="rId16"/>
    <p:sldId id="303" r:id="rId17"/>
    <p:sldId id="299" r:id="rId18"/>
    <p:sldId id="267" r:id="rId19"/>
    <p:sldId id="268" r:id="rId20"/>
    <p:sldId id="277" r:id="rId21"/>
    <p:sldId id="263" r:id="rId22"/>
    <p:sldId id="297" r:id="rId23"/>
    <p:sldId id="295" r:id="rId24"/>
    <p:sldId id="296"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ge de garde" id="{A79EE032-7BE9-4832-9318-74DE01A1B670}">
          <p14:sldIdLst>
            <p14:sldId id="256"/>
          </p14:sldIdLst>
        </p14:section>
        <p14:section name="Plan" id="{8D8B7890-9E50-4C1C-A961-A0B999E92AE2}">
          <p14:sldIdLst>
            <p14:sldId id="272"/>
          </p14:sldIdLst>
        </p14:section>
        <p14:section name="Partie 1" id="{2E86B4C5-3986-44BD-972D-294CBBEC678F}">
          <p14:sldIdLst>
            <p14:sldId id="264"/>
            <p14:sldId id="258"/>
            <p14:sldId id="290"/>
            <p14:sldId id="286"/>
            <p14:sldId id="298"/>
            <p14:sldId id="292"/>
            <p14:sldId id="308"/>
          </p14:sldIdLst>
        </p14:section>
        <p14:section name="Partie 2" id="{C3527F64-9DA8-448A-903C-EA8311EBBF7A}">
          <p14:sldIdLst>
            <p14:sldId id="265"/>
            <p14:sldId id="301"/>
            <p14:sldId id="304"/>
            <p14:sldId id="305"/>
            <p14:sldId id="306"/>
            <p14:sldId id="307"/>
            <p14:sldId id="303"/>
            <p14:sldId id="299"/>
          </p14:sldIdLst>
        </p14:section>
        <p14:section name="Conclusion" id="{8543A808-5907-4D51-8B06-B4CBA82DD02D}">
          <p14:sldIdLst>
            <p14:sldId id="267"/>
          </p14:sldIdLst>
        </p14:section>
        <p14:section name="Questions" id="{9C0D5AA6-AF97-4C8A-A066-974596F0F88A}">
          <p14:sldIdLst>
            <p14:sldId id="268"/>
          </p14:sldIdLst>
        </p14:section>
        <p14:section name="Filtre" id="{C6F6F06D-63FC-4F0E-9281-F44B9CF8F8A7}">
          <p14:sldIdLst>
            <p14:sldId id="277"/>
            <p14:sldId id="263"/>
            <p14:sldId id="297"/>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7" autoAdjust="0"/>
    <p:restoredTop sz="80567" autoAdjust="0"/>
  </p:normalViewPr>
  <p:slideViewPr>
    <p:cSldViewPr>
      <p:cViewPr>
        <p:scale>
          <a:sx n="75" d="100"/>
          <a:sy n="75" d="100"/>
        </p:scale>
        <p:origin x="-960" y="-30"/>
      </p:cViewPr>
      <p:guideLst>
        <p:guide orient="horz" pos="2160"/>
        <p:guide pos="2880"/>
      </p:guideLst>
    </p:cSldViewPr>
  </p:slideViewPr>
  <p:outlineViewPr>
    <p:cViewPr>
      <p:scale>
        <a:sx n="33" d="100"/>
        <a:sy n="33" d="100"/>
      </p:scale>
      <p:origin x="0" y="51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9B148-C0DD-4AFC-B4CC-843E561564E2}" type="doc">
      <dgm:prSet loTypeId="urn:microsoft.com/office/officeart/2005/8/layout/chevron1" loCatId="process" qsTypeId="urn:microsoft.com/office/officeart/2005/8/quickstyle/simple1" qsCatId="simple" csTypeId="urn:microsoft.com/office/officeart/2005/8/colors/accent1_2" csCatId="accent1" phldr="1"/>
      <dgm:spPr/>
    </dgm:pt>
    <dgm:pt modelId="{939DC333-85A3-4AEF-8CC8-582604EBA647}">
      <dgm:prSet phldrT="[Texte]" custT="1"/>
      <dgm:spPr>
        <a:solidFill>
          <a:schemeClr val="bg1">
            <a:lumMod val="7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Qu’est-ce que c’est ?</a:t>
          </a:r>
          <a:endParaRPr lang="fr-FR" sz="1400" dirty="0">
            <a:solidFill>
              <a:schemeClr val="tx1"/>
            </a:solidFill>
            <a:latin typeface="Calibri" panose="020F0502020204030204" pitchFamily="34" charset="0"/>
          </a:endParaRPr>
        </a:p>
      </dgm:t>
    </dgm:pt>
    <dgm:pt modelId="{25DC1194-F99D-4476-BC6B-95CD78F6C400}" type="parTrans" cxnId="{9AB2E88A-99A5-4F37-91C9-8F6F5CD5D788}">
      <dgm:prSet/>
      <dgm:spPr/>
      <dgm:t>
        <a:bodyPr/>
        <a:lstStyle/>
        <a:p>
          <a:pPr algn="ctr"/>
          <a:endParaRPr lang="fr-FR"/>
        </a:p>
      </dgm:t>
    </dgm:pt>
    <dgm:pt modelId="{9252C17D-735C-4928-B0C5-E532E35D2850}" type="sibTrans" cxnId="{9AB2E88A-99A5-4F37-91C9-8F6F5CD5D788}">
      <dgm:prSet/>
      <dgm:spPr/>
      <dgm:t>
        <a:bodyPr/>
        <a:lstStyle/>
        <a:p>
          <a:pPr algn="ctr"/>
          <a:endParaRPr lang="fr-FR"/>
        </a:p>
      </dgm:t>
    </dgm:pt>
    <dgm:pt modelId="{747DFC8F-9D7F-4BC7-9BBB-09BE35F175E5}">
      <dgm:prSet phldrT="[Texte]" custT="1"/>
      <dgm:spPr>
        <a:solidFill>
          <a:schemeClr val="bg1">
            <a:lumMod val="9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Etat de l’art</a:t>
          </a:r>
          <a:endParaRPr lang="fr-FR" sz="1400" dirty="0">
            <a:solidFill>
              <a:schemeClr val="tx1"/>
            </a:solidFill>
            <a:latin typeface="Calibri" panose="020F0502020204030204" pitchFamily="34" charset="0"/>
          </a:endParaRPr>
        </a:p>
      </dgm:t>
    </dgm:pt>
    <dgm:pt modelId="{1B500D91-22D3-4065-A8B3-DD9D689FB21A}" type="parTrans" cxnId="{199DC88E-6AE7-49CD-A6C6-4B5D62EAAD19}">
      <dgm:prSet/>
      <dgm:spPr/>
      <dgm:t>
        <a:bodyPr/>
        <a:lstStyle/>
        <a:p>
          <a:pPr algn="ctr"/>
          <a:endParaRPr lang="fr-FR"/>
        </a:p>
      </dgm:t>
    </dgm:pt>
    <dgm:pt modelId="{D48D2D33-C541-4075-BE8F-BF291A7A4BC7}" type="sibTrans" cxnId="{199DC88E-6AE7-49CD-A6C6-4B5D62EAAD19}">
      <dgm:prSet/>
      <dgm:spPr/>
      <dgm:t>
        <a:bodyPr/>
        <a:lstStyle/>
        <a:p>
          <a:pPr algn="ctr"/>
          <a:endParaRPr lang="fr-FR"/>
        </a:p>
      </dgm:t>
    </dgm:pt>
    <dgm:pt modelId="{9F16C795-E285-4FC2-B296-E28ED6156608}">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Développement du CPL</a:t>
          </a:r>
          <a:endParaRPr lang="fr-FR" sz="1400" dirty="0">
            <a:solidFill>
              <a:schemeClr val="tx1"/>
            </a:solidFill>
            <a:latin typeface="Calibri" panose="020F0502020204030204" pitchFamily="34" charset="0"/>
          </a:endParaRPr>
        </a:p>
      </dgm:t>
    </dgm:pt>
    <dgm:pt modelId="{9ECC7953-8880-4B02-8980-5D0CD5CF276A}" type="parTrans" cxnId="{F875FE47-B96E-4466-A881-1F094D5839D4}">
      <dgm:prSet/>
      <dgm:spPr/>
      <dgm:t>
        <a:bodyPr/>
        <a:lstStyle/>
        <a:p>
          <a:pPr algn="ctr"/>
          <a:endParaRPr lang="fr-FR"/>
        </a:p>
      </dgm:t>
    </dgm:pt>
    <dgm:pt modelId="{31FE319C-6AA6-4146-885C-139E15360B7E}" type="sibTrans" cxnId="{F875FE47-B96E-4466-A881-1F094D5839D4}">
      <dgm:prSet/>
      <dgm:spPr/>
      <dgm:t>
        <a:bodyPr/>
        <a:lstStyle/>
        <a:p>
          <a:pPr algn="ctr"/>
          <a:endParaRPr lang="fr-FR"/>
        </a:p>
      </dgm:t>
    </dgm:pt>
    <dgm:pt modelId="{A3344252-8F40-465E-9ECD-9784B102754C}" type="pres">
      <dgm:prSet presAssocID="{BF09B148-C0DD-4AFC-B4CC-843E561564E2}" presName="Name0" presStyleCnt="0">
        <dgm:presLayoutVars>
          <dgm:dir/>
          <dgm:animLvl val="lvl"/>
          <dgm:resizeHandles val="exact"/>
        </dgm:presLayoutVars>
      </dgm:prSet>
      <dgm:spPr/>
    </dgm:pt>
    <dgm:pt modelId="{77986956-9C9B-4D32-8B5B-816929D88B45}" type="pres">
      <dgm:prSet presAssocID="{939DC333-85A3-4AEF-8CC8-582604EBA647}" presName="parTxOnly" presStyleLbl="node1" presStyleIdx="0" presStyleCnt="3" custLinFactNeighborX="-450">
        <dgm:presLayoutVars>
          <dgm:chMax val="0"/>
          <dgm:chPref val="0"/>
          <dgm:bulletEnabled val="1"/>
        </dgm:presLayoutVars>
      </dgm:prSet>
      <dgm:spPr/>
      <dgm:t>
        <a:bodyPr/>
        <a:lstStyle/>
        <a:p>
          <a:endParaRPr lang="fr-FR"/>
        </a:p>
      </dgm:t>
    </dgm:pt>
    <dgm:pt modelId="{B9FA9250-3EC0-4301-8D42-B9DBB2D23C24}" type="pres">
      <dgm:prSet presAssocID="{9252C17D-735C-4928-B0C5-E532E35D2850}" presName="parTxOnlySpace" presStyleCnt="0"/>
      <dgm:spPr/>
    </dgm:pt>
    <dgm:pt modelId="{BDF2A55D-938D-4342-B14A-75C6D1F699D7}" type="pres">
      <dgm:prSet presAssocID="{747DFC8F-9D7F-4BC7-9BBB-09BE35F175E5}" presName="parTxOnly" presStyleLbl="node1" presStyleIdx="1" presStyleCnt="3" custScaleX="87763">
        <dgm:presLayoutVars>
          <dgm:chMax val="0"/>
          <dgm:chPref val="0"/>
          <dgm:bulletEnabled val="1"/>
        </dgm:presLayoutVars>
      </dgm:prSet>
      <dgm:spPr/>
      <dgm:t>
        <a:bodyPr/>
        <a:lstStyle/>
        <a:p>
          <a:endParaRPr lang="fr-FR"/>
        </a:p>
      </dgm:t>
    </dgm:pt>
    <dgm:pt modelId="{313E64E7-2DC8-4277-8AA3-4C6BAA2BC191}" type="pres">
      <dgm:prSet presAssocID="{D48D2D33-C541-4075-BE8F-BF291A7A4BC7}" presName="parTxOnlySpace" presStyleCnt="0"/>
      <dgm:spPr/>
    </dgm:pt>
    <dgm:pt modelId="{02E25B46-9D16-490D-8442-2CB9F46B7693}" type="pres">
      <dgm:prSet presAssocID="{9F16C795-E285-4FC2-B296-E28ED6156608}" presName="parTxOnly" presStyleLbl="node1" presStyleIdx="2" presStyleCnt="3" custScaleX="81903">
        <dgm:presLayoutVars>
          <dgm:chMax val="0"/>
          <dgm:chPref val="0"/>
          <dgm:bulletEnabled val="1"/>
        </dgm:presLayoutVars>
      </dgm:prSet>
      <dgm:spPr/>
      <dgm:t>
        <a:bodyPr/>
        <a:lstStyle/>
        <a:p>
          <a:endParaRPr lang="fr-FR"/>
        </a:p>
      </dgm:t>
    </dgm:pt>
  </dgm:ptLst>
  <dgm:cxnLst>
    <dgm:cxn modelId="{199DC88E-6AE7-49CD-A6C6-4B5D62EAAD19}" srcId="{BF09B148-C0DD-4AFC-B4CC-843E561564E2}" destId="{747DFC8F-9D7F-4BC7-9BBB-09BE35F175E5}" srcOrd="1" destOrd="0" parTransId="{1B500D91-22D3-4065-A8B3-DD9D689FB21A}" sibTransId="{D48D2D33-C541-4075-BE8F-BF291A7A4BC7}"/>
    <dgm:cxn modelId="{F875FE47-B96E-4466-A881-1F094D5839D4}" srcId="{BF09B148-C0DD-4AFC-B4CC-843E561564E2}" destId="{9F16C795-E285-4FC2-B296-E28ED6156608}" srcOrd="2" destOrd="0" parTransId="{9ECC7953-8880-4B02-8980-5D0CD5CF276A}" sibTransId="{31FE319C-6AA6-4146-885C-139E15360B7E}"/>
    <dgm:cxn modelId="{936FD28F-D6BD-464C-865F-CBB9CE3C7C7F}" type="presOf" srcId="{9F16C795-E285-4FC2-B296-E28ED6156608}" destId="{02E25B46-9D16-490D-8442-2CB9F46B7693}" srcOrd="0" destOrd="0" presId="urn:microsoft.com/office/officeart/2005/8/layout/chevron1"/>
    <dgm:cxn modelId="{9AB2E88A-99A5-4F37-91C9-8F6F5CD5D788}" srcId="{BF09B148-C0DD-4AFC-B4CC-843E561564E2}" destId="{939DC333-85A3-4AEF-8CC8-582604EBA647}" srcOrd="0" destOrd="0" parTransId="{25DC1194-F99D-4476-BC6B-95CD78F6C400}" sibTransId="{9252C17D-735C-4928-B0C5-E532E35D2850}"/>
    <dgm:cxn modelId="{16D5C35B-6B02-4604-ADE8-0E9C4994CD32}" type="presOf" srcId="{747DFC8F-9D7F-4BC7-9BBB-09BE35F175E5}" destId="{BDF2A55D-938D-4342-B14A-75C6D1F699D7}" srcOrd="0" destOrd="0" presId="urn:microsoft.com/office/officeart/2005/8/layout/chevron1"/>
    <dgm:cxn modelId="{365DF7FD-82E6-44B5-851C-36FDA80C8617}" type="presOf" srcId="{BF09B148-C0DD-4AFC-B4CC-843E561564E2}" destId="{A3344252-8F40-465E-9ECD-9784B102754C}" srcOrd="0" destOrd="0" presId="urn:microsoft.com/office/officeart/2005/8/layout/chevron1"/>
    <dgm:cxn modelId="{88BAFC47-6198-406B-9DDF-13142C8E783F}" type="presOf" srcId="{939DC333-85A3-4AEF-8CC8-582604EBA647}" destId="{77986956-9C9B-4D32-8B5B-816929D88B45}" srcOrd="0" destOrd="0" presId="urn:microsoft.com/office/officeart/2005/8/layout/chevron1"/>
    <dgm:cxn modelId="{D938117B-9EE8-4FE7-B10F-C36C8339E398}" type="presParOf" srcId="{A3344252-8F40-465E-9ECD-9784B102754C}" destId="{77986956-9C9B-4D32-8B5B-816929D88B45}" srcOrd="0" destOrd="0" presId="urn:microsoft.com/office/officeart/2005/8/layout/chevron1"/>
    <dgm:cxn modelId="{26D4C867-2485-4E9E-B163-0D9B637D6B75}" type="presParOf" srcId="{A3344252-8F40-465E-9ECD-9784B102754C}" destId="{B9FA9250-3EC0-4301-8D42-B9DBB2D23C24}" srcOrd="1" destOrd="0" presId="urn:microsoft.com/office/officeart/2005/8/layout/chevron1"/>
    <dgm:cxn modelId="{3A543969-10CB-40C3-8ADC-515DB508F5FE}" type="presParOf" srcId="{A3344252-8F40-465E-9ECD-9784B102754C}" destId="{BDF2A55D-938D-4342-B14A-75C6D1F699D7}" srcOrd="2" destOrd="0" presId="urn:microsoft.com/office/officeart/2005/8/layout/chevron1"/>
    <dgm:cxn modelId="{8788EE45-0E56-4BBF-B3A4-AEC62976E140}" type="presParOf" srcId="{A3344252-8F40-465E-9ECD-9784B102754C}" destId="{313E64E7-2DC8-4277-8AA3-4C6BAA2BC191}" srcOrd="3" destOrd="0" presId="urn:microsoft.com/office/officeart/2005/8/layout/chevron1"/>
    <dgm:cxn modelId="{C940DBC7-96CB-4B0B-BE5D-D166F65DF97B}" type="presParOf" srcId="{A3344252-8F40-465E-9ECD-9784B102754C}" destId="{02E25B46-9D16-490D-8442-2CB9F46B7693}"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F09B148-C0DD-4AFC-B4CC-843E561564E2}" type="doc">
      <dgm:prSet loTypeId="urn:microsoft.com/office/officeart/2005/8/layout/chevron1" loCatId="process" qsTypeId="urn:microsoft.com/office/officeart/2005/8/quickstyle/simple1" qsCatId="simple" csTypeId="urn:microsoft.com/office/officeart/2005/8/colors/accent1_2" csCatId="accent1" phldr="1"/>
      <dgm:spPr/>
    </dgm:pt>
    <dgm:pt modelId="{939DC333-85A3-4AEF-8CC8-582604EBA647}">
      <dgm:prSet phldrT="[Texte]" custT="1"/>
      <dgm:spPr>
        <a:solidFill>
          <a:schemeClr val="bg1">
            <a:lumMod val="7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Qu’est-ce que c’est ?</a:t>
          </a:r>
          <a:endParaRPr lang="fr-FR" sz="1400" dirty="0">
            <a:solidFill>
              <a:schemeClr val="tx1"/>
            </a:solidFill>
            <a:latin typeface="Calibri" panose="020F0502020204030204" pitchFamily="34" charset="0"/>
          </a:endParaRPr>
        </a:p>
      </dgm:t>
    </dgm:pt>
    <dgm:pt modelId="{25DC1194-F99D-4476-BC6B-95CD78F6C400}" type="parTrans" cxnId="{9AB2E88A-99A5-4F37-91C9-8F6F5CD5D788}">
      <dgm:prSet/>
      <dgm:spPr/>
      <dgm:t>
        <a:bodyPr/>
        <a:lstStyle/>
        <a:p>
          <a:pPr algn="ctr"/>
          <a:endParaRPr lang="fr-FR"/>
        </a:p>
      </dgm:t>
    </dgm:pt>
    <dgm:pt modelId="{9252C17D-735C-4928-B0C5-E532E35D2850}" type="sibTrans" cxnId="{9AB2E88A-99A5-4F37-91C9-8F6F5CD5D788}">
      <dgm:prSet/>
      <dgm:spPr/>
      <dgm:t>
        <a:bodyPr/>
        <a:lstStyle/>
        <a:p>
          <a:pPr algn="ctr"/>
          <a:endParaRPr lang="fr-FR"/>
        </a:p>
      </dgm:t>
    </dgm:pt>
    <dgm:pt modelId="{747DFC8F-9D7F-4BC7-9BBB-09BE35F175E5}">
      <dgm:prSet phldrT="[Texte]" custT="1"/>
      <dgm:spPr>
        <a:solidFill>
          <a:schemeClr val="bg1">
            <a:lumMod val="9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Etat de l’art</a:t>
          </a:r>
          <a:endParaRPr lang="fr-FR" sz="1400" dirty="0">
            <a:solidFill>
              <a:schemeClr val="tx1"/>
            </a:solidFill>
            <a:latin typeface="Calibri" panose="020F0502020204030204" pitchFamily="34" charset="0"/>
          </a:endParaRPr>
        </a:p>
      </dgm:t>
    </dgm:pt>
    <dgm:pt modelId="{1B500D91-22D3-4065-A8B3-DD9D689FB21A}" type="parTrans" cxnId="{199DC88E-6AE7-49CD-A6C6-4B5D62EAAD19}">
      <dgm:prSet/>
      <dgm:spPr/>
      <dgm:t>
        <a:bodyPr/>
        <a:lstStyle/>
        <a:p>
          <a:pPr algn="ctr"/>
          <a:endParaRPr lang="fr-FR"/>
        </a:p>
      </dgm:t>
    </dgm:pt>
    <dgm:pt modelId="{D48D2D33-C541-4075-BE8F-BF291A7A4BC7}" type="sibTrans" cxnId="{199DC88E-6AE7-49CD-A6C6-4B5D62EAAD19}">
      <dgm:prSet/>
      <dgm:spPr/>
      <dgm:t>
        <a:bodyPr/>
        <a:lstStyle/>
        <a:p>
          <a:pPr algn="ctr"/>
          <a:endParaRPr lang="fr-FR"/>
        </a:p>
      </dgm:t>
    </dgm:pt>
    <dgm:pt modelId="{9F16C795-E285-4FC2-B296-E28ED6156608}">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Développement du CPL</a:t>
          </a:r>
          <a:endParaRPr lang="fr-FR" sz="1400" dirty="0">
            <a:solidFill>
              <a:schemeClr val="tx1"/>
            </a:solidFill>
            <a:latin typeface="Calibri" panose="020F0502020204030204" pitchFamily="34" charset="0"/>
          </a:endParaRPr>
        </a:p>
      </dgm:t>
    </dgm:pt>
    <dgm:pt modelId="{9ECC7953-8880-4B02-8980-5D0CD5CF276A}" type="parTrans" cxnId="{F875FE47-B96E-4466-A881-1F094D5839D4}">
      <dgm:prSet/>
      <dgm:spPr/>
      <dgm:t>
        <a:bodyPr/>
        <a:lstStyle/>
        <a:p>
          <a:pPr algn="ctr"/>
          <a:endParaRPr lang="fr-FR"/>
        </a:p>
      </dgm:t>
    </dgm:pt>
    <dgm:pt modelId="{31FE319C-6AA6-4146-885C-139E15360B7E}" type="sibTrans" cxnId="{F875FE47-B96E-4466-A881-1F094D5839D4}">
      <dgm:prSet/>
      <dgm:spPr/>
      <dgm:t>
        <a:bodyPr/>
        <a:lstStyle/>
        <a:p>
          <a:pPr algn="ctr"/>
          <a:endParaRPr lang="fr-FR"/>
        </a:p>
      </dgm:t>
    </dgm:pt>
    <dgm:pt modelId="{A3344252-8F40-465E-9ECD-9784B102754C}" type="pres">
      <dgm:prSet presAssocID="{BF09B148-C0DD-4AFC-B4CC-843E561564E2}" presName="Name0" presStyleCnt="0">
        <dgm:presLayoutVars>
          <dgm:dir/>
          <dgm:animLvl val="lvl"/>
          <dgm:resizeHandles val="exact"/>
        </dgm:presLayoutVars>
      </dgm:prSet>
      <dgm:spPr/>
    </dgm:pt>
    <dgm:pt modelId="{77986956-9C9B-4D32-8B5B-816929D88B45}" type="pres">
      <dgm:prSet presAssocID="{939DC333-85A3-4AEF-8CC8-582604EBA647}" presName="parTxOnly" presStyleLbl="node1" presStyleIdx="0" presStyleCnt="3" custLinFactNeighborX="-450">
        <dgm:presLayoutVars>
          <dgm:chMax val="0"/>
          <dgm:chPref val="0"/>
          <dgm:bulletEnabled val="1"/>
        </dgm:presLayoutVars>
      </dgm:prSet>
      <dgm:spPr/>
      <dgm:t>
        <a:bodyPr/>
        <a:lstStyle/>
        <a:p>
          <a:endParaRPr lang="fr-FR"/>
        </a:p>
      </dgm:t>
    </dgm:pt>
    <dgm:pt modelId="{B9FA9250-3EC0-4301-8D42-B9DBB2D23C24}" type="pres">
      <dgm:prSet presAssocID="{9252C17D-735C-4928-B0C5-E532E35D2850}" presName="parTxOnlySpace" presStyleCnt="0"/>
      <dgm:spPr/>
    </dgm:pt>
    <dgm:pt modelId="{BDF2A55D-938D-4342-B14A-75C6D1F699D7}" type="pres">
      <dgm:prSet presAssocID="{747DFC8F-9D7F-4BC7-9BBB-09BE35F175E5}" presName="parTxOnly" presStyleLbl="node1" presStyleIdx="1" presStyleCnt="3" custScaleX="87763">
        <dgm:presLayoutVars>
          <dgm:chMax val="0"/>
          <dgm:chPref val="0"/>
          <dgm:bulletEnabled val="1"/>
        </dgm:presLayoutVars>
      </dgm:prSet>
      <dgm:spPr/>
      <dgm:t>
        <a:bodyPr/>
        <a:lstStyle/>
        <a:p>
          <a:endParaRPr lang="fr-FR"/>
        </a:p>
      </dgm:t>
    </dgm:pt>
    <dgm:pt modelId="{313E64E7-2DC8-4277-8AA3-4C6BAA2BC191}" type="pres">
      <dgm:prSet presAssocID="{D48D2D33-C541-4075-BE8F-BF291A7A4BC7}" presName="parTxOnlySpace" presStyleCnt="0"/>
      <dgm:spPr/>
    </dgm:pt>
    <dgm:pt modelId="{02E25B46-9D16-490D-8442-2CB9F46B7693}" type="pres">
      <dgm:prSet presAssocID="{9F16C795-E285-4FC2-B296-E28ED6156608}" presName="parTxOnly" presStyleLbl="node1" presStyleIdx="2" presStyleCnt="3" custScaleX="81903">
        <dgm:presLayoutVars>
          <dgm:chMax val="0"/>
          <dgm:chPref val="0"/>
          <dgm:bulletEnabled val="1"/>
        </dgm:presLayoutVars>
      </dgm:prSet>
      <dgm:spPr/>
      <dgm:t>
        <a:bodyPr/>
        <a:lstStyle/>
        <a:p>
          <a:endParaRPr lang="fr-FR"/>
        </a:p>
      </dgm:t>
    </dgm:pt>
  </dgm:ptLst>
  <dgm:cxnLst>
    <dgm:cxn modelId="{199DC88E-6AE7-49CD-A6C6-4B5D62EAAD19}" srcId="{BF09B148-C0DD-4AFC-B4CC-843E561564E2}" destId="{747DFC8F-9D7F-4BC7-9BBB-09BE35F175E5}" srcOrd="1" destOrd="0" parTransId="{1B500D91-22D3-4065-A8B3-DD9D689FB21A}" sibTransId="{D48D2D33-C541-4075-BE8F-BF291A7A4BC7}"/>
    <dgm:cxn modelId="{2A6ACE22-FED0-406C-8EB4-02D9C7053230}" type="presOf" srcId="{9F16C795-E285-4FC2-B296-E28ED6156608}" destId="{02E25B46-9D16-490D-8442-2CB9F46B7693}" srcOrd="0" destOrd="0" presId="urn:microsoft.com/office/officeart/2005/8/layout/chevron1"/>
    <dgm:cxn modelId="{85CB1334-34BC-4D02-A821-36148693B289}" type="presOf" srcId="{939DC333-85A3-4AEF-8CC8-582604EBA647}" destId="{77986956-9C9B-4D32-8B5B-816929D88B45}" srcOrd="0" destOrd="0" presId="urn:microsoft.com/office/officeart/2005/8/layout/chevron1"/>
    <dgm:cxn modelId="{EF737011-2E92-48A3-B8CD-0CB0F296E57A}" type="presOf" srcId="{747DFC8F-9D7F-4BC7-9BBB-09BE35F175E5}" destId="{BDF2A55D-938D-4342-B14A-75C6D1F699D7}" srcOrd="0" destOrd="0" presId="urn:microsoft.com/office/officeart/2005/8/layout/chevron1"/>
    <dgm:cxn modelId="{68BE2CF3-6474-442D-8F38-50FA8E16E92A}" type="presOf" srcId="{BF09B148-C0DD-4AFC-B4CC-843E561564E2}" destId="{A3344252-8F40-465E-9ECD-9784B102754C}" srcOrd="0" destOrd="0" presId="urn:microsoft.com/office/officeart/2005/8/layout/chevron1"/>
    <dgm:cxn modelId="{9AB2E88A-99A5-4F37-91C9-8F6F5CD5D788}" srcId="{BF09B148-C0DD-4AFC-B4CC-843E561564E2}" destId="{939DC333-85A3-4AEF-8CC8-582604EBA647}" srcOrd="0" destOrd="0" parTransId="{25DC1194-F99D-4476-BC6B-95CD78F6C400}" sibTransId="{9252C17D-735C-4928-B0C5-E532E35D2850}"/>
    <dgm:cxn modelId="{F875FE47-B96E-4466-A881-1F094D5839D4}" srcId="{BF09B148-C0DD-4AFC-B4CC-843E561564E2}" destId="{9F16C795-E285-4FC2-B296-E28ED6156608}" srcOrd="2" destOrd="0" parTransId="{9ECC7953-8880-4B02-8980-5D0CD5CF276A}" sibTransId="{31FE319C-6AA6-4146-885C-139E15360B7E}"/>
    <dgm:cxn modelId="{20B1FAB0-B15B-40D0-95F4-722EC23610AD}" type="presParOf" srcId="{A3344252-8F40-465E-9ECD-9784B102754C}" destId="{77986956-9C9B-4D32-8B5B-816929D88B45}" srcOrd="0" destOrd="0" presId="urn:microsoft.com/office/officeart/2005/8/layout/chevron1"/>
    <dgm:cxn modelId="{F45FD323-6DD3-4277-A0D2-065B32169633}" type="presParOf" srcId="{A3344252-8F40-465E-9ECD-9784B102754C}" destId="{B9FA9250-3EC0-4301-8D42-B9DBB2D23C24}" srcOrd="1" destOrd="0" presId="urn:microsoft.com/office/officeart/2005/8/layout/chevron1"/>
    <dgm:cxn modelId="{3997E96A-722D-4717-AB78-66C93B580D30}" type="presParOf" srcId="{A3344252-8F40-465E-9ECD-9784B102754C}" destId="{BDF2A55D-938D-4342-B14A-75C6D1F699D7}" srcOrd="2" destOrd="0" presId="urn:microsoft.com/office/officeart/2005/8/layout/chevron1"/>
    <dgm:cxn modelId="{30DE4D16-65F7-475F-97A0-317B2A32E13E}" type="presParOf" srcId="{A3344252-8F40-465E-9ECD-9784B102754C}" destId="{313E64E7-2DC8-4277-8AA3-4C6BAA2BC191}" srcOrd="3" destOrd="0" presId="urn:microsoft.com/office/officeart/2005/8/layout/chevron1"/>
    <dgm:cxn modelId="{DF7A7DF4-47CC-4CF4-97B4-D7F4AADFC6AB}" type="presParOf" srcId="{A3344252-8F40-465E-9ECD-9784B102754C}" destId="{02E25B46-9D16-490D-8442-2CB9F46B769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F09B148-C0DD-4AFC-B4CC-843E561564E2}" type="doc">
      <dgm:prSet loTypeId="urn:microsoft.com/office/officeart/2005/8/layout/chevron1" loCatId="process" qsTypeId="urn:microsoft.com/office/officeart/2005/8/quickstyle/simple1" qsCatId="simple" csTypeId="urn:microsoft.com/office/officeart/2005/8/colors/accent1_2" csCatId="accent1" phldr="1"/>
      <dgm:spPr/>
    </dgm:pt>
    <dgm:pt modelId="{939DC333-85A3-4AEF-8CC8-582604EBA647}">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Qu’est-ce que c’est ?</a:t>
          </a:r>
          <a:endParaRPr lang="fr-FR" sz="1400" dirty="0">
            <a:solidFill>
              <a:schemeClr val="tx1"/>
            </a:solidFill>
            <a:latin typeface="Calibri" panose="020F0502020204030204" pitchFamily="34" charset="0"/>
          </a:endParaRPr>
        </a:p>
      </dgm:t>
    </dgm:pt>
    <dgm:pt modelId="{25DC1194-F99D-4476-BC6B-95CD78F6C400}" type="parTrans" cxnId="{9AB2E88A-99A5-4F37-91C9-8F6F5CD5D788}">
      <dgm:prSet/>
      <dgm:spPr/>
      <dgm:t>
        <a:bodyPr/>
        <a:lstStyle/>
        <a:p>
          <a:pPr algn="ctr"/>
          <a:endParaRPr lang="fr-FR"/>
        </a:p>
      </dgm:t>
    </dgm:pt>
    <dgm:pt modelId="{9252C17D-735C-4928-B0C5-E532E35D2850}" type="sibTrans" cxnId="{9AB2E88A-99A5-4F37-91C9-8F6F5CD5D788}">
      <dgm:prSet/>
      <dgm:spPr/>
      <dgm:t>
        <a:bodyPr/>
        <a:lstStyle/>
        <a:p>
          <a:pPr algn="ctr"/>
          <a:endParaRPr lang="fr-FR"/>
        </a:p>
      </dgm:t>
    </dgm:pt>
    <dgm:pt modelId="{747DFC8F-9D7F-4BC7-9BBB-09BE35F175E5}">
      <dgm:prSet phldrT="[Texte]" custT="1"/>
      <dgm:spPr>
        <a:solidFill>
          <a:schemeClr val="bg1">
            <a:lumMod val="7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Etat de l’art</a:t>
          </a:r>
          <a:endParaRPr lang="fr-FR" sz="1400" dirty="0">
            <a:solidFill>
              <a:schemeClr val="tx1"/>
            </a:solidFill>
            <a:latin typeface="Calibri" panose="020F0502020204030204" pitchFamily="34" charset="0"/>
          </a:endParaRPr>
        </a:p>
      </dgm:t>
    </dgm:pt>
    <dgm:pt modelId="{1B500D91-22D3-4065-A8B3-DD9D689FB21A}" type="parTrans" cxnId="{199DC88E-6AE7-49CD-A6C6-4B5D62EAAD19}">
      <dgm:prSet/>
      <dgm:spPr/>
      <dgm:t>
        <a:bodyPr/>
        <a:lstStyle/>
        <a:p>
          <a:pPr algn="ctr"/>
          <a:endParaRPr lang="fr-FR"/>
        </a:p>
      </dgm:t>
    </dgm:pt>
    <dgm:pt modelId="{D48D2D33-C541-4075-BE8F-BF291A7A4BC7}" type="sibTrans" cxnId="{199DC88E-6AE7-49CD-A6C6-4B5D62EAAD19}">
      <dgm:prSet/>
      <dgm:spPr/>
      <dgm:t>
        <a:bodyPr/>
        <a:lstStyle/>
        <a:p>
          <a:pPr algn="ctr"/>
          <a:endParaRPr lang="fr-FR"/>
        </a:p>
      </dgm:t>
    </dgm:pt>
    <dgm:pt modelId="{9F16C795-E285-4FC2-B296-E28ED6156608}">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Développement du CPL</a:t>
          </a:r>
          <a:endParaRPr lang="fr-FR" sz="1400" dirty="0">
            <a:solidFill>
              <a:schemeClr val="tx1"/>
            </a:solidFill>
            <a:latin typeface="Calibri" panose="020F0502020204030204" pitchFamily="34" charset="0"/>
          </a:endParaRPr>
        </a:p>
      </dgm:t>
    </dgm:pt>
    <dgm:pt modelId="{9ECC7953-8880-4B02-8980-5D0CD5CF276A}" type="parTrans" cxnId="{F875FE47-B96E-4466-A881-1F094D5839D4}">
      <dgm:prSet/>
      <dgm:spPr/>
      <dgm:t>
        <a:bodyPr/>
        <a:lstStyle/>
        <a:p>
          <a:pPr algn="ctr"/>
          <a:endParaRPr lang="fr-FR"/>
        </a:p>
      </dgm:t>
    </dgm:pt>
    <dgm:pt modelId="{31FE319C-6AA6-4146-885C-139E15360B7E}" type="sibTrans" cxnId="{F875FE47-B96E-4466-A881-1F094D5839D4}">
      <dgm:prSet/>
      <dgm:spPr/>
      <dgm:t>
        <a:bodyPr/>
        <a:lstStyle/>
        <a:p>
          <a:pPr algn="ctr"/>
          <a:endParaRPr lang="fr-FR"/>
        </a:p>
      </dgm:t>
    </dgm:pt>
    <dgm:pt modelId="{A3344252-8F40-465E-9ECD-9784B102754C}" type="pres">
      <dgm:prSet presAssocID="{BF09B148-C0DD-4AFC-B4CC-843E561564E2}" presName="Name0" presStyleCnt="0">
        <dgm:presLayoutVars>
          <dgm:dir/>
          <dgm:animLvl val="lvl"/>
          <dgm:resizeHandles val="exact"/>
        </dgm:presLayoutVars>
      </dgm:prSet>
      <dgm:spPr/>
    </dgm:pt>
    <dgm:pt modelId="{77986956-9C9B-4D32-8B5B-816929D88B45}" type="pres">
      <dgm:prSet presAssocID="{939DC333-85A3-4AEF-8CC8-582604EBA647}" presName="parTxOnly" presStyleLbl="node1" presStyleIdx="0" presStyleCnt="3" custLinFactNeighborX="-450">
        <dgm:presLayoutVars>
          <dgm:chMax val="0"/>
          <dgm:chPref val="0"/>
          <dgm:bulletEnabled val="1"/>
        </dgm:presLayoutVars>
      </dgm:prSet>
      <dgm:spPr/>
      <dgm:t>
        <a:bodyPr/>
        <a:lstStyle/>
        <a:p>
          <a:endParaRPr lang="fr-FR"/>
        </a:p>
      </dgm:t>
    </dgm:pt>
    <dgm:pt modelId="{B9FA9250-3EC0-4301-8D42-B9DBB2D23C24}" type="pres">
      <dgm:prSet presAssocID="{9252C17D-735C-4928-B0C5-E532E35D2850}" presName="parTxOnlySpace" presStyleCnt="0"/>
      <dgm:spPr/>
    </dgm:pt>
    <dgm:pt modelId="{BDF2A55D-938D-4342-B14A-75C6D1F699D7}" type="pres">
      <dgm:prSet presAssocID="{747DFC8F-9D7F-4BC7-9BBB-09BE35F175E5}" presName="parTxOnly" presStyleLbl="node1" presStyleIdx="1" presStyleCnt="3" custScaleX="87763">
        <dgm:presLayoutVars>
          <dgm:chMax val="0"/>
          <dgm:chPref val="0"/>
          <dgm:bulletEnabled val="1"/>
        </dgm:presLayoutVars>
      </dgm:prSet>
      <dgm:spPr/>
      <dgm:t>
        <a:bodyPr/>
        <a:lstStyle/>
        <a:p>
          <a:endParaRPr lang="fr-FR"/>
        </a:p>
      </dgm:t>
    </dgm:pt>
    <dgm:pt modelId="{313E64E7-2DC8-4277-8AA3-4C6BAA2BC191}" type="pres">
      <dgm:prSet presAssocID="{D48D2D33-C541-4075-BE8F-BF291A7A4BC7}" presName="parTxOnlySpace" presStyleCnt="0"/>
      <dgm:spPr/>
    </dgm:pt>
    <dgm:pt modelId="{02E25B46-9D16-490D-8442-2CB9F46B7693}" type="pres">
      <dgm:prSet presAssocID="{9F16C795-E285-4FC2-B296-E28ED6156608}" presName="parTxOnly" presStyleLbl="node1" presStyleIdx="2" presStyleCnt="3" custScaleX="81903">
        <dgm:presLayoutVars>
          <dgm:chMax val="0"/>
          <dgm:chPref val="0"/>
          <dgm:bulletEnabled val="1"/>
        </dgm:presLayoutVars>
      </dgm:prSet>
      <dgm:spPr/>
      <dgm:t>
        <a:bodyPr/>
        <a:lstStyle/>
        <a:p>
          <a:endParaRPr lang="fr-FR"/>
        </a:p>
      </dgm:t>
    </dgm:pt>
  </dgm:ptLst>
  <dgm:cxnLst>
    <dgm:cxn modelId="{199DC88E-6AE7-49CD-A6C6-4B5D62EAAD19}" srcId="{BF09B148-C0DD-4AFC-B4CC-843E561564E2}" destId="{747DFC8F-9D7F-4BC7-9BBB-09BE35F175E5}" srcOrd="1" destOrd="0" parTransId="{1B500D91-22D3-4065-A8B3-DD9D689FB21A}" sibTransId="{D48D2D33-C541-4075-BE8F-BF291A7A4BC7}"/>
    <dgm:cxn modelId="{5FCC0BFD-4D2F-4A9E-B30A-0BCEA067E607}" type="presOf" srcId="{BF09B148-C0DD-4AFC-B4CC-843E561564E2}" destId="{A3344252-8F40-465E-9ECD-9784B102754C}" srcOrd="0" destOrd="0" presId="urn:microsoft.com/office/officeart/2005/8/layout/chevron1"/>
    <dgm:cxn modelId="{4465A87B-8F95-4D89-A68E-FD75C50B3017}" type="presOf" srcId="{747DFC8F-9D7F-4BC7-9BBB-09BE35F175E5}" destId="{BDF2A55D-938D-4342-B14A-75C6D1F699D7}" srcOrd="0" destOrd="0" presId="urn:microsoft.com/office/officeart/2005/8/layout/chevron1"/>
    <dgm:cxn modelId="{70A07F94-3EF6-4B3F-809E-7E4BB8707E71}" type="presOf" srcId="{939DC333-85A3-4AEF-8CC8-582604EBA647}" destId="{77986956-9C9B-4D32-8B5B-816929D88B45}" srcOrd="0" destOrd="0" presId="urn:microsoft.com/office/officeart/2005/8/layout/chevron1"/>
    <dgm:cxn modelId="{9AB2E88A-99A5-4F37-91C9-8F6F5CD5D788}" srcId="{BF09B148-C0DD-4AFC-B4CC-843E561564E2}" destId="{939DC333-85A3-4AEF-8CC8-582604EBA647}" srcOrd="0" destOrd="0" parTransId="{25DC1194-F99D-4476-BC6B-95CD78F6C400}" sibTransId="{9252C17D-735C-4928-B0C5-E532E35D2850}"/>
    <dgm:cxn modelId="{F875FE47-B96E-4466-A881-1F094D5839D4}" srcId="{BF09B148-C0DD-4AFC-B4CC-843E561564E2}" destId="{9F16C795-E285-4FC2-B296-E28ED6156608}" srcOrd="2" destOrd="0" parTransId="{9ECC7953-8880-4B02-8980-5D0CD5CF276A}" sibTransId="{31FE319C-6AA6-4146-885C-139E15360B7E}"/>
    <dgm:cxn modelId="{AC2DACAB-76DA-4C32-BECE-7B2B995337BD}" type="presOf" srcId="{9F16C795-E285-4FC2-B296-E28ED6156608}" destId="{02E25B46-9D16-490D-8442-2CB9F46B7693}" srcOrd="0" destOrd="0" presId="urn:microsoft.com/office/officeart/2005/8/layout/chevron1"/>
    <dgm:cxn modelId="{9636A208-57C6-41E3-BD87-8113924319C1}" type="presParOf" srcId="{A3344252-8F40-465E-9ECD-9784B102754C}" destId="{77986956-9C9B-4D32-8B5B-816929D88B45}" srcOrd="0" destOrd="0" presId="urn:microsoft.com/office/officeart/2005/8/layout/chevron1"/>
    <dgm:cxn modelId="{2B27087D-AB24-4F5D-9C51-30AC424B2977}" type="presParOf" srcId="{A3344252-8F40-465E-9ECD-9784B102754C}" destId="{B9FA9250-3EC0-4301-8D42-B9DBB2D23C24}" srcOrd="1" destOrd="0" presId="urn:microsoft.com/office/officeart/2005/8/layout/chevron1"/>
    <dgm:cxn modelId="{4494B616-64F6-47ED-BCD7-D27F8D7BDC3D}" type="presParOf" srcId="{A3344252-8F40-465E-9ECD-9784B102754C}" destId="{BDF2A55D-938D-4342-B14A-75C6D1F699D7}" srcOrd="2" destOrd="0" presId="urn:microsoft.com/office/officeart/2005/8/layout/chevron1"/>
    <dgm:cxn modelId="{025914ED-40DF-4E2F-94BE-8C158D4BFA9D}" type="presParOf" srcId="{A3344252-8F40-465E-9ECD-9784B102754C}" destId="{313E64E7-2DC8-4277-8AA3-4C6BAA2BC191}" srcOrd="3" destOrd="0" presId="urn:microsoft.com/office/officeart/2005/8/layout/chevron1"/>
    <dgm:cxn modelId="{B73257ED-145C-402E-8AC9-27F3250CAEB5}" type="presParOf" srcId="{A3344252-8F40-465E-9ECD-9784B102754C}" destId="{02E25B46-9D16-490D-8442-2CB9F46B769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F09B148-C0DD-4AFC-B4CC-843E561564E2}" type="doc">
      <dgm:prSet loTypeId="urn:microsoft.com/office/officeart/2005/8/layout/chevron1" loCatId="process" qsTypeId="urn:microsoft.com/office/officeart/2005/8/quickstyle/simple1" qsCatId="simple" csTypeId="urn:microsoft.com/office/officeart/2005/8/colors/accent1_2" csCatId="accent1" phldr="1"/>
      <dgm:spPr/>
    </dgm:pt>
    <dgm:pt modelId="{939DC333-85A3-4AEF-8CC8-582604EBA647}">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Qu’est-ce que c’est ?</a:t>
          </a:r>
          <a:endParaRPr lang="fr-FR" sz="1400" dirty="0">
            <a:solidFill>
              <a:schemeClr val="tx1"/>
            </a:solidFill>
            <a:latin typeface="Calibri" panose="020F0502020204030204" pitchFamily="34" charset="0"/>
          </a:endParaRPr>
        </a:p>
      </dgm:t>
    </dgm:pt>
    <dgm:pt modelId="{25DC1194-F99D-4476-BC6B-95CD78F6C400}" type="parTrans" cxnId="{9AB2E88A-99A5-4F37-91C9-8F6F5CD5D788}">
      <dgm:prSet/>
      <dgm:spPr/>
      <dgm:t>
        <a:bodyPr/>
        <a:lstStyle/>
        <a:p>
          <a:pPr algn="ctr"/>
          <a:endParaRPr lang="fr-FR"/>
        </a:p>
      </dgm:t>
    </dgm:pt>
    <dgm:pt modelId="{9252C17D-735C-4928-B0C5-E532E35D2850}" type="sibTrans" cxnId="{9AB2E88A-99A5-4F37-91C9-8F6F5CD5D788}">
      <dgm:prSet/>
      <dgm:spPr/>
      <dgm:t>
        <a:bodyPr/>
        <a:lstStyle/>
        <a:p>
          <a:pPr algn="ctr"/>
          <a:endParaRPr lang="fr-FR"/>
        </a:p>
      </dgm:t>
    </dgm:pt>
    <dgm:pt modelId="{747DFC8F-9D7F-4BC7-9BBB-09BE35F175E5}">
      <dgm:prSet phldrT="[Texte]" custT="1"/>
      <dgm:spPr>
        <a:solidFill>
          <a:schemeClr val="bg1">
            <a:lumMod val="7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Etat de l’art</a:t>
          </a:r>
          <a:endParaRPr lang="fr-FR" sz="1400" dirty="0">
            <a:solidFill>
              <a:schemeClr val="tx1"/>
            </a:solidFill>
            <a:latin typeface="Calibri" panose="020F0502020204030204" pitchFamily="34" charset="0"/>
          </a:endParaRPr>
        </a:p>
      </dgm:t>
    </dgm:pt>
    <dgm:pt modelId="{1B500D91-22D3-4065-A8B3-DD9D689FB21A}" type="parTrans" cxnId="{199DC88E-6AE7-49CD-A6C6-4B5D62EAAD19}">
      <dgm:prSet/>
      <dgm:spPr/>
      <dgm:t>
        <a:bodyPr/>
        <a:lstStyle/>
        <a:p>
          <a:pPr algn="ctr"/>
          <a:endParaRPr lang="fr-FR"/>
        </a:p>
      </dgm:t>
    </dgm:pt>
    <dgm:pt modelId="{D48D2D33-C541-4075-BE8F-BF291A7A4BC7}" type="sibTrans" cxnId="{199DC88E-6AE7-49CD-A6C6-4B5D62EAAD19}">
      <dgm:prSet/>
      <dgm:spPr/>
      <dgm:t>
        <a:bodyPr/>
        <a:lstStyle/>
        <a:p>
          <a:pPr algn="ctr"/>
          <a:endParaRPr lang="fr-FR"/>
        </a:p>
      </dgm:t>
    </dgm:pt>
    <dgm:pt modelId="{9F16C795-E285-4FC2-B296-E28ED6156608}">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Développement du CPL</a:t>
          </a:r>
          <a:endParaRPr lang="fr-FR" sz="1400" dirty="0">
            <a:solidFill>
              <a:schemeClr val="tx1"/>
            </a:solidFill>
            <a:latin typeface="Calibri" panose="020F0502020204030204" pitchFamily="34" charset="0"/>
          </a:endParaRPr>
        </a:p>
      </dgm:t>
    </dgm:pt>
    <dgm:pt modelId="{9ECC7953-8880-4B02-8980-5D0CD5CF276A}" type="parTrans" cxnId="{F875FE47-B96E-4466-A881-1F094D5839D4}">
      <dgm:prSet/>
      <dgm:spPr/>
      <dgm:t>
        <a:bodyPr/>
        <a:lstStyle/>
        <a:p>
          <a:pPr algn="ctr"/>
          <a:endParaRPr lang="fr-FR"/>
        </a:p>
      </dgm:t>
    </dgm:pt>
    <dgm:pt modelId="{31FE319C-6AA6-4146-885C-139E15360B7E}" type="sibTrans" cxnId="{F875FE47-B96E-4466-A881-1F094D5839D4}">
      <dgm:prSet/>
      <dgm:spPr/>
      <dgm:t>
        <a:bodyPr/>
        <a:lstStyle/>
        <a:p>
          <a:pPr algn="ctr"/>
          <a:endParaRPr lang="fr-FR"/>
        </a:p>
      </dgm:t>
    </dgm:pt>
    <dgm:pt modelId="{A3344252-8F40-465E-9ECD-9784B102754C}" type="pres">
      <dgm:prSet presAssocID="{BF09B148-C0DD-4AFC-B4CC-843E561564E2}" presName="Name0" presStyleCnt="0">
        <dgm:presLayoutVars>
          <dgm:dir/>
          <dgm:animLvl val="lvl"/>
          <dgm:resizeHandles val="exact"/>
        </dgm:presLayoutVars>
      </dgm:prSet>
      <dgm:spPr/>
    </dgm:pt>
    <dgm:pt modelId="{77986956-9C9B-4D32-8B5B-816929D88B45}" type="pres">
      <dgm:prSet presAssocID="{939DC333-85A3-4AEF-8CC8-582604EBA647}" presName="parTxOnly" presStyleLbl="node1" presStyleIdx="0" presStyleCnt="3" custLinFactNeighborX="-450">
        <dgm:presLayoutVars>
          <dgm:chMax val="0"/>
          <dgm:chPref val="0"/>
          <dgm:bulletEnabled val="1"/>
        </dgm:presLayoutVars>
      </dgm:prSet>
      <dgm:spPr/>
      <dgm:t>
        <a:bodyPr/>
        <a:lstStyle/>
        <a:p>
          <a:endParaRPr lang="fr-FR"/>
        </a:p>
      </dgm:t>
    </dgm:pt>
    <dgm:pt modelId="{B9FA9250-3EC0-4301-8D42-B9DBB2D23C24}" type="pres">
      <dgm:prSet presAssocID="{9252C17D-735C-4928-B0C5-E532E35D2850}" presName="parTxOnlySpace" presStyleCnt="0"/>
      <dgm:spPr/>
    </dgm:pt>
    <dgm:pt modelId="{BDF2A55D-938D-4342-B14A-75C6D1F699D7}" type="pres">
      <dgm:prSet presAssocID="{747DFC8F-9D7F-4BC7-9BBB-09BE35F175E5}" presName="parTxOnly" presStyleLbl="node1" presStyleIdx="1" presStyleCnt="3" custScaleX="87763">
        <dgm:presLayoutVars>
          <dgm:chMax val="0"/>
          <dgm:chPref val="0"/>
          <dgm:bulletEnabled val="1"/>
        </dgm:presLayoutVars>
      </dgm:prSet>
      <dgm:spPr/>
      <dgm:t>
        <a:bodyPr/>
        <a:lstStyle/>
        <a:p>
          <a:endParaRPr lang="fr-FR"/>
        </a:p>
      </dgm:t>
    </dgm:pt>
    <dgm:pt modelId="{313E64E7-2DC8-4277-8AA3-4C6BAA2BC191}" type="pres">
      <dgm:prSet presAssocID="{D48D2D33-C541-4075-BE8F-BF291A7A4BC7}" presName="parTxOnlySpace" presStyleCnt="0"/>
      <dgm:spPr/>
    </dgm:pt>
    <dgm:pt modelId="{02E25B46-9D16-490D-8442-2CB9F46B7693}" type="pres">
      <dgm:prSet presAssocID="{9F16C795-E285-4FC2-B296-E28ED6156608}" presName="parTxOnly" presStyleLbl="node1" presStyleIdx="2" presStyleCnt="3" custScaleX="81903">
        <dgm:presLayoutVars>
          <dgm:chMax val="0"/>
          <dgm:chPref val="0"/>
          <dgm:bulletEnabled val="1"/>
        </dgm:presLayoutVars>
      </dgm:prSet>
      <dgm:spPr/>
      <dgm:t>
        <a:bodyPr/>
        <a:lstStyle/>
        <a:p>
          <a:endParaRPr lang="fr-FR"/>
        </a:p>
      </dgm:t>
    </dgm:pt>
  </dgm:ptLst>
  <dgm:cxnLst>
    <dgm:cxn modelId="{199DC88E-6AE7-49CD-A6C6-4B5D62EAAD19}" srcId="{BF09B148-C0DD-4AFC-B4CC-843E561564E2}" destId="{747DFC8F-9D7F-4BC7-9BBB-09BE35F175E5}" srcOrd="1" destOrd="0" parTransId="{1B500D91-22D3-4065-A8B3-DD9D689FB21A}" sibTransId="{D48D2D33-C541-4075-BE8F-BF291A7A4BC7}"/>
    <dgm:cxn modelId="{231C7FA5-31F9-46FE-BE63-99F5E538665D}" type="presOf" srcId="{BF09B148-C0DD-4AFC-B4CC-843E561564E2}" destId="{A3344252-8F40-465E-9ECD-9784B102754C}" srcOrd="0" destOrd="0" presId="urn:microsoft.com/office/officeart/2005/8/layout/chevron1"/>
    <dgm:cxn modelId="{95D3F000-E730-4DA4-949A-9376C418BD88}" type="presOf" srcId="{939DC333-85A3-4AEF-8CC8-582604EBA647}" destId="{77986956-9C9B-4D32-8B5B-816929D88B45}" srcOrd="0" destOrd="0" presId="urn:microsoft.com/office/officeart/2005/8/layout/chevron1"/>
    <dgm:cxn modelId="{9AB2E88A-99A5-4F37-91C9-8F6F5CD5D788}" srcId="{BF09B148-C0DD-4AFC-B4CC-843E561564E2}" destId="{939DC333-85A3-4AEF-8CC8-582604EBA647}" srcOrd="0" destOrd="0" parTransId="{25DC1194-F99D-4476-BC6B-95CD78F6C400}" sibTransId="{9252C17D-735C-4928-B0C5-E532E35D2850}"/>
    <dgm:cxn modelId="{F58CD257-45D7-4F76-A6DD-3371CDFAC503}" type="presOf" srcId="{9F16C795-E285-4FC2-B296-E28ED6156608}" destId="{02E25B46-9D16-490D-8442-2CB9F46B7693}" srcOrd="0" destOrd="0" presId="urn:microsoft.com/office/officeart/2005/8/layout/chevron1"/>
    <dgm:cxn modelId="{F875FE47-B96E-4466-A881-1F094D5839D4}" srcId="{BF09B148-C0DD-4AFC-B4CC-843E561564E2}" destId="{9F16C795-E285-4FC2-B296-E28ED6156608}" srcOrd="2" destOrd="0" parTransId="{9ECC7953-8880-4B02-8980-5D0CD5CF276A}" sibTransId="{31FE319C-6AA6-4146-885C-139E15360B7E}"/>
    <dgm:cxn modelId="{104D1E69-6DCE-4367-B92F-8CD12CB58A1D}" type="presOf" srcId="{747DFC8F-9D7F-4BC7-9BBB-09BE35F175E5}" destId="{BDF2A55D-938D-4342-B14A-75C6D1F699D7}" srcOrd="0" destOrd="0" presId="urn:microsoft.com/office/officeart/2005/8/layout/chevron1"/>
    <dgm:cxn modelId="{4CEA4BA8-4D5F-4549-B26C-AE11BD906455}" type="presParOf" srcId="{A3344252-8F40-465E-9ECD-9784B102754C}" destId="{77986956-9C9B-4D32-8B5B-816929D88B45}" srcOrd="0" destOrd="0" presId="urn:microsoft.com/office/officeart/2005/8/layout/chevron1"/>
    <dgm:cxn modelId="{E2C23901-E9FA-4019-99F3-AC62F7C93171}" type="presParOf" srcId="{A3344252-8F40-465E-9ECD-9784B102754C}" destId="{B9FA9250-3EC0-4301-8D42-B9DBB2D23C24}" srcOrd="1" destOrd="0" presId="urn:microsoft.com/office/officeart/2005/8/layout/chevron1"/>
    <dgm:cxn modelId="{A2FDDEDE-803D-48B5-942E-FA5F8279FBCB}" type="presParOf" srcId="{A3344252-8F40-465E-9ECD-9784B102754C}" destId="{BDF2A55D-938D-4342-B14A-75C6D1F699D7}" srcOrd="2" destOrd="0" presId="urn:microsoft.com/office/officeart/2005/8/layout/chevron1"/>
    <dgm:cxn modelId="{85F403B3-63A6-460C-8453-C2B3B004743E}" type="presParOf" srcId="{A3344252-8F40-465E-9ECD-9784B102754C}" destId="{313E64E7-2DC8-4277-8AA3-4C6BAA2BC191}" srcOrd="3" destOrd="0" presId="urn:microsoft.com/office/officeart/2005/8/layout/chevron1"/>
    <dgm:cxn modelId="{748DBEE3-F408-47D5-B898-A00C06E7D69C}" type="presParOf" srcId="{A3344252-8F40-465E-9ECD-9784B102754C}" destId="{02E25B46-9D16-490D-8442-2CB9F46B769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9B148-C0DD-4AFC-B4CC-843E561564E2}" type="doc">
      <dgm:prSet loTypeId="urn:microsoft.com/office/officeart/2005/8/layout/chevron1" loCatId="process" qsTypeId="urn:microsoft.com/office/officeart/2005/8/quickstyle/simple1" qsCatId="simple" csTypeId="urn:microsoft.com/office/officeart/2005/8/colors/accent1_2" csCatId="accent1" phldr="1"/>
      <dgm:spPr/>
    </dgm:pt>
    <dgm:pt modelId="{939DC333-85A3-4AEF-8CC8-582604EBA647}">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Qu’est-ce que c’est ?</a:t>
          </a:r>
          <a:endParaRPr lang="fr-FR" sz="1400" dirty="0">
            <a:solidFill>
              <a:schemeClr val="tx1"/>
            </a:solidFill>
            <a:latin typeface="Calibri" panose="020F0502020204030204" pitchFamily="34" charset="0"/>
          </a:endParaRPr>
        </a:p>
      </dgm:t>
    </dgm:pt>
    <dgm:pt modelId="{25DC1194-F99D-4476-BC6B-95CD78F6C400}" type="parTrans" cxnId="{9AB2E88A-99A5-4F37-91C9-8F6F5CD5D788}">
      <dgm:prSet/>
      <dgm:spPr/>
      <dgm:t>
        <a:bodyPr/>
        <a:lstStyle/>
        <a:p>
          <a:pPr algn="ctr"/>
          <a:endParaRPr lang="fr-FR"/>
        </a:p>
      </dgm:t>
    </dgm:pt>
    <dgm:pt modelId="{9252C17D-735C-4928-B0C5-E532E35D2850}" type="sibTrans" cxnId="{9AB2E88A-99A5-4F37-91C9-8F6F5CD5D788}">
      <dgm:prSet/>
      <dgm:spPr/>
      <dgm:t>
        <a:bodyPr/>
        <a:lstStyle/>
        <a:p>
          <a:pPr algn="ctr"/>
          <a:endParaRPr lang="fr-FR"/>
        </a:p>
      </dgm:t>
    </dgm:pt>
    <dgm:pt modelId="{747DFC8F-9D7F-4BC7-9BBB-09BE35F175E5}">
      <dgm:prSet phldrT="[Texte]" custT="1"/>
      <dgm:spPr>
        <a:solidFill>
          <a:schemeClr val="bg1">
            <a:lumMod val="7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Etat de l’art</a:t>
          </a:r>
          <a:endParaRPr lang="fr-FR" sz="1400" dirty="0">
            <a:solidFill>
              <a:schemeClr val="tx1"/>
            </a:solidFill>
            <a:latin typeface="Calibri" panose="020F0502020204030204" pitchFamily="34" charset="0"/>
          </a:endParaRPr>
        </a:p>
      </dgm:t>
    </dgm:pt>
    <dgm:pt modelId="{1B500D91-22D3-4065-A8B3-DD9D689FB21A}" type="parTrans" cxnId="{199DC88E-6AE7-49CD-A6C6-4B5D62EAAD19}">
      <dgm:prSet/>
      <dgm:spPr/>
      <dgm:t>
        <a:bodyPr/>
        <a:lstStyle/>
        <a:p>
          <a:pPr algn="ctr"/>
          <a:endParaRPr lang="fr-FR"/>
        </a:p>
      </dgm:t>
    </dgm:pt>
    <dgm:pt modelId="{D48D2D33-C541-4075-BE8F-BF291A7A4BC7}" type="sibTrans" cxnId="{199DC88E-6AE7-49CD-A6C6-4B5D62EAAD19}">
      <dgm:prSet/>
      <dgm:spPr/>
      <dgm:t>
        <a:bodyPr/>
        <a:lstStyle/>
        <a:p>
          <a:pPr algn="ctr"/>
          <a:endParaRPr lang="fr-FR"/>
        </a:p>
      </dgm:t>
    </dgm:pt>
    <dgm:pt modelId="{9F16C795-E285-4FC2-B296-E28ED6156608}">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Développement du CPL</a:t>
          </a:r>
          <a:endParaRPr lang="fr-FR" sz="1400" dirty="0">
            <a:solidFill>
              <a:schemeClr val="tx1"/>
            </a:solidFill>
            <a:latin typeface="Calibri" panose="020F0502020204030204" pitchFamily="34" charset="0"/>
          </a:endParaRPr>
        </a:p>
      </dgm:t>
    </dgm:pt>
    <dgm:pt modelId="{9ECC7953-8880-4B02-8980-5D0CD5CF276A}" type="parTrans" cxnId="{F875FE47-B96E-4466-A881-1F094D5839D4}">
      <dgm:prSet/>
      <dgm:spPr/>
      <dgm:t>
        <a:bodyPr/>
        <a:lstStyle/>
        <a:p>
          <a:pPr algn="ctr"/>
          <a:endParaRPr lang="fr-FR"/>
        </a:p>
      </dgm:t>
    </dgm:pt>
    <dgm:pt modelId="{31FE319C-6AA6-4146-885C-139E15360B7E}" type="sibTrans" cxnId="{F875FE47-B96E-4466-A881-1F094D5839D4}">
      <dgm:prSet/>
      <dgm:spPr/>
      <dgm:t>
        <a:bodyPr/>
        <a:lstStyle/>
        <a:p>
          <a:pPr algn="ctr"/>
          <a:endParaRPr lang="fr-FR"/>
        </a:p>
      </dgm:t>
    </dgm:pt>
    <dgm:pt modelId="{A3344252-8F40-465E-9ECD-9784B102754C}" type="pres">
      <dgm:prSet presAssocID="{BF09B148-C0DD-4AFC-B4CC-843E561564E2}" presName="Name0" presStyleCnt="0">
        <dgm:presLayoutVars>
          <dgm:dir/>
          <dgm:animLvl val="lvl"/>
          <dgm:resizeHandles val="exact"/>
        </dgm:presLayoutVars>
      </dgm:prSet>
      <dgm:spPr/>
    </dgm:pt>
    <dgm:pt modelId="{77986956-9C9B-4D32-8B5B-816929D88B45}" type="pres">
      <dgm:prSet presAssocID="{939DC333-85A3-4AEF-8CC8-582604EBA647}" presName="parTxOnly" presStyleLbl="node1" presStyleIdx="0" presStyleCnt="3" custLinFactNeighborX="-450">
        <dgm:presLayoutVars>
          <dgm:chMax val="0"/>
          <dgm:chPref val="0"/>
          <dgm:bulletEnabled val="1"/>
        </dgm:presLayoutVars>
      </dgm:prSet>
      <dgm:spPr/>
      <dgm:t>
        <a:bodyPr/>
        <a:lstStyle/>
        <a:p>
          <a:endParaRPr lang="fr-FR"/>
        </a:p>
      </dgm:t>
    </dgm:pt>
    <dgm:pt modelId="{B9FA9250-3EC0-4301-8D42-B9DBB2D23C24}" type="pres">
      <dgm:prSet presAssocID="{9252C17D-735C-4928-B0C5-E532E35D2850}" presName="parTxOnlySpace" presStyleCnt="0"/>
      <dgm:spPr/>
    </dgm:pt>
    <dgm:pt modelId="{BDF2A55D-938D-4342-B14A-75C6D1F699D7}" type="pres">
      <dgm:prSet presAssocID="{747DFC8F-9D7F-4BC7-9BBB-09BE35F175E5}" presName="parTxOnly" presStyleLbl="node1" presStyleIdx="1" presStyleCnt="3" custScaleX="87763">
        <dgm:presLayoutVars>
          <dgm:chMax val="0"/>
          <dgm:chPref val="0"/>
          <dgm:bulletEnabled val="1"/>
        </dgm:presLayoutVars>
      </dgm:prSet>
      <dgm:spPr/>
      <dgm:t>
        <a:bodyPr/>
        <a:lstStyle/>
        <a:p>
          <a:endParaRPr lang="fr-FR"/>
        </a:p>
      </dgm:t>
    </dgm:pt>
    <dgm:pt modelId="{313E64E7-2DC8-4277-8AA3-4C6BAA2BC191}" type="pres">
      <dgm:prSet presAssocID="{D48D2D33-C541-4075-BE8F-BF291A7A4BC7}" presName="parTxOnlySpace" presStyleCnt="0"/>
      <dgm:spPr/>
    </dgm:pt>
    <dgm:pt modelId="{02E25B46-9D16-490D-8442-2CB9F46B7693}" type="pres">
      <dgm:prSet presAssocID="{9F16C795-E285-4FC2-B296-E28ED6156608}" presName="parTxOnly" presStyleLbl="node1" presStyleIdx="2" presStyleCnt="3" custScaleX="81903">
        <dgm:presLayoutVars>
          <dgm:chMax val="0"/>
          <dgm:chPref val="0"/>
          <dgm:bulletEnabled val="1"/>
        </dgm:presLayoutVars>
      </dgm:prSet>
      <dgm:spPr/>
      <dgm:t>
        <a:bodyPr/>
        <a:lstStyle/>
        <a:p>
          <a:endParaRPr lang="fr-FR"/>
        </a:p>
      </dgm:t>
    </dgm:pt>
  </dgm:ptLst>
  <dgm:cxnLst>
    <dgm:cxn modelId="{199DC88E-6AE7-49CD-A6C6-4B5D62EAAD19}" srcId="{BF09B148-C0DD-4AFC-B4CC-843E561564E2}" destId="{747DFC8F-9D7F-4BC7-9BBB-09BE35F175E5}" srcOrd="1" destOrd="0" parTransId="{1B500D91-22D3-4065-A8B3-DD9D689FB21A}" sibTransId="{D48D2D33-C541-4075-BE8F-BF291A7A4BC7}"/>
    <dgm:cxn modelId="{99E3FC07-8DDE-4029-A9C7-31D8C9D6F448}" type="presOf" srcId="{939DC333-85A3-4AEF-8CC8-582604EBA647}" destId="{77986956-9C9B-4D32-8B5B-816929D88B45}" srcOrd="0" destOrd="0" presId="urn:microsoft.com/office/officeart/2005/8/layout/chevron1"/>
    <dgm:cxn modelId="{E89BE810-3388-454C-BCCA-7380224987F7}" type="presOf" srcId="{747DFC8F-9D7F-4BC7-9BBB-09BE35F175E5}" destId="{BDF2A55D-938D-4342-B14A-75C6D1F699D7}" srcOrd="0" destOrd="0" presId="urn:microsoft.com/office/officeart/2005/8/layout/chevron1"/>
    <dgm:cxn modelId="{9AB2E88A-99A5-4F37-91C9-8F6F5CD5D788}" srcId="{BF09B148-C0DD-4AFC-B4CC-843E561564E2}" destId="{939DC333-85A3-4AEF-8CC8-582604EBA647}" srcOrd="0" destOrd="0" parTransId="{25DC1194-F99D-4476-BC6B-95CD78F6C400}" sibTransId="{9252C17D-735C-4928-B0C5-E532E35D2850}"/>
    <dgm:cxn modelId="{F875FE47-B96E-4466-A881-1F094D5839D4}" srcId="{BF09B148-C0DD-4AFC-B4CC-843E561564E2}" destId="{9F16C795-E285-4FC2-B296-E28ED6156608}" srcOrd="2" destOrd="0" parTransId="{9ECC7953-8880-4B02-8980-5D0CD5CF276A}" sibTransId="{31FE319C-6AA6-4146-885C-139E15360B7E}"/>
    <dgm:cxn modelId="{B3DAE6AF-4AF9-4EC4-8E81-9FB5EBFF5BD0}" type="presOf" srcId="{BF09B148-C0DD-4AFC-B4CC-843E561564E2}" destId="{A3344252-8F40-465E-9ECD-9784B102754C}" srcOrd="0" destOrd="0" presId="urn:microsoft.com/office/officeart/2005/8/layout/chevron1"/>
    <dgm:cxn modelId="{9501D9BF-C3E4-4056-AA77-ADFD1A03DD76}" type="presOf" srcId="{9F16C795-E285-4FC2-B296-E28ED6156608}" destId="{02E25B46-9D16-490D-8442-2CB9F46B7693}" srcOrd="0" destOrd="0" presId="urn:microsoft.com/office/officeart/2005/8/layout/chevron1"/>
    <dgm:cxn modelId="{A22B6AF4-E04C-4863-923F-D5BCB818365A}" type="presParOf" srcId="{A3344252-8F40-465E-9ECD-9784B102754C}" destId="{77986956-9C9B-4D32-8B5B-816929D88B45}" srcOrd="0" destOrd="0" presId="urn:microsoft.com/office/officeart/2005/8/layout/chevron1"/>
    <dgm:cxn modelId="{D2445358-32B3-4F0A-8BF9-1FB9E54E5024}" type="presParOf" srcId="{A3344252-8F40-465E-9ECD-9784B102754C}" destId="{B9FA9250-3EC0-4301-8D42-B9DBB2D23C24}" srcOrd="1" destOrd="0" presId="urn:microsoft.com/office/officeart/2005/8/layout/chevron1"/>
    <dgm:cxn modelId="{71114610-0B82-4EED-BA95-9644744A1341}" type="presParOf" srcId="{A3344252-8F40-465E-9ECD-9784B102754C}" destId="{BDF2A55D-938D-4342-B14A-75C6D1F699D7}" srcOrd="2" destOrd="0" presId="urn:microsoft.com/office/officeart/2005/8/layout/chevron1"/>
    <dgm:cxn modelId="{52DAB3F3-629D-40B4-B24C-522DE863A11C}" type="presParOf" srcId="{A3344252-8F40-465E-9ECD-9784B102754C}" destId="{313E64E7-2DC8-4277-8AA3-4C6BAA2BC191}" srcOrd="3" destOrd="0" presId="urn:microsoft.com/office/officeart/2005/8/layout/chevron1"/>
    <dgm:cxn modelId="{1C0D863F-5E88-431D-B0FC-FD415B4E67C7}" type="presParOf" srcId="{A3344252-8F40-465E-9ECD-9784B102754C}" destId="{02E25B46-9D16-490D-8442-2CB9F46B769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F09B148-C0DD-4AFC-B4CC-843E561564E2}" type="doc">
      <dgm:prSet loTypeId="urn:microsoft.com/office/officeart/2005/8/layout/chevron1" loCatId="process" qsTypeId="urn:microsoft.com/office/officeart/2005/8/quickstyle/simple1" qsCatId="simple" csTypeId="urn:microsoft.com/office/officeart/2005/8/colors/accent1_2" csCatId="accent1" phldr="1"/>
      <dgm:spPr/>
    </dgm:pt>
    <dgm:pt modelId="{939DC333-85A3-4AEF-8CC8-582604EBA647}">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Qu’est-ce que c’est ?</a:t>
          </a:r>
          <a:endParaRPr lang="fr-FR" sz="1400" dirty="0">
            <a:solidFill>
              <a:schemeClr val="tx1"/>
            </a:solidFill>
            <a:latin typeface="Calibri" panose="020F0502020204030204" pitchFamily="34" charset="0"/>
          </a:endParaRPr>
        </a:p>
      </dgm:t>
    </dgm:pt>
    <dgm:pt modelId="{25DC1194-F99D-4476-BC6B-95CD78F6C400}" type="parTrans" cxnId="{9AB2E88A-99A5-4F37-91C9-8F6F5CD5D788}">
      <dgm:prSet/>
      <dgm:spPr/>
      <dgm:t>
        <a:bodyPr/>
        <a:lstStyle/>
        <a:p>
          <a:pPr algn="ctr"/>
          <a:endParaRPr lang="fr-FR"/>
        </a:p>
      </dgm:t>
    </dgm:pt>
    <dgm:pt modelId="{9252C17D-735C-4928-B0C5-E532E35D2850}" type="sibTrans" cxnId="{9AB2E88A-99A5-4F37-91C9-8F6F5CD5D788}">
      <dgm:prSet/>
      <dgm:spPr/>
      <dgm:t>
        <a:bodyPr/>
        <a:lstStyle/>
        <a:p>
          <a:pPr algn="ctr"/>
          <a:endParaRPr lang="fr-FR"/>
        </a:p>
      </dgm:t>
    </dgm:pt>
    <dgm:pt modelId="{747DFC8F-9D7F-4BC7-9BBB-09BE35F175E5}">
      <dgm:prSet phldrT="[Texte]" custT="1"/>
      <dgm:spPr>
        <a:solidFill>
          <a:schemeClr val="bg2">
            <a:lumMod val="20000"/>
            <a:lumOff val="80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Etat de l’art</a:t>
          </a:r>
          <a:endParaRPr lang="fr-FR" sz="1400" dirty="0">
            <a:solidFill>
              <a:schemeClr val="tx1"/>
            </a:solidFill>
            <a:latin typeface="Calibri" panose="020F0502020204030204" pitchFamily="34" charset="0"/>
          </a:endParaRPr>
        </a:p>
      </dgm:t>
    </dgm:pt>
    <dgm:pt modelId="{1B500D91-22D3-4065-A8B3-DD9D689FB21A}" type="parTrans" cxnId="{199DC88E-6AE7-49CD-A6C6-4B5D62EAAD19}">
      <dgm:prSet/>
      <dgm:spPr/>
      <dgm:t>
        <a:bodyPr/>
        <a:lstStyle/>
        <a:p>
          <a:pPr algn="ctr"/>
          <a:endParaRPr lang="fr-FR"/>
        </a:p>
      </dgm:t>
    </dgm:pt>
    <dgm:pt modelId="{D48D2D33-C541-4075-BE8F-BF291A7A4BC7}" type="sibTrans" cxnId="{199DC88E-6AE7-49CD-A6C6-4B5D62EAAD19}">
      <dgm:prSet/>
      <dgm:spPr/>
      <dgm:t>
        <a:bodyPr/>
        <a:lstStyle/>
        <a:p>
          <a:pPr algn="ctr"/>
          <a:endParaRPr lang="fr-FR"/>
        </a:p>
      </dgm:t>
    </dgm:pt>
    <dgm:pt modelId="{9F16C795-E285-4FC2-B296-E28ED6156608}">
      <dgm:prSet phldrT="[Texte]" custT="1"/>
      <dgm:spPr>
        <a:solidFill>
          <a:schemeClr val="bg1">
            <a:lumMod val="75000"/>
          </a:schemeClr>
        </a:solidFill>
        <a:ln>
          <a:solidFill>
            <a:schemeClr val="tx1"/>
          </a:solidFill>
        </a:ln>
      </dgm:spPr>
      <dgm:t>
        <a:bodyPr/>
        <a:lstStyle/>
        <a:p>
          <a:pPr algn="ctr"/>
          <a:r>
            <a:rPr lang="fr-FR" sz="1400" dirty="0" smtClean="0">
              <a:solidFill>
                <a:schemeClr val="tx1"/>
              </a:solidFill>
              <a:latin typeface="Calibri" panose="020F0502020204030204" pitchFamily="34" charset="0"/>
            </a:rPr>
            <a:t>Développement du CPL</a:t>
          </a:r>
          <a:endParaRPr lang="fr-FR" sz="1400" dirty="0">
            <a:solidFill>
              <a:schemeClr val="tx1"/>
            </a:solidFill>
            <a:latin typeface="Calibri" panose="020F0502020204030204" pitchFamily="34" charset="0"/>
          </a:endParaRPr>
        </a:p>
      </dgm:t>
    </dgm:pt>
    <dgm:pt modelId="{9ECC7953-8880-4B02-8980-5D0CD5CF276A}" type="parTrans" cxnId="{F875FE47-B96E-4466-A881-1F094D5839D4}">
      <dgm:prSet/>
      <dgm:spPr/>
      <dgm:t>
        <a:bodyPr/>
        <a:lstStyle/>
        <a:p>
          <a:pPr algn="ctr"/>
          <a:endParaRPr lang="fr-FR"/>
        </a:p>
      </dgm:t>
    </dgm:pt>
    <dgm:pt modelId="{31FE319C-6AA6-4146-885C-139E15360B7E}" type="sibTrans" cxnId="{F875FE47-B96E-4466-A881-1F094D5839D4}">
      <dgm:prSet/>
      <dgm:spPr/>
      <dgm:t>
        <a:bodyPr/>
        <a:lstStyle/>
        <a:p>
          <a:pPr algn="ctr"/>
          <a:endParaRPr lang="fr-FR"/>
        </a:p>
      </dgm:t>
    </dgm:pt>
    <dgm:pt modelId="{A3344252-8F40-465E-9ECD-9784B102754C}" type="pres">
      <dgm:prSet presAssocID="{BF09B148-C0DD-4AFC-B4CC-843E561564E2}" presName="Name0" presStyleCnt="0">
        <dgm:presLayoutVars>
          <dgm:dir/>
          <dgm:animLvl val="lvl"/>
          <dgm:resizeHandles val="exact"/>
        </dgm:presLayoutVars>
      </dgm:prSet>
      <dgm:spPr/>
    </dgm:pt>
    <dgm:pt modelId="{77986956-9C9B-4D32-8B5B-816929D88B45}" type="pres">
      <dgm:prSet presAssocID="{939DC333-85A3-4AEF-8CC8-582604EBA647}" presName="parTxOnly" presStyleLbl="node1" presStyleIdx="0" presStyleCnt="3" custLinFactNeighborX="-450">
        <dgm:presLayoutVars>
          <dgm:chMax val="0"/>
          <dgm:chPref val="0"/>
          <dgm:bulletEnabled val="1"/>
        </dgm:presLayoutVars>
      </dgm:prSet>
      <dgm:spPr/>
      <dgm:t>
        <a:bodyPr/>
        <a:lstStyle/>
        <a:p>
          <a:endParaRPr lang="fr-FR"/>
        </a:p>
      </dgm:t>
    </dgm:pt>
    <dgm:pt modelId="{B9FA9250-3EC0-4301-8D42-B9DBB2D23C24}" type="pres">
      <dgm:prSet presAssocID="{9252C17D-735C-4928-B0C5-E532E35D2850}" presName="parTxOnlySpace" presStyleCnt="0"/>
      <dgm:spPr/>
    </dgm:pt>
    <dgm:pt modelId="{BDF2A55D-938D-4342-B14A-75C6D1F699D7}" type="pres">
      <dgm:prSet presAssocID="{747DFC8F-9D7F-4BC7-9BBB-09BE35F175E5}" presName="parTxOnly" presStyleLbl="node1" presStyleIdx="1" presStyleCnt="3" custScaleX="87763">
        <dgm:presLayoutVars>
          <dgm:chMax val="0"/>
          <dgm:chPref val="0"/>
          <dgm:bulletEnabled val="1"/>
        </dgm:presLayoutVars>
      </dgm:prSet>
      <dgm:spPr/>
      <dgm:t>
        <a:bodyPr/>
        <a:lstStyle/>
        <a:p>
          <a:endParaRPr lang="fr-FR"/>
        </a:p>
      </dgm:t>
    </dgm:pt>
    <dgm:pt modelId="{313E64E7-2DC8-4277-8AA3-4C6BAA2BC191}" type="pres">
      <dgm:prSet presAssocID="{D48D2D33-C541-4075-BE8F-BF291A7A4BC7}" presName="parTxOnlySpace" presStyleCnt="0"/>
      <dgm:spPr/>
    </dgm:pt>
    <dgm:pt modelId="{02E25B46-9D16-490D-8442-2CB9F46B7693}" type="pres">
      <dgm:prSet presAssocID="{9F16C795-E285-4FC2-B296-E28ED6156608}" presName="parTxOnly" presStyleLbl="node1" presStyleIdx="2" presStyleCnt="3" custScaleX="81903">
        <dgm:presLayoutVars>
          <dgm:chMax val="0"/>
          <dgm:chPref val="0"/>
          <dgm:bulletEnabled val="1"/>
        </dgm:presLayoutVars>
      </dgm:prSet>
      <dgm:spPr/>
      <dgm:t>
        <a:bodyPr/>
        <a:lstStyle/>
        <a:p>
          <a:endParaRPr lang="fr-FR"/>
        </a:p>
      </dgm:t>
    </dgm:pt>
  </dgm:ptLst>
  <dgm:cxnLst>
    <dgm:cxn modelId="{199DC88E-6AE7-49CD-A6C6-4B5D62EAAD19}" srcId="{BF09B148-C0DD-4AFC-B4CC-843E561564E2}" destId="{747DFC8F-9D7F-4BC7-9BBB-09BE35F175E5}" srcOrd="1" destOrd="0" parTransId="{1B500D91-22D3-4065-A8B3-DD9D689FB21A}" sibTransId="{D48D2D33-C541-4075-BE8F-BF291A7A4BC7}"/>
    <dgm:cxn modelId="{FC004661-587F-4C26-ADF4-A3A6B2C8261B}" type="presOf" srcId="{9F16C795-E285-4FC2-B296-E28ED6156608}" destId="{02E25B46-9D16-490D-8442-2CB9F46B7693}" srcOrd="0" destOrd="0" presId="urn:microsoft.com/office/officeart/2005/8/layout/chevron1"/>
    <dgm:cxn modelId="{9AB2E88A-99A5-4F37-91C9-8F6F5CD5D788}" srcId="{BF09B148-C0DD-4AFC-B4CC-843E561564E2}" destId="{939DC333-85A3-4AEF-8CC8-582604EBA647}" srcOrd="0" destOrd="0" parTransId="{25DC1194-F99D-4476-BC6B-95CD78F6C400}" sibTransId="{9252C17D-735C-4928-B0C5-E532E35D2850}"/>
    <dgm:cxn modelId="{6316F2CA-048A-43D3-B1AF-5D490A9E5EEB}" type="presOf" srcId="{939DC333-85A3-4AEF-8CC8-582604EBA647}" destId="{77986956-9C9B-4D32-8B5B-816929D88B45}" srcOrd="0" destOrd="0" presId="urn:microsoft.com/office/officeart/2005/8/layout/chevron1"/>
    <dgm:cxn modelId="{5412D27B-2D34-461E-A600-AF80DCDC5EEF}" type="presOf" srcId="{BF09B148-C0DD-4AFC-B4CC-843E561564E2}" destId="{A3344252-8F40-465E-9ECD-9784B102754C}" srcOrd="0" destOrd="0" presId="urn:microsoft.com/office/officeart/2005/8/layout/chevron1"/>
    <dgm:cxn modelId="{F875FE47-B96E-4466-A881-1F094D5839D4}" srcId="{BF09B148-C0DD-4AFC-B4CC-843E561564E2}" destId="{9F16C795-E285-4FC2-B296-E28ED6156608}" srcOrd="2" destOrd="0" parTransId="{9ECC7953-8880-4B02-8980-5D0CD5CF276A}" sibTransId="{31FE319C-6AA6-4146-885C-139E15360B7E}"/>
    <dgm:cxn modelId="{B179C7FF-1626-4086-AD83-4DFD0C14E5A3}" type="presOf" srcId="{747DFC8F-9D7F-4BC7-9BBB-09BE35F175E5}" destId="{BDF2A55D-938D-4342-B14A-75C6D1F699D7}" srcOrd="0" destOrd="0" presId="urn:microsoft.com/office/officeart/2005/8/layout/chevron1"/>
    <dgm:cxn modelId="{01AE444E-0267-4323-883C-A2371D42C91F}" type="presParOf" srcId="{A3344252-8F40-465E-9ECD-9784B102754C}" destId="{77986956-9C9B-4D32-8B5B-816929D88B45}" srcOrd="0" destOrd="0" presId="urn:microsoft.com/office/officeart/2005/8/layout/chevron1"/>
    <dgm:cxn modelId="{58D350A3-49A8-4443-9B4A-C2D88A8D26FA}" type="presParOf" srcId="{A3344252-8F40-465E-9ECD-9784B102754C}" destId="{B9FA9250-3EC0-4301-8D42-B9DBB2D23C24}" srcOrd="1" destOrd="0" presId="urn:microsoft.com/office/officeart/2005/8/layout/chevron1"/>
    <dgm:cxn modelId="{FBAED605-B154-41D2-9F7D-89AE4E7AB5F6}" type="presParOf" srcId="{A3344252-8F40-465E-9ECD-9784B102754C}" destId="{BDF2A55D-938D-4342-B14A-75C6D1F699D7}" srcOrd="2" destOrd="0" presId="urn:microsoft.com/office/officeart/2005/8/layout/chevron1"/>
    <dgm:cxn modelId="{1E05096B-9BE2-48A4-9214-6ADB69C22E88}" type="presParOf" srcId="{A3344252-8F40-465E-9ECD-9784B102754C}" destId="{313E64E7-2DC8-4277-8AA3-4C6BAA2BC191}" srcOrd="3" destOrd="0" presId="urn:microsoft.com/office/officeart/2005/8/layout/chevron1"/>
    <dgm:cxn modelId="{5D8CFB98-718F-4410-824C-724EFE5FCF31}" type="presParOf" srcId="{A3344252-8F40-465E-9ECD-9784B102754C}" destId="{02E25B46-9D16-490D-8442-2CB9F46B7693}"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6956-9C9B-4D32-8B5B-816929D88B45}">
      <dsp:nvSpPr>
        <dsp:cNvPr id="0" name=""/>
        <dsp:cNvSpPr/>
      </dsp:nvSpPr>
      <dsp:spPr>
        <a:xfrm>
          <a:off x="1" y="0"/>
          <a:ext cx="3661171" cy="287561"/>
        </a:xfrm>
        <a:prstGeom prst="chevron">
          <a:avLst/>
        </a:prstGeom>
        <a:solidFill>
          <a:schemeClr val="bg1">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Qu’est-ce que c’est ?</a:t>
          </a:r>
          <a:endParaRPr lang="fr-FR" sz="1400" kern="1200" dirty="0">
            <a:solidFill>
              <a:schemeClr val="tx1"/>
            </a:solidFill>
            <a:latin typeface="Calibri" panose="020F0502020204030204" pitchFamily="34" charset="0"/>
          </a:endParaRPr>
        </a:p>
      </dsp:txBody>
      <dsp:txXfrm>
        <a:off x="143782" y="0"/>
        <a:ext cx="3373610" cy="287561"/>
      </dsp:txXfrm>
    </dsp:sp>
    <dsp:sp modelId="{BDF2A55D-938D-4342-B14A-75C6D1F699D7}">
      <dsp:nvSpPr>
        <dsp:cNvPr id="0" name=""/>
        <dsp:cNvSpPr/>
      </dsp:nvSpPr>
      <dsp:spPr>
        <a:xfrm>
          <a:off x="3296704" y="0"/>
          <a:ext cx="3213154" cy="287561"/>
        </a:xfrm>
        <a:prstGeom prst="chevron">
          <a:avLst/>
        </a:prstGeom>
        <a:solidFill>
          <a:schemeClr val="bg1">
            <a:lumMod val="9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Etat de l’art</a:t>
          </a:r>
          <a:endParaRPr lang="fr-FR" sz="1400" kern="1200" dirty="0">
            <a:solidFill>
              <a:schemeClr val="tx1"/>
            </a:solidFill>
            <a:latin typeface="Calibri" panose="020F0502020204030204" pitchFamily="34" charset="0"/>
          </a:endParaRPr>
        </a:p>
      </dsp:txBody>
      <dsp:txXfrm>
        <a:off x="3440485" y="0"/>
        <a:ext cx="2925593" cy="287561"/>
      </dsp:txXfrm>
    </dsp:sp>
    <dsp:sp modelId="{02E25B46-9D16-490D-8442-2CB9F46B7693}">
      <dsp:nvSpPr>
        <dsp:cNvPr id="0" name=""/>
        <dsp:cNvSpPr/>
      </dsp:nvSpPr>
      <dsp:spPr>
        <a:xfrm>
          <a:off x="6143741" y="0"/>
          <a:ext cx="2998609"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Développement du CPL</a:t>
          </a:r>
          <a:endParaRPr lang="fr-FR" sz="1400" kern="1200" dirty="0">
            <a:solidFill>
              <a:schemeClr val="tx1"/>
            </a:solidFill>
            <a:latin typeface="Calibri" panose="020F0502020204030204" pitchFamily="34" charset="0"/>
          </a:endParaRPr>
        </a:p>
      </dsp:txBody>
      <dsp:txXfrm>
        <a:off x="6287522" y="0"/>
        <a:ext cx="2711048" cy="287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6956-9C9B-4D32-8B5B-816929D88B45}">
      <dsp:nvSpPr>
        <dsp:cNvPr id="0" name=""/>
        <dsp:cNvSpPr/>
      </dsp:nvSpPr>
      <dsp:spPr>
        <a:xfrm>
          <a:off x="1" y="0"/>
          <a:ext cx="3661171" cy="287561"/>
        </a:xfrm>
        <a:prstGeom prst="chevron">
          <a:avLst/>
        </a:prstGeom>
        <a:solidFill>
          <a:schemeClr val="bg1">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Qu’est-ce que c’est ?</a:t>
          </a:r>
          <a:endParaRPr lang="fr-FR" sz="1400" kern="1200" dirty="0">
            <a:solidFill>
              <a:schemeClr val="tx1"/>
            </a:solidFill>
            <a:latin typeface="Calibri" panose="020F0502020204030204" pitchFamily="34" charset="0"/>
          </a:endParaRPr>
        </a:p>
      </dsp:txBody>
      <dsp:txXfrm>
        <a:off x="143782" y="0"/>
        <a:ext cx="3373610" cy="287561"/>
      </dsp:txXfrm>
    </dsp:sp>
    <dsp:sp modelId="{BDF2A55D-938D-4342-B14A-75C6D1F699D7}">
      <dsp:nvSpPr>
        <dsp:cNvPr id="0" name=""/>
        <dsp:cNvSpPr/>
      </dsp:nvSpPr>
      <dsp:spPr>
        <a:xfrm>
          <a:off x="3296704" y="0"/>
          <a:ext cx="3213154" cy="287561"/>
        </a:xfrm>
        <a:prstGeom prst="chevron">
          <a:avLst/>
        </a:prstGeom>
        <a:solidFill>
          <a:schemeClr val="bg1">
            <a:lumMod val="9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Etat de l’art</a:t>
          </a:r>
          <a:endParaRPr lang="fr-FR" sz="1400" kern="1200" dirty="0">
            <a:solidFill>
              <a:schemeClr val="tx1"/>
            </a:solidFill>
            <a:latin typeface="Calibri" panose="020F0502020204030204" pitchFamily="34" charset="0"/>
          </a:endParaRPr>
        </a:p>
      </dsp:txBody>
      <dsp:txXfrm>
        <a:off x="3440485" y="0"/>
        <a:ext cx="2925593" cy="287561"/>
      </dsp:txXfrm>
    </dsp:sp>
    <dsp:sp modelId="{02E25B46-9D16-490D-8442-2CB9F46B7693}">
      <dsp:nvSpPr>
        <dsp:cNvPr id="0" name=""/>
        <dsp:cNvSpPr/>
      </dsp:nvSpPr>
      <dsp:spPr>
        <a:xfrm>
          <a:off x="6143741" y="0"/>
          <a:ext cx="2998609"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Développement du CPL</a:t>
          </a:r>
          <a:endParaRPr lang="fr-FR" sz="1400" kern="1200" dirty="0">
            <a:solidFill>
              <a:schemeClr val="tx1"/>
            </a:solidFill>
            <a:latin typeface="Calibri" panose="020F0502020204030204" pitchFamily="34" charset="0"/>
          </a:endParaRPr>
        </a:p>
      </dsp:txBody>
      <dsp:txXfrm>
        <a:off x="6287522" y="0"/>
        <a:ext cx="2711048" cy="287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6956-9C9B-4D32-8B5B-816929D88B45}">
      <dsp:nvSpPr>
        <dsp:cNvPr id="0" name=""/>
        <dsp:cNvSpPr/>
      </dsp:nvSpPr>
      <dsp:spPr>
        <a:xfrm>
          <a:off x="1" y="0"/>
          <a:ext cx="3661171"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Qu’est-ce que c’est ?</a:t>
          </a:r>
          <a:endParaRPr lang="fr-FR" sz="1400" kern="1200" dirty="0">
            <a:solidFill>
              <a:schemeClr val="tx1"/>
            </a:solidFill>
            <a:latin typeface="Calibri" panose="020F0502020204030204" pitchFamily="34" charset="0"/>
          </a:endParaRPr>
        </a:p>
      </dsp:txBody>
      <dsp:txXfrm>
        <a:off x="143782" y="0"/>
        <a:ext cx="3373610" cy="287561"/>
      </dsp:txXfrm>
    </dsp:sp>
    <dsp:sp modelId="{BDF2A55D-938D-4342-B14A-75C6D1F699D7}">
      <dsp:nvSpPr>
        <dsp:cNvPr id="0" name=""/>
        <dsp:cNvSpPr/>
      </dsp:nvSpPr>
      <dsp:spPr>
        <a:xfrm>
          <a:off x="3296704" y="0"/>
          <a:ext cx="3213154" cy="287561"/>
        </a:xfrm>
        <a:prstGeom prst="chevron">
          <a:avLst/>
        </a:prstGeom>
        <a:solidFill>
          <a:schemeClr val="bg1">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Etat de l’art</a:t>
          </a:r>
          <a:endParaRPr lang="fr-FR" sz="1400" kern="1200" dirty="0">
            <a:solidFill>
              <a:schemeClr val="tx1"/>
            </a:solidFill>
            <a:latin typeface="Calibri" panose="020F0502020204030204" pitchFamily="34" charset="0"/>
          </a:endParaRPr>
        </a:p>
      </dsp:txBody>
      <dsp:txXfrm>
        <a:off x="3440485" y="0"/>
        <a:ext cx="2925593" cy="287561"/>
      </dsp:txXfrm>
    </dsp:sp>
    <dsp:sp modelId="{02E25B46-9D16-490D-8442-2CB9F46B7693}">
      <dsp:nvSpPr>
        <dsp:cNvPr id="0" name=""/>
        <dsp:cNvSpPr/>
      </dsp:nvSpPr>
      <dsp:spPr>
        <a:xfrm>
          <a:off x="6143741" y="0"/>
          <a:ext cx="2998609"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Développement du CPL</a:t>
          </a:r>
          <a:endParaRPr lang="fr-FR" sz="1400" kern="1200" dirty="0">
            <a:solidFill>
              <a:schemeClr val="tx1"/>
            </a:solidFill>
            <a:latin typeface="Calibri" panose="020F0502020204030204" pitchFamily="34" charset="0"/>
          </a:endParaRPr>
        </a:p>
      </dsp:txBody>
      <dsp:txXfrm>
        <a:off x="6287522" y="0"/>
        <a:ext cx="2711048" cy="2875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6956-9C9B-4D32-8B5B-816929D88B45}">
      <dsp:nvSpPr>
        <dsp:cNvPr id="0" name=""/>
        <dsp:cNvSpPr/>
      </dsp:nvSpPr>
      <dsp:spPr>
        <a:xfrm>
          <a:off x="1" y="0"/>
          <a:ext cx="3661171"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Qu’est-ce que c’est ?</a:t>
          </a:r>
          <a:endParaRPr lang="fr-FR" sz="1400" kern="1200" dirty="0">
            <a:solidFill>
              <a:schemeClr val="tx1"/>
            </a:solidFill>
            <a:latin typeface="Calibri" panose="020F0502020204030204" pitchFamily="34" charset="0"/>
          </a:endParaRPr>
        </a:p>
      </dsp:txBody>
      <dsp:txXfrm>
        <a:off x="143782" y="0"/>
        <a:ext cx="3373610" cy="287561"/>
      </dsp:txXfrm>
    </dsp:sp>
    <dsp:sp modelId="{BDF2A55D-938D-4342-B14A-75C6D1F699D7}">
      <dsp:nvSpPr>
        <dsp:cNvPr id="0" name=""/>
        <dsp:cNvSpPr/>
      </dsp:nvSpPr>
      <dsp:spPr>
        <a:xfrm>
          <a:off x="3296704" y="0"/>
          <a:ext cx="3213154" cy="287561"/>
        </a:xfrm>
        <a:prstGeom prst="chevron">
          <a:avLst/>
        </a:prstGeom>
        <a:solidFill>
          <a:schemeClr val="bg1">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Etat de l’art</a:t>
          </a:r>
          <a:endParaRPr lang="fr-FR" sz="1400" kern="1200" dirty="0">
            <a:solidFill>
              <a:schemeClr val="tx1"/>
            </a:solidFill>
            <a:latin typeface="Calibri" panose="020F0502020204030204" pitchFamily="34" charset="0"/>
          </a:endParaRPr>
        </a:p>
      </dsp:txBody>
      <dsp:txXfrm>
        <a:off x="3440485" y="0"/>
        <a:ext cx="2925593" cy="287561"/>
      </dsp:txXfrm>
    </dsp:sp>
    <dsp:sp modelId="{02E25B46-9D16-490D-8442-2CB9F46B7693}">
      <dsp:nvSpPr>
        <dsp:cNvPr id="0" name=""/>
        <dsp:cNvSpPr/>
      </dsp:nvSpPr>
      <dsp:spPr>
        <a:xfrm>
          <a:off x="6143741" y="0"/>
          <a:ext cx="2998609"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Développement du CPL</a:t>
          </a:r>
          <a:endParaRPr lang="fr-FR" sz="1400" kern="1200" dirty="0">
            <a:solidFill>
              <a:schemeClr val="tx1"/>
            </a:solidFill>
            <a:latin typeface="Calibri" panose="020F0502020204030204" pitchFamily="34" charset="0"/>
          </a:endParaRPr>
        </a:p>
      </dsp:txBody>
      <dsp:txXfrm>
        <a:off x="6287522" y="0"/>
        <a:ext cx="2711048" cy="2875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6956-9C9B-4D32-8B5B-816929D88B45}">
      <dsp:nvSpPr>
        <dsp:cNvPr id="0" name=""/>
        <dsp:cNvSpPr/>
      </dsp:nvSpPr>
      <dsp:spPr>
        <a:xfrm>
          <a:off x="1" y="0"/>
          <a:ext cx="3661171"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Qu’est-ce que c’est ?</a:t>
          </a:r>
          <a:endParaRPr lang="fr-FR" sz="1400" kern="1200" dirty="0">
            <a:solidFill>
              <a:schemeClr val="tx1"/>
            </a:solidFill>
            <a:latin typeface="Calibri" panose="020F0502020204030204" pitchFamily="34" charset="0"/>
          </a:endParaRPr>
        </a:p>
      </dsp:txBody>
      <dsp:txXfrm>
        <a:off x="143782" y="0"/>
        <a:ext cx="3373610" cy="287561"/>
      </dsp:txXfrm>
    </dsp:sp>
    <dsp:sp modelId="{BDF2A55D-938D-4342-B14A-75C6D1F699D7}">
      <dsp:nvSpPr>
        <dsp:cNvPr id="0" name=""/>
        <dsp:cNvSpPr/>
      </dsp:nvSpPr>
      <dsp:spPr>
        <a:xfrm>
          <a:off x="3296704" y="0"/>
          <a:ext cx="3213154" cy="287561"/>
        </a:xfrm>
        <a:prstGeom prst="chevron">
          <a:avLst/>
        </a:prstGeom>
        <a:solidFill>
          <a:schemeClr val="bg1">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Etat de l’art</a:t>
          </a:r>
          <a:endParaRPr lang="fr-FR" sz="1400" kern="1200" dirty="0">
            <a:solidFill>
              <a:schemeClr val="tx1"/>
            </a:solidFill>
            <a:latin typeface="Calibri" panose="020F0502020204030204" pitchFamily="34" charset="0"/>
          </a:endParaRPr>
        </a:p>
      </dsp:txBody>
      <dsp:txXfrm>
        <a:off x="3440485" y="0"/>
        <a:ext cx="2925593" cy="287561"/>
      </dsp:txXfrm>
    </dsp:sp>
    <dsp:sp modelId="{02E25B46-9D16-490D-8442-2CB9F46B7693}">
      <dsp:nvSpPr>
        <dsp:cNvPr id="0" name=""/>
        <dsp:cNvSpPr/>
      </dsp:nvSpPr>
      <dsp:spPr>
        <a:xfrm>
          <a:off x="6143741" y="0"/>
          <a:ext cx="2998609"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Développement du CPL</a:t>
          </a:r>
          <a:endParaRPr lang="fr-FR" sz="1400" kern="1200" dirty="0">
            <a:solidFill>
              <a:schemeClr val="tx1"/>
            </a:solidFill>
            <a:latin typeface="Calibri" panose="020F0502020204030204" pitchFamily="34" charset="0"/>
          </a:endParaRPr>
        </a:p>
      </dsp:txBody>
      <dsp:txXfrm>
        <a:off x="6287522" y="0"/>
        <a:ext cx="2711048" cy="2875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86956-9C9B-4D32-8B5B-816929D88B45}">
      <dsp:nvSpPr>
        <dsp:cNvPr id="0" name=""/>
        <dsp:cNvSpPr/>
      </dsp:nvSpPr>
      <dsp:spPr>
        <a:xfrm>
          <a:off x="1" y="0"/>
          <a:ext cx="3661171"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Qu’est-ce que c’est ?</a:t>
          </a:r>
          <a:endParaRPr lang="fr-FR" sz="1400" kern="1200" dirty="0">
            <a:solidFill>
              <a:schemeClr val="tx1"/>
            </a:solidFill>
            <a:latin typeface="Calibri" panose="020F0502020204030204" pitchFamily="34" charset="0"/>
          </a:endParaRPr>
        </a:p>
      </dsp:txBody>
      <dsp:txXfrm>
        <a:off x="143782" y="0"/>
        <a:ext cx="3373610" cy="287561"/>
      </dsp:txXfrm>
    </dsp:sp>
    <dsp:sp modelId="{BDF2A55D-938D-4342-B14A-75C6D1F699D7}">
      <dsp:nvSpPr>
        <dsp:cNvPr id="0" name=""/>
        <dsp:cNvSpPr/>
      </dsp:nvSpPr>
      <dsp:spPr>
        <a:xfrm>
          <a:off x="3296704" y="0"/>
          <a:ext cx="3213154" cy="287561"/>
        </a:xfrm>
        <a:prstGeom prst="chevron">
          <a:avLst/>
        </a:prstGeom>
        <a:solidFill>
          <a:schemeClr val="bg2">
            <a:lumMod val="20000"/>
            <a:lumOff val="8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Etat de l’art</a:t>
          </a:r>
          <a:endParaRPr lang="fr-FR" sz="1400" kern="1200" dirty="0">
            <a:solidFill>
              <a:schemeClr val="tx1"/>
            </a:solidFill>
            <a:latin typeface="Calibri" panose="020F0502020204030204" pitchFamily="34" charset="0"/>
          </a:endParaRPr>
        </a:p>
      </dsp:txBody>
      <dsp:txXfrm>
        <a:off x="3440485" y="0"/>
        <a:ext cx="2925593" cy="287561"/>
      </dsp:txXfrm>
    </dsp:sp>
    <dsp:sp modelId="{02E25B46-9D16-490D-8442-2CB9F46B7693}">
      <dsp:nvSpPr>
        <dsp:cNvPr id="0" name=""/>
        <dsp:cNvSpPr/>
      </dsp:nvSpPr>
      <dsp:spPr>
        <a:xfrm>
          <a:off x="6143741" y="0"/>
          <a:ext cx="2998609" cy="287561"/>
        </a:xfrm>
        <a:prstGeom prst="chevron">
          <a:avLst/>
        </a:prstGeom>
        <a:solidFill>
          <a:schemeClr val="bg1">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fr-FR" sz="1400" kern="1200" dirty="0" smtClean="0">
              <a:solidFill>
                <a:schemeClr val="tx1"/>
              </a:solidFill>
              <a:latin typeface="Calibri" panose="020F0502020204030204" pitchFamily="34" charset="0"/>
            </a:rPr>
            <a:t>Développement du CPL</a:t>
          </a:r>
          <a:endParaRPr lang="fr-FR" sz="1400" kern="1200" dirty="0">
            <a:solidFill>
              <a:schemeClr val="tx1"/>
            </a:solidFill>
            <a:latin typeface="Calibri" panose="020F0502020204030204" pitchFamily="34" charset="0"/>
          </a:endParaRPr>
        </a:p>
      </dsp:txBody>
      <dsp:txXfrm>
        <a:off x="6287522" y="0"/>
        <a:ext cx="2711048" cy="28756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38605-3704-42FD-8A77-D50FA3F2E68A}" type="datetimeFigureOut">
              <a:rPr lang="fr-FR" smtClean="0"/>
              <a:pPr/>
              <a:t>31/03/2015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9A7FBE-DE10-47BC-AA37-8A753178CFF3}" type="slidenum">
              <a:rPr lang="fr-FR" smtClean="0"/>
              <a:pPr/>
              <a:t>‹N°›</a:t>
            </a:fld>
            <a:endParaRPr lang="fr-FR"/>
          </a:p>
        </p:txBody>
      </p:sp>
    </p:spTree>
    <p:extLst>
      <p:ext uri="{BB962C8B-B14F-4D97-AF65-F5344CB8AC3E}">
        <p14:creationId xmlns:p14="http://schemas.microsoft.com/office/powerpoint/2010/main" val="204897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Be </a:t>
            </a:r>
            <a:r>
              <a:rPr lang="fr-FR" dirty="0" err="1" smtClean="0"/>
              <a:t>telecom</a:t>
            </a:r>
            <a:r>
              <a:rPr lang="fr-FR" dirty="0" smtClean="0"/>
              <a:t> L3</a:t>
            </a:r>
          </a:p>
          <a:p>
            <a:r>
              <a:rPr lang="fr-FR" dirty="0" smtClean="0"/>
              <a:t>Enlever </a:t>
            </a:r>
            <a:r>
              <a:rPr lang="fr-FR" baseline="0" dirty="0" smtClean="0"/>
              <a:t> </a:t>
            </a:r>
            <a:r>
              <a:rPr lang="fr-FR" baseline="0" dirty="0" err="1" smtClean="0"/>
              <a:t>derrniere</a:t>
            </a:r>
            <a:r>
              <a:rPr lang="fr-FR" baseline="0" dirty="0" smtClean="0"/>
              <a:t> </a:t>
            </a:r>
            <a:r>
              <a:rPr lang="fr-FR" baseline="0" dirty="0" err="1" smtClean="0"/>
              <a:t>modi</a:t>
            </a:r>
            <a:endParaRPr lang="fr-FR" dirty="0" smtClean="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a:t>
            </a:fld>
            <a:endParaRPr lang="fr-FR"/>
          </a:p>
        </p:txBody>
      </p:sp>
    </p:spTree>
    <p:extLst>
      <p:ext uri="{BB962C8B-B14F-4D97-AF65-F5344CB8AC3E}">
        <p14:creationId xmlns:p14="http://schemas.microsoft.com/office/powerpoint/2010/main" val="2811288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13</a:t>
            </a:fld>
            <a:endParaRPr lang="fr-FR"/>
          </a:p>
        </p:txBody>
      </p:sp>
    </p:spTree>
    <p:extLst>
      <p:ext uri="{BB962C8B-B14F-4D97-AF65-F5344CB8AC3E}">
        <p14:creationId xmlns:p14="http://schemas.microsoft.com/office/powerpoint/2010/main" val="2636632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14</a:t>
            </a:fld>
            <a:endParaRPr lang="fr-FR"/>
          </a:p>
        </p:txBody>
      </p:sp>
    </p:spTree>
    <p:extLst>
      <p:ext uri="{BB962C8B-B14F-4D97-AF65-F5344CB8AC3E}">
        <p14:creationId xmlns:p14="http://schemas.microsoft.com/office/powerpoint/2010/main" val="263663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15</a:t>
            </a:fld>
            <a:endParaRPr lang="fr-FR"/>
          </a:p>
        </p:txBody>
      </p:sp>
    </p:spTree>
    <p:extLst>
      <p:ext uri="{BB962C8B-B14F-4D97-AF65-F5344CB8AC3E}">
        <p14:creationId xmlns:p14="http://schemas.microsoft.com/office/powerpoint/2010/main" val="2636632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Plug FAI : prise </a:t>
            </a:r>
            <a:r>
              <a:rPr lang="fr-FR" dirty="0" err="1" smtClean="0"/>
              <a:t>cpl</a:t>
            </a:r>
            <a:r>
              <a:rPr lang="fr-FR" dirty="0" smtClean="0"/>
              <a:t> pour relier les box </a:t>
            </a:r>
            <a:r>
              <a:rPr lang="fr-FR" dirty="0" err="1" smtClean="0"/>
              <a:t>adsl</a:t>
            </a:r>
            <a:r>
              <a:rPr lang="fr-FR" dirty="0" smtClean="0"/>
              <a:t> aux </a:t>
            </a:r>
            <a:r>
              <a:rPr lang="fr-FR" dirty="0" err="1" smtClean="0"/>
              <a:t>bos</a:t>
            </a:r>
            <a:r>
              <a:rPr lang="fr-FR" dirty="0" smtClean="0"/>
              <a:t> TV</a:t>
            </a:r>
          </a:p>
          <a:p>
            <a:endParaRPr lang="fr-FR" dirty="0" smtClean="0"/>
          </a:p>
          <a:p>
            <a:r>
              <a:rPr lang="fr-FR" dirty="0" smtClean="0"/>
              <a:t>Plug réseau local</a:t>
            </a:r>
            <a:r>
              <a:rPr lang="fr-FR" baseline="0" dirty="0" smtClean="0"/>
              <a:t> : routeur, </a:t>
            </a:r>
            <a:r>
              <a:rPr lang="fr-FR" baseline="0" dirty="0" err="1" smtClean="0"/>
              <a:t>répetteur</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16</a:t>
            </a:fld>
            <a:endParaRPr lang="fr-FR"/>
          </a:p>
        </p:txBody>
      </p:sp>
    </p:spTree>
    <p:extLst>
      <p:ext uri="{BB962C8B-B14F-4D97-AF65-F5344CB8AC3E}">
        <p14:creationId xmlns:p14="http://schemas.microsoft.com/office/powerpoint/2010/main" val="2636632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Wifi :</a:t>
            </a:r>
          </a:p>
          <a:p>
            <a:r>
              <a:rPr lang="fr-FR" dirty="0" smtClean="0"/>
              <a:t>Avantage : pas d’installation spécifique, le signal se diffuse. </a:t>
            </a:r>
            <a:r>
              <a:rPr lang="fr-FR" dirty="0" err="1" smtClean="0"/>
              <a:t>Necessité</a:t>
            </a:r>
            <a:r>
              <a:rPr lang="fr-FR" baseline="0" dirty="0" smtClean="0"/>
              <a:t> cependant de répéteur pour de grandes distance.</a:t>
            </a:r>
          </a:p>
          <a:p>
            <a:r>
              <a:rPr lang="fr-FR" baseline="0" dirty="0" smtClean="0"/>
              <a:t>Inconvénient : Les ondes qui circules, de plus en plus on cherche a les réduire ce qui fait que ce n’est pas une bonne approche pour le futur</a:t>
            </a:r>
          </a:p>
          <a:p>
            <a:endParaRPr lang="fr-FR" baseline="0" dirty="0" smtClean="0"/>
          </a:p>
          <a:p>
            <a:r>
              <a:rPr lang="fr-FR" dirty="0" err="1" smtClean="0"/>
              <a:t>Cable</a:t>
            </a:r>
            <a:r>
              <a:rPr lang="fr-FR" dirty="0" smtClean="0"/>
              <a:t> :</a:t>
            </a:r>
          </a:p>
          <a:p>
            <a:r>
              <a:rPr lang="fr-FR" dirty="0" smtClean="0"/>
              <a:t>Avantage : </a:t>
            </a:r>
          </a:p>
          <a:p>
            <a:r>
              <a:rPr lang="fr-FR" dirty="0" smtClean="0"/>
              <a:t>Inconvénient :</a:t>
            </a:r>
          </a:p>
          <a:p>
            <a:endParaRPr lang="fr-FR" dirty="0" smtClean="0"/>
          </a:p>
          <a:p>
            <a:r>
              <a:rPr lang="fr-FR" dirty="0" smtClean="0"/>
              <a:t>Bus proprio :</a:t>
            </a:r>
          </a:p>
          <a:p>
            <a:r>
              <a:rPr lang="fr-FR" dirty="0" smtClean="0"/>
              <a:t>Avantage :</a:t>
            </a:r>
          </a:p>
          <a:p>
            <a:r>
              <a:rPr lang="fr-FR" dirty="0" smtClean="0"/>
              <a:t>Inconvénient :</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17</a:t>
            </a:fld>
            <a:endParaRPr lang="fr-FR"/>
          </a:p>
        </p:txBody>
      </p:sp>
    </p:spTree>
    <p:extLst>
      <p:ext uri="{BB962C8B-B14F-4D97-AF65-F5344CB8AC3E}">
        <p14:creationId xmlns:p14="http://schemas.microsoft.com/office/powerpoint/2010/main" val="428616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Avantage</a:t>
            </a:r>
            <a:r>
              <a:rPr lang="fr-FR" baseline="0" dirty="0" smtClean="0"/>
              <a:t> :</a:t>
            </a:r>
          </a:p>
          <a:p>
            <a:endParaRPr lang="fr-FR" dirty="0" smtClean="0"/>
          </a:p>
          <a:p>
            <a:r>
              <a:rPr lang="fr-FR" dirty="0" smtClean="0"/>
              <a:t>Inconvénient :</a:t>
            </a:r>
          </a:p>
          <a:p>
            <a:pPr marL="171450" indent="-171450">
              <a:buFontTx/>
              <a:buChar char="-"/>
            </a:pPr>
            <a:r>
              <a:rPr lang="fr-FR" dirty="0" smtClean="0"/>
              <a:t>Perf inférieures</a:t>
            </a:r>
            <a:r>
              <a:rPr lang="fr-FR" baseline="0" dirty="0" smtClean="0"/>
              <a:t> au wifi/</a:t>
            </a:r>
            <a:r>
              <a:rPr lang="fr-FR" baseline="0" dirty="0" err="1" smtClean="0"/>
              <a:t>cable</a:t>
            </a:r>
            <a:r>
              <a:rPr lang="fr-FR" baseline="0" dirty="0" smtClean="0"/>
              <a:t> </a:t>
            </a:r>
            <a:r>
              <a:rPr lang="fr-FR" baseline="0" dirty="0" err="1" smtClean="0"/>
              <a:t>ethenet</a:t>
            </a:r>
            <a:endParaRPr lang="fr-FR" baseline="0" dirty="0" smtClean="0"/>
          </a:p>
          <a:p>
            <a:pPr marL="171450" indent="-171450">
              <a:buFontTx/>
              <a:buChar char="-"/>
            </a:pPr>
            <a:r>
              <a:rPr lang="fr-FR" baseline="0" dirty="0" smtClean="0"/>
              <a:t>Débit varie selon l’utilisation du réseau électrique</a:t>
            </a:r>
          </a:p>
          <a:p>
            <a:pPr marL="171450" indent="-171450">
              <a:buFontTx/>
              <a:buChar char="-"/>
            </a:pP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18</a:t>
            </a:fld>
            <a:endParaRPr lang="fr-FR"/>
          </a:p>
        </p:txBody>
      </p:sp>
    </p:spTree>
    <p:extLst>
      <p:ext uri="{BB962C8B-B14F-4D97-AF65-F5344CB8AC3E}">
        <p14:creationId xmlns:p14="http://schemas.microsoft.com/office/powerpoint/2010/main" val="319122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21</a:t>
            </a:fld>
            <a:endParaRPr lang="fr-FR"/>
          </a:p>
        </p:txBody>
      </p:sp>
    </p:spTree>
    <p:extLst>
      <p:ext uri="{BB962C8B-B14F-4D97-AF65-F5344CB8AC3E}">
        <p14:creationId xmlns:p14="http://schemas.microsoft.com/office/powerpoint/2010/main" val="713790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Plug FAI : prise </a:t>
            </a:r>
            <a:r>
              <a:rPr lang="fr-FR" dirty="0" err="1" smtClean="0"/>
              <a:t>cpl</a:t>
            </a:r>
            <a:r>
              <a:rPr lang="fr-FR" dirty="0" smtClean="0"/>
              <a:t> pour relier les box </a:t>
            </a:r>
            <a:r>
              <a:rPr lang="fr-FR" dirty="0" err="1" smtClean="0"/>
              <a:t>adsl</a:t>
            </a:r>
            <a:r>
              <a:rPr lang="fr-FR" dirty="0" smtClean="0"/>
              <a:t> aux </a:t>
            </a:r>
            <a:r>
              <a:rPr lang="fr-FR" dirty="0" err="1" smtClean="0"/>
              <a:t>bos</a:t>
            </a:r>
            <a:r>
              <a:rPr lang="fr-FR" dirty="0" smtClean="0"/>
              <a:t> TV</a:t>
            </a:r>
          </a:p>
          <a:p>
            <a:endParaRPr lang="fr-FR" dirty="0" smtClean="0"/>
          </a:p>
          <a:p>
            <a:r>
              <a:rPr lang="fr-FR" dirty="0" smtClean="0"/>
              <a:t>Plug réseau local</a:t>
            </a:r>
            <a:r>
              <a:rPr lang="fr-FR" baseline="0" dirty="0" smtClean="0"/>
              <a:t> : routeur, </a:t>
            </a:r>
            <a:r>
              <a:rPr lang="fr-FR" baseline="0" dirty="0" err="1" smtClean="0"/>
              <a:t>répetteur</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22</a:t>
            </a:fld>
            <a:endParaRPr lang="fr-FR"/>
          </a:p>
        </p:txBody>
      </p:sp>
    </p:spTree>
    <p:extLst>
      <p:ext uri="{BB962C8B-B14F-4D97-AF65-F5344CB8AC3E}">
        <p14:creationId xmlns:p14="http://schemas.microsoft.com/office/powerpoint/2010/main" val="263663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Fournisseur / ce qui est actuellement proposé</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lvl="1"/>
            <a:r>
              <a:rPr lang="fr-FR" dirty="0" smtClean="0"/>
              <a:t>(dessiner un maison)</a:t>
            </a:r>
          </a:p>
          <a:p>
            <a:pPr lvl="1"/>
            <a:r>
              <a:rPr lang="fr-FR" dirty="0" smtClean="0"/>
              <a:t>(lister les éléments susceptibles d’être installés dans l’habitat)</a:t>
            </a:r>
          </a:p>
          <a:p>
            <a:pPr lvl="1"/>
            <a:r>
              <a:rPr lang="fr-FR" dirty="0" smtClean="0"/>
              <a:t>(regarder le coût de l’installation)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2</a:t>
            </a:fld>
            <a:endParaRPr lang="fr-FR"/>
          </a:p>
        </p:txBody>
      </p:sp>
    </p:spTree>
    <p:extLst>
      <p:ext uri="{BB962C8B-B14F-4D97-AF65-F5344CB8AC3E}">
        <p14:creationId xmlns:p14="http://schemas.microsoft.com/office/powerpoint/2010/main" val="319586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Voir</a:t>
            </a:r>
            <a:r>
              <a:rPr lang="fr-FR" baseline="0" dirty="0" smtClean="0"/>
              <a:t> pour que </a:t>
            </a:r>
            <a:r>
              <a:rPr lang="fr-FR" baseline="0" dirty="0" err="1" smtClean="0"/>
              <a:t>loic</a:t>
            </a:r>
            <a:r>
              <a:rPr lang="fr-FR" baseline="0" dirty="0" smtClean="0"/>
              <a:t> le fasse</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5</a:t>
            </a:fld>
            <a:endParaRPr lang="fr-FR"/>
          </a:p>
        </p:txBody>
      </p:sp>
    </p:spTree>
    <p:extLst>
      <p:ext uri="{BB962C8B-B14F-4D97-AF65-F5344CB8AC3E}">
        <p14:creationId xmlns:p14="http://schemas.microsoft.com/office/powerpoint/2010/main" val="2611740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r>
              <a:rPr lang="fr-FR" dirty="0" smtClean="0"/>
              <a:t>Techno propre </a:t>
            </a:r>
            <a:r>
              <a:rPr lang="fr-FR" dirty="0" smtClean="0"/>
              <a:t>: moins d’ondes,</a:t>
            </a:r>
            <a:r>
              <a:rPr lang="fr-FR" baseline="0" dirty="0" smtClean="0"/>
              <a:t> moins de </a:t>
            </a:r>
            <a:r>
              <a:rPr lang="fr-FR" baseline="0" dirty="0" smtClean="0"/>
              <a:t>consommations d’énergie, il peut y avoir des cas de rayon électromagnétique (ex cas du compteur électrique), énergie grise</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6</a:t>
            </a:fld>
            <a:endParaRPr lang="fr-FR"/>
          </a:p>
        </p:txBody>
      </p:sp>
    </p:spTree>
    <p:extLst>
      <p:ext uri="{BB962C8B-B14F-4D97-AF65-F5344CB8AC3E}">
        <p14:creationId xmlns:p14="http://schemas.microsoft.com/office/powerpoint/2010/main" val="2091411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Bien préparer les 4 points par</a:t>
            </a:r>
            <a:r>
              <a:rPr lang="fr-FR" baseline="0" dirty="0" smtClean="0"/>
              <a:t> celui qui fait la diapo</a:t>
            </a:r>
          </a:p>
          <a:p>
            <a:pPr marL="0" marR="0" lvl="1"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Pt 1 : fait de tirer des câbles dans un habitat existant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Pt 2 : Surplus à cause du réseau de communication a installer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Pt 3 : </a:t>
            </a:r>
            <a:endParaRPr lang="fr-FR"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On parle</a:t>
            </a:r>
            <a:r>
              <a:rPr lang="fr-FR" baseline="0" dirty="0" smtClean="0"/>
              <a:t> des installations actuelles, pas du CPL.</a:t>
            </a:r>
          </a:p>
          <a:p>
            <a:pPr marL="0" marR="0" lvl="1"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Contraintes comme passer des </a:t>
            </a:r>
            <a:r>
              <a:rPr lang="fr-FR" baseline="0" dirty="0" err="1" smtClean="0"/>
              <a:t>cables</a:t>
            </a:r>
            <a:r>
              <a:rPr lang="fr-FR" baseline="0" dirty="0" smtClean="0"/>
              <a:t> dans les murs,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Pt 4 : une fois l’installation en place, pour faire des </a:t>
            </a:r>
            <a:r>
              <a:rPr lang="fr-FR" baseline="0" dirty="0" err="1" smtClean="0"/>
              <a:t>modifs</a:t>
            </a:r>
            <a:r>
              <a:rPr lang="fr-FR" baseline="0" dirty="0" smtClean="0"/>
              <a:t>, ça peut être compliqué : ex si un </a:t>
            </a:r>
            <a:r>
              <a:rPr lang="fr-FR" baseline="0" dirty="0" err="1" smtClean="0"/>
              <a:t>cable</a:t>
            </a:r>
            <a:r>
              <a:rPr lang="fr-FR" baseline="0" dirty="0" smtClean="0"/>
              <a:t> bus est coupé (ex par un animal) dans un mur, on est obligé de coupé le mur. Ou si on prévoit de modifier le positionnement d’un équipement ou qu’on souhaite en rajouté, il faudra redéployer de nouveaux </a:t>
            </a:r>
            <a:r>
              <a:rPr lang="fr-FR" baseline="0" dirty="0" err="1" smtClean="0"/>
              <a:t>cables</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7</a:t>
            </a:fld>
            <a:endParaRPr lang="fr-FR"/>
          </a:p>
        </p:txBody>
      </p:sp>
    </p:spTree>
    <p:extLst>
      <p:ext uri="{BB962C8B-B14F-4D97-AF65-F5344CB8AC3E}">
        <p14:creationId xmlns:p14="http://schemas.microsoft.com/office/powerpoint/2010/main" val="209141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8</a:t>
            </a:fld>
            <a:endParaRPr lang="fr-FR"/>
          </a:p>
        </p:txBody>
      </p:sp>
    </p:spTree>
    <p:extLst>
      <p:ext uri="{BB962C8B-B14F-4D97-AF65-F5344CB8AC3E}">
        <p14:creationId xmlns:p14="http://schemas.microsoft.com/office/powerpoint/2010/main" val="2091411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dirty="0" smtClean="0"/>
              <a:t>On vient de voir l’état</a:t>
            </a:r>
            <a:r>
              <a:rPr lang="fr-FR" baseline="0" dirty="0" smtClean="0"/>
              <a:t> actuel d’une installation classique de domotique, mais nous allons maintenant voir en quoi l’utilisation des CPL peut répondre à cette problématique.</a:t>
            </a:r>
          </a:p>
          <a:p>
            <a:pPr marL="0" marR="0" lvl="1"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-&gt; schématique d’une maison avec une unité centrale qui gère l’ensemble des équipements</a:t>
            </a:r>
          </a:p>
          <a:p>
            <a:pPr marL="0" marR="0" lvl="1" indent="0" algn="l" defTabSz="914400" rtl="0" eaLnBrk="1" fontAlgn="auto" latinLnBrk="0" hangingPunct="1">
              <a:lnSpc>
                <a:spcPct val="100000"/>
              </a:lnSpc>
              <a:spcBef>
                <a:spcPts val="0"/>
              </a:spcBef>
              <a:spcAft>
                <a:spcPts val="0"/>
              </a:spcAft>
              <a:buClrTx/>
              <a:buSzTx/>
              <a:buFontTx/>
              <a:buNone/>
              <a:tabLst/>
              <a:defRPr/>
            </a:pPr>
            <a:r>
              <a:rPr lang="fr-FR" baseline="0" dirty="0" smtClean="0"/>
              <a:t>Nous allons voir maintenant au cours d’un exemple d’une installation </a:t>
            </a:r>
            <a:r>
              <a:rPr lang="fr-FR" baseline="0" dirty="0" err="1" smtClean="0"/>
              <a:t>complete</a:t>
            </a:r>
            <a:r>
              <a:rPr lang="fr-FR" baseline="0" dirty="0" smtClean="0"/>
              <a:t> en quoi le CPL est propice à un tel développement.</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9</a:t>
            </a:fld>
            <a:endParaRPr lang="fr-FR"/>
          </a:p>
        </p:txBody>
      </p:sp>
    </p:spTree>
    <p:extLst>
      <p:ext uri="{BB962C8B-B14F-4D97-AF65-F5344CB8AC3E}">
        <p14:creationId xmlns:p14="http://schemas.microsoft.com/office/powerpoint/2010/main" val="209141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Norme X10 CPL</a:t>
            </a:r>
          </a:p>
          <a:p>
            <a:r>
              <a:rPr lang="fr-FR" dirty="0" err="1" smtClean="0"/>
              <a:t>Azibase</a:t>
            </a:r>
            <a:r>
              <a:rPr lang="fr-FR" dirty="0" smtClean="0"/>
              <a:t> : supervision</a:t>
            </a:r>
            <a:r>
              <a:rPr lang="fr-FR" baseline="0" dirty="0" smtClean="0"/>
              <a:t> domotique, télé alarme et alerte, </a:t>
            </a:r>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11</a:t>
            </a:fld>
            <a:endParaRPr lang="fr-FR"/>
          </a:p>
        </p:txBody>
      </p:sp>
    </p:spTree>
    <p:extLst>
      <p:ext uri="{BB962C8B-B14F-4D97-AF65-F5344CB8AC3E}">
        <p14:creationId xmlns:p14="http://schemas.microsoft.com/office/powerpoint/2010/main" val="26366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99A7FBE-DE10-47BC-AA37-8A753178CFF3}" type="slidenum">
              <a:rPr lang="fr-FR" smtClean="0"/>
              <a:pPr/>
              <a:t>12</a:t>
            </a:fld>
            <a:endParaRPr lang="fr-FR"/>
          </a:p>
        </p:txBody>
      </p:sp>
    </p:spTree>
    <p:extLst>
      <p:ext uri="{BB962C8B-B14F-4D97-AF65-F5344CB8AC3E}">
        <p14:creationId xmlns:p14="http://schemas.microsoft.com/office/powerpoint/2010/main" val="263663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C3E5ED7E-40EA-43F0-8C97-AF9673590088}" type="datetime1">
              <a:rPr lang="fr-FR" smtClean="0"/>
              <a:pPr/>
              <a:t>31/03/2015</a:t>
            </a:fld>
            <a:endParaRPr lang="fr-FR"/>
          </a:p>
        </p:txBody>
      </p:sp>
      <p:sp>
        <p:nvSpPr>
          <p:cNvPr id="17" name="Espace réservé du pied de page 16"/>
          <p:cNvSpPr>
            <a:spLocks noGrp="1"/>
          </p:cNvSpPr>
          <p:nvPr>
            <p:ph type="ftr" sz="quarter" idx="11"/>
          </p:nvPr>
        </p:nvSpPr>
        <p:spPr/>
        <p:txBody>
          <a:bodyPr/>
          <a:lstStyle/>
          <a:p>
            <a:r>
              <a:rPr lang="fr-FR" smtClean="0"/>
              <a:t>BARBARESCO - TOSI - DEGIRONDE - BARBASTE </a:t>
            </a:r>
            <a:endParaRPr lang="fr-FR"/>
          </a:p>
        </p:txBody>
      </p:sp>
      <p:sp>
        <p:nvSpPr>
          <p:cNvPr id="29" name="Espace réservé du numéro de diapositive 28"/>
          <p:cNvSpPr>
            <a:spLocks noGrp="1"/>
          </p:cNvSpPr>
          <p:nvPr>
            <p:ph type="sldNum" sz="quarter" idx="12"/>
          </p:nvPr>
        </p:nvSpPr>
        <p:spPr/>
        <p:txBody>
          <a:bodyPr/>
          <a:lstStyle/>
          <a:p>
            <a:fld id="{01C2C2A7-E788-4DEF-81A1-763FFC2D4095}" type="slidenum">
              <a:rPr lang="fr-FR" smtClean="0"/>
              <a:pPr/>
              <a:t>‹N°›</a:t>
            </a:fld>
            <a:endParaRPr lang="fr-FR"/>
          </a:p>
        </p:txBody>
      </p:sp>
      <p:sp>
        <p:nvSpPr>
          <p:cNvPr id="9" name="Sous-titre 8"/>
          <p:cNvSpPr>
            <a:spLocks noGrp="1"/>
          </p:cNvSpPr>
          <p:nvPr>
            <p:ph type="subTitle" idx="1"/>
          </p:nvPr>
        </p:nvSpPr>
        <p:spPr>
          <a:xfrm>
            <a:off x="1371600" y="3331699"/>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3542190-6A95-492E-99B3-87D38136E612}" type="datetime1">
              <a:rPr lang="fr-FR" smtClean="0"/>
              <a:pPr/>
              <a:t>31/03/2015</a:t>
            </a:fld>
            <a:endParaRPr lang="fr-FR"/>
          </a:p>
        </p:txBody>
      </p:sp>
      <p:sp>
        <p:nvSpPr>
          <p:cNvPr id="5" name="Espace réservé du pied de page 4"/>
          <p:cNvSpPr>
            <a:spLocks noGrp="1"/>
          </p:cNvSpPr>
          <p:nvPr>
            <p:ph type="ftr" sz="quarter" idx="11"/>
          </p:nvPr>
        </p:nvSpPr>
        <p:spPr/>
        <p:txBody>
          <a:bodyPr/>
          <a:lstStyle/>
          <a:p>
            <a:r>
              <a:rPr lang="fr-FR" smtClean="0"/>
              <a:t>BARBARESCO - TOSI - DEGIRONDE - BARBASTE </a:t>
            </a:r>
            <a:endParaRPr lang="fr-FR"/>
          </a:p>
        </p:txBody>
      </p:sp>
      <p:sp>
        <p:nvSpPr>
          <p:cNvPr id="6" name="Espace réservé du numéro de diapositive 5"/>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9"/>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03CA322-6B47-4D38-86A0-7D36B081F458}" type="datetime1">
              <a:rPr lang="fr-FR" smtClean="0"/>
              <a:pPr/>
              <a:t>31/03/2015</a:t>
            </a:fld>
            <a:endParaRPr lang="fr-FR"/>
          </a:p>
        </p:txBody>
      </p:sp>
      <p:sp>
        <p:nvSpPr>
          <p:cNvPr id="5" name="Espace réservé du pied de page 4"/>
          <p:cNvSpPr>
            <a:spLocks noGrp="1"/>
          </p:cNvSpPr>
          <p:nvPr>
            <p:ph type="ftr" sz="quarter" idx="11"/>
          </p:nvPr>
        </p:nvSpPr>
        <p:spPr/>
        <p:txBody>
          <a:bodyPr/>
          <a:lstStyle/>
          <a:p>
            <a:r>
              <a:rPr lang="fr-FR" smtClean="0"/>
              <a:t>BARBARESCO - TOSI - DEGIRONDE - BARBASTE </a:t>
            </a:r>
            <a:endParaRPr lang="fr-FR"/>
          </a:p>
        </p:txBody>
      </p:sp>
      <p:sp>
        <p:nvSpPr>
          <p:cNvPr id="6" name="Espace réservé du numéro de diapositive 5"/>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DeGarde">
    <p:spTree>
      <p:nvGrpSpPr>
        <p:cNvPr id="1" name=""/>
        <p:cNvGrpSpPr/>
        <p:nvPr/>
      </p:nvGrpSpPr>
      <p:grpSpPr>
        <a:xfrm>
          <a:off x="0" y="0"/>
          <a:ext cx="0" cy="0"/>
          <a:chOff x="0" y="0"/>
          <a:chExt cx="0" cy="0"/>
        </a:xfrm>
      </p:grpSpPr>
      <p:sp>
        <p:nvSpPr>
          <p:cNvPr id="9" name="Titre 1"/>
          <p:cNvSpPr>
            <a:spLocks noGrp="1"/>
          </p:cNvSpPr>
          <p:nvPr>
            <p:ph type="title"/>
          </p:nvPr>
        </p:nvSpPr>
        <p:spPr>
          <a:xfrm>
            <a:off x="467544" y="1628800"/>
            <a:ext cx="8229600" cy="1143000"/>
          </a:xfrm>
        </p:spPr>
        <p:txBody>
          <a:bodyPr>
            <a:noAutofit/>
          </a:bodyPr>
          <a:lstStyle>
            <a:lvl1pPr>
              <a:defRPr sz="4800" u="sng">
                <a:solidFill>
                  <a:schemeClr val="tx1"/>
                </a:solidFill>
                <a:effectLst/>
                <a:latin typeface="Copperplate Gothic Bold" panose="020E0705020206020404" pitchFamily="34" charset="0"/>
              </a:defRPr>
            </a:lvl1pPr>
          </a:lstStyle>
          <a:p>
            <a:r>
              <a:rPr kumimoji="0" lang="fr-FR" dirty="0" smtClean="0"/>
              <a:t>Modifiez le style du titre</a:t>
            </a:r>
            <a:endParaRPr kumimoji="0" lang="en-US" dirty="0"/>
          </a:p>
        </p:txBody>
      </p:sp>
      <p:sp>
        <p:nvSpPr>
          <p:cNvPr id="15" name="Espace réservé du texte 14"/>
          <p:cNvSpPr>
            <a:spLocks noGrp="1"/>
          </p:cNvSpPr>
          <p:nvPr>
            <p:ph type="body" sz="quarter" idx="12"/>
          </p:nvPr>
        </p:nvSpPr>
        <p:spPr>
          <a:xfrm>
            <a:off x="827584" y="3140969"/>
            <a:ext cx="7488832" cy="2520951"/>
          </a:xfrm>
        </p:spPr>
        <p:txBody>
          <a:bodyPr>
            <a:normAutofit/>
          </a:bodyPr>
          <a:lstStyle>
            <a:lvl1pPr marL="137160" indent="0" algn="ctr">
              <a:buNone/>
              <a:defRPr sz="2400">
                <a:solidFill>
                  <a:schemeClr val="tx1"/>
                </a:solidFill>
                <a:latin typeface="Calibri" panose="020F0502020204030204" pitchFamily="34" charset="0"/>
              </a:defRPr>
            </a:lvl1pPr>
            <a:lvl2pPr marL="585216" indent="0">
              <a:buNone/>
              <a:defRPr/>
            </a:lvl2pPr>
            <a:lvl3pPr marL="905256" indent="0">
              <a:buNone/>
              <a:defRPr/>
            </a:lvl3pPr>
            <a:lvl4pPr marL="1170432" indent="0">
              <a:buNone/>
              <a:defRPr/>
            </a:lvl4pPr>
            <a:lvl5pPr marL="1362456" indent="0">
              <a:buNone/>
              <a:defRPr/>
            </a:lvl5pPr>
          </a:lstStyle>
          <a:p>
            <a:pPr lvl="0"/>
            <a:r>
              <a:rPr lang="fr-FR" dirty="0" smtClean="0"/>
              <a:t>Modifiez les styles du texte du masque</a:t>
            </a:r>
          </a:p>
        </p:txBody>
      </p:sp>
      <p:sp>
        <p:nvSpPr>
          <p:cNvPr id="16" name="Espace réservé de la date 2"/>
          <p:cNvSpPr>
            <a:spLocks noGrp="1"/>
          </p:cNvSpPr>
          <p:nvPr>
            <p:ph type="dt" sz="half" idx="10"/>
          </p:nvPr>
        </p:nvSpPr>
        <p:spPr>
          <a:xfrm>
            <a:off x="3505200" y="5805264"/>
            <a:ext cx="2133600" cy="365125"/>
          </a:xfrm>
        </p:spPr>
        <p:txBody>
          <a:bodyPr/>
          <a:lstStyle>
            <a:lvl1pPr algn="ctr">
              <a:defRPr>
                <a:solidFill>
                  <a:schemeClr val="accent5">
                    <a:lumMod val="50000"/>
                  </a:schemeClr>
                </a:solidFill>
                <a:latin typeface="Calibri" panose="020F0502020204030204" pitchFamily="34" charset="0"/>
              </a:defRPr>
            </a:lvl1pPr>
          </a:lstStyle>
          <a:p>
            <a:fld id="{7630DF03-65AF-4ECA-9D21-FFC619D6369C}" type="datetime1">
              <a:rPr lang="fr-FR" smtClean="0"/>
              <a:pPr/>
              <a:t>31/03/2015</a:t>
            </a:fld>
            <a:endParaRPr lang="fr-FR" dirty="0"/>
          </a:p>
        </p:txBody>
      </p:sp>
    </p:spTree>
    <p:extLst>
      <p:ext uri="{BB962C8B-B14F-4D97-AF65-F5344CB8AC3E}">
        <p14:creationId xmlns:p14="http://schemas.microsoft.com/office/powerpoint/2010/main" val="33432610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blematique">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539552" y="1484785"/>
            <a:ext cx="7993062" cy="3382963"/>
          </a:xfrm>
        </p:spPr>
        <p:txBody>
          <a:bodyPr anchor="ctr">
            <a:normAutofit/>
          </a:bodyPr>
          <a:lstStyle>
            <a:lvl1pPr marL="137160" indent="0" algn="ctr">
              <a:buNone/>
              <a:defRPr sz="3200">
                <a:solidFill>
                  <a:schemeClr val="tx1"/>
                </a:solidFill>
              </a:defRPr>
            </a:lvl1pPr>
          </a:lstStyle>
          <a:p>
            <a:pPr lvl="0"/>
            <a:r>
              <a:rPr lang="fr-FR" dirty="0" smtClean="0"/>
              <a:t>Modifiez les styles du texte du masque</a:t>
            </a:r>
          </a:p>
        </p:txBody>
      </p:sp>
      <p:sp>
        <p:nvSpPr>
          <p:cNvPr id="8" name="Rectangle 7"/>
          <p:cNvSpPr/>
          <p:nvPr userDrawn="1"/>
        </p:nvSpPr>
        <p:spPr>
          <a:xfrm>
            <a:off x="0" y="6541499"/>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lumMod val="75000"/>
                </a:schemeClr>
              </a:solidFill>
            </a:endParaRPr>
          </a:p>
        </p:txBody>
      </p:sp>
      <p:sp>
        <p:nvSpPr>
          <p:cNvPr id="9"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0"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1"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2" name="ZoneTexte 11"/>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
        <p:nvSpPr>
          <p:cNvPr id="13" name="Titre 12"/>
          <p:cNvSpPr>
            <a:spLocks noGrp="1"/>
          </p:cNvSpPr>
          <p:nvPr>
            <p:ph type="title"/>
          </p:nvPr>
        </p:nvSpPr>
        <p:spPr>
          <a:xfrm>
            <a:off x="1475656" y="116632"/>
            <a:ext cx="5904656" cy="1152128"/>
          </a:xfrm>
        </p:spPr>
        <p:txBody>
          <a:bodyPr/>
          <a:lstStyle>
            <a:lvl1pPr>
              <a:defRPr>
                <a:solidFill>
                  <a:schemeClr val="tx1"/>
                </a:solidFill>
                <a:effectLst/>
              </a:defRPr>
            </a:lvl1pPr>
          </a:lstStyle>
          <a:p>
            <a:r>
              <a:rPr lang="fr-FR" dirty="0" smtClean="0"/>
              <a:t>Modifiez le style du titre</a:t>
            </a:r>
            <a:endParaRPr lang="fr-FR" dirty="0"/>
          </a:p>
        </p:txBody>
      </p:sp>
    </p:spTree>
    <p:extLst>
      <p:ext uri="{BB962C8B-B14F-4D97-AF65-F5344CB8AC3E}">
        <p14:creationId xmlns:p14="http://schemas.microsoft.com/office/powerpoint/2010/main" val="25051863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n">
    <p:spTree>
      <p:nvGrpSpPr>
        <p:cNvPr id="1" name=""/>
        <p:cNvGrpSpPr/>
        <p:nvPr/>
      </p:nvGrpSpPr>
      <p:grpSpPr>
        <a:xfrm>
          <a:off x="0" y="0"/>
          <a:ext cx="0" cy="0"/>
          <a:chOff x="0" y="0"/>
          <a:chExt cx="0" cy="0"/>
        </a:xfrm>
      </p:grpSpPr>
      <p:sp>
        <p:nvSpPr>
          <p:cNvPr id="7" name="Espace réservé du texte 6"/>
          <p:cNvSpPr>
            <a:spLocks noGrp="1"/>
          </p:cNvSpPr>
          <p:nvPr>
            <p:ph type="body" sz="quarter" idx="13"/>
          </p:nvPr>
        </p:nvSpPr>
        <p:spPr>
          <a:xfrm>
            <a:off x="395536" y="1844824"/>
            <a:ext cx="8280920" cy="4248472"/>
          </a:xfrm>
        </p:spPr>
        <p:txBody>
          <a:bodyPr/>
          <a:lstStyle>
            <a:lvl1pPr marL="137160" indent="0">
              <a:buFontTx/>
              <a:buNone/>
              <a:defRPr sz="2300" u="sng">
                <a:latin typeface="Calibri" panose="020F0502020204030204" pitchFamily="34" charset="0"/>
              </a:defRPr>
            </a:lvl1pPr>
            <a:lvl2pPr marL="585216" indent="0">
              <a:buFontTx/>
              <a:buNone/>
              <a:defRPr sz="2000">
                <a:latin typeface="Calibri" panose="020F0502020204030204" pitchFamily="34" charset="0"/>
              </a:defRPr>
            </a:lvl2pPr>
            <a:lvl3pPr>
              <a:buFontTx/>
              <a:buNone/>
              <a:defRPr/>
            </a:lvl3pPr>
            <a:lvl4pPr>
              <a:buFontTx/>
              <a:buNone/>
              <a:defRPr/>
            </a:lvl4pPr>
            <a:lvl5pPr>
              <a:buFontTx/>
              <a:buNone/>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7" name="Titre 12"/>
          <p:cNvSpPr>
            <a:spLocks noGrp="1"/>
          </p:cNvSpPr>
          <p:nvPr>
            <p:ph type="title"/>
          </p:nvPr>
        </p:nvSpPr>
        <p:spPr>
          <a:xfrm>
            <a:off x="1619672" y="116632"/>
            <a:ext cx="5616624" cy="1143000"/>
          </a:xfrm>
        </p:spPr>
        <p:txBody>
          <a:bodyPr/>
          <a:lstStyle>
            <a:lvl1pPr>
              <a:defRPr>
                <a:solidFill>
                  <a:schemeClr val="tx1"/>
                </a:solidFill>
                <a:effectLst/>
              </a:defRPr>
            </a:lvl1pPr>
          </a:lstStyle>
          <a:p>
            <a:r>
              <a:rPr lang="fr-FR" dirty="0" smtClean="0"/>
              <a:t>Modifiez le style du titre</a:t>
            </a:r>
            <a:endParaRPr lang="fr-FR" dirty="0"/>
          </a:p>
        </p:txBody>
      </p:sp>
      <p:sp>
        <p:nvSpPr>
          <p:cNvPr id="9" name="Rectangle 8"/>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6"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8"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9" name="ZoneTexte 18"/>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Tree>
    <p:extLst>
      <p:ext uri="{BB962C8B-B14F-4D97-AF65-F5344CB8AC3E}">
        <p14:creationId xmlns:p14="http://schemas.microsoft.com/office/powerpoint/2010/main" val="41836581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uvelle partie">
    <p:spTree>
      <p:nvGrpSpPr>
        <p:cNvPr id="1" name=""/>
        <p:cNvGrpSpPr/>
        <p:nvPr/>
      </p:nvGrpSpPr>
      <p:grpSpPr>
        <a:xfrm>
          <a:off x="0" y="0"/>
          <a:ext cx="0" cy="0"/>
          <a:chOff x="0" y="0"/>
          <a:chExt cx="0" cy="0"/>
        </a:xfrm>
      </p:grpSpPr>
      <p:sp>
        <p:nvSpPr>
          <p:cNvPr id="11" name="Titre 12"/>
          <p:cNvSpPr>
            <a:spLocks noGrp="1"/>
          </p:cNvSpPr>
          <p:nvPr>
            <p:ph type="title"/>
          </p:nvPr>
        </p:nvSpPr>
        <p:spPr>
          <a:xfrm>
            <a:off x="251520" y="2708920"/>
            <a:ext cx="8640960" cy="1440160"/>
          </a:xfrm>
        </p:spPr>
        <p:txBody>
          <a:bodyPr/>
          <a:lstStyle>
            <a:lvl1pPr>
              <a:defRPr>
                <a:solidFill>
                  <a:schemeClr val="tx1"/>
                </a:solidFill>
                <a:effectLst/>
              </a:defRPr>
            </a:lvl1pPr>
          </a:lstStyle>
          <a:p>
            <a:r>
              <a:rPr lang="fr-FR" dirty="0" smtClean="0"/>
              <a:t>Modifiez le style du titre</a:t>
            </a:r>
            <a:endParaRPr lang="fr-FR" dirty="0"/>
          </a:p>
        </p:txBody>
      </p:sp>
      <p:sp>
        <p:nvSpPr>
          <p:cNvPr id="12" name="Rectangle 11"/>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4"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5"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6" name="ZoneTexte 15"/>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Tree>
    <p:extLst>
      <p:ext uri="{BB962C8B-B14F-4D97-AF65-F5344CB8AC3E}">
        <p14:creationId xmlns:p14="http://schemas.microsoft.com/office/powerpoint/2010/main" val="1155284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rtie 1">
    <p:spTree>
      <p:nvGrpSpPr>
        <p:cNvPr id="1" name=""/>
        <p:cNvGrpSpPr/>
        <p:nvPr/>
      </p:nvGrpSpPr>
      <p:grpSpPr>
        <a:xfrm>
          <a:off x="0" y="0"/>
          <a:ext cx="0" cy="0"/>
          <a:chOff x="0" y="0"/>
          <a:chExt cx="0" cy="0"/>
        </a:xfrm>
      </p:grpSpPr>
      <p:sp>
        <p:nvSpPr>
          <p:cNvPr id="6" name="Titre 12"/>
          <p:cNvSpPr>
            <a:spLocks noGrp="1"/>
          </p:cNvSpPr>
          <p:nvPr>
            <p:ph type="title"/>
          </p:nvPr>
        </p:nvSpPr>
        <p:spPr>
          <a:xfrm>
            <a:off x="457200" y="274639"/>
            <a:ext cx="8229600" cy="1143000"/>
          </a:xfrm>
        </p:spPr>
        <p:txBody>
          <a:bodyPr/>
          <a:lstStyle>
            <a:lvl1pPr>
              <a:defRPr>
                <a:solidFill>
                  <a:schemeClr val="tx1"/>
                </a:solidFill>
                <a:effectLst/>
              </a:defRPr>
            </a:lvl1pPr>
          </a:lstStyle>
          <a:p>
            <a:r>
              <a:rPr lang="fr-FR" dirty="0" smtClean="0"/>
              <a:t>Modifiez le style du titre</a:t>
            </a:r>
            <a:endParaRPr lang="fr-FR" dirty="0"/>
          </a:p>
        </p:txBody>
      </p:sp>
      <p:sp>
        <p:nvSpPr>
          <p:cNvPr id="3" name="Espace réservé du contenu 2"/>
          <p:cNvSpPr>
            <a:spLocks noGrp="1"/>
          </p:cNvSpPr>
          <p:nvPr>
            <p:ph sz="quarter" idx="13"/>
          </p:nvPr>
        </p:nvSpPr>
        <p:spPr>
          <a:xfrm>
            <a:off x="2411760" y="1484784"/>
            <a:ext cx="6624736" cy="4896544"/>
          </a:xfrm>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14"/>
          </p:nvPr>
        </p:nvSpPr>
        <p:spPr>
          <a:xfrm>
            <a:off x="107504" y="1484784"/>
            <a:ext cx="2232248" cy="4896544"/>
          </a:xfrm>
        </p:spPr>
        <p:txBody>
          <a:bodyPr/>
          <a:lstStyle>
            <a:lvl1pPr>
              <a:buFontTx/>
              <a:buNone/>
              <a:defRPr sz="1600">
                <a:latin typeface="Calibri" panose="020F0502020204030204" pitchFamily="34" charset="0"/>
              </a:defRPr>
            </a:lvl1pPr>
            <a:lvl2pPr marL="928116" indent="-342900">
              <a:buFontTx/>
              <a:buNone/>
              <a:defRPr sz="1400">
                <a:latin typeface="Calibri" panose="020F0502020204030204" pitchFamily="34" charset="0"/>
              </a:defRPr>
            </a:lvl2pPr>
            <a:lvl3pPr>
              <a:buFontTx/>
              <a:buNone/>
              <a:defRPr sz="1400">
                <a:latin typeface="Calibri" panose="020F0502020204030204" pitchFamily="34" charset="0"/>
              </a:defRPr>
            </a:lvl3pPr>
            <a:lvl4pPr>
              <a:buFontTx/>
              <a:buNone/>
              <a:defRPr sz="1400">
                <a:latin typeface="Calibri" panose="020F0502020204030204" pitchFamily="34" charset="0"/>
              </a:defRPr>
            </a:lvl4pPr>
            <a:lvl5pPr>
              <a:buFontTx/>
              <a:buNone/>
              <a:defRPr sz="1400">
                <a:latin typeface="Calibri" panose="020F050202020403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4"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5"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6" name="ZoneTexte 15"/>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Tree>
    <p:extLst>
      <p:ext uri="{BB962C8B-B14F-4D97-AF65-F5344CB8AC3E}">
        <p14:creationId xmlns:p14="http://schemas.microsoft.com/office/powerpoint/2010/main" val="156049574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rtie 2">
    <p:spTree>
      <p:nvGrpSpPr>
        <p:cNvPr id="1" name=""/>
        <p:cNvGrpSpPr/>
        <p:nvPr/>
      </p:nvGrpSpPr>
      <p:grpSpPr>
        <a:xfrm>
          <a:off x="0" y="0"/>
          <a:ext cx="0" cy="0"/>
          <a:chOff x="0" y="0"/>
          <a:chExt cx="0" cy="0"/>
        </a:xfrm>
      </p:grpSpPr>
      <p:sp>
        <p:nvSpPr>
          <p:cNvPr id="11" name="Titre 12"/>
          <p:cNvSpPr>
            <a:spLocks noGrp="1"/>
          </p:cNvSpPr>
          <p:nvPr>
            <p:ph type="title"/>
          </p:nvPr>
        </p:nvSpPr>
        <p:spPr>
          <a:xfrm>
            <a:off x="457200" y="274639"/>
            <a:ext cx="8229600" cy="1143000"/>
          </a:xfrm>
        </p:spPr>
        <p:txBody>
          <a:bodyPr/>
          <a:lstStyle>
            <a:lvl1pPr>
              <a:defRPr>
                <a:solidFill>
                  <a:schemeClr val="tx1"/>
                </a:solidFill>
                <a:effectLst/>
              </a:defRPr>
            </a:lvl1pPr>
          </a:lstStyle>
          <a:p>
            <a:r>
              <a:rPr lang="fr-FR" dirty="0" smtClean="0"/>
              <a:t>Modifiez le style du titre</a:t>
            </a:r>
            <a:endParaRPr lang="fr-FR" dirty="0"/>
          </a:p>
        </p:txBody>
      </p:sp>
      <p:sp>
        <p:nvSpPr>
          <p:cNvPr id="8" name="Espace réservé du contenu 2"/>
          <p:cNvSpPr>
            <a:spLocks noGrp="1"/>
          </p:cNvSpPr>
          <p:nvPr>
            <p:ph sz="quarter" idx="13"/>
          </p:nvPr>
        </p:nvSpPr>
        <p:spPr>
          <a:xfrm>
            <a:off x="2411760" y="1484784"/>
            <a:ext cx="6624736" cy="4896544"/>
          </a:xfrm>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8"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9"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20" name="ZoneTexte 19"/>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
        <p:nvSpPr>
          <p:cNvPr id="22" name="Espace réservé du texte 4"/>
          <p:cNvSpPr>
            <a:spLocks noGrp="1"/>
          </p:cNvSpPr>
          <p:nvPr>
            <p:ph type="body" sz="quarter" idx="14"/>
          </p:nvPr>
        </p:nvSpPr>
        <p:spPr>
          <a:xfrm>
            <a:off x="107504" y="1484784"/>
            <a:ext cx="2232248" cy="4896544"/>
          </a:xfrm>
        </p:spPr>
        <p:txBody>
          <a:bodyPr/>
          <a:lstStyle>
            <a:lvl1pPr>
              <a:buFontTx/>
              <a:buNone/>
              <a:defRPr sz="1600">
                <a:latin typeface="Calibri" panose="020F0502020204030204" pitchFamily="34" charset="0"/>
              </a:defRPr>
            </a:lvl1pPr>
            <a:lvl2pPr marL="928116" indent="-342900">
              <a:buFontTx/>
              <a:buNone/>
              <a:defRPr sz="1400">
                <a:latin typeface="Calibri" panose="020F0502020204030204" pitchFamily="34" charset="0"/>
              </a:defRPr>
            </a:lvl2pPr>
            <a:lvl3pPr>
              <a:buFontTx/>
              <a:buNone/>
              <a:defRPr sz="1400">
                <a:latin typeface="Calibri" panose="020F0502020204030204" pitchFamily="34" charset="0"/>
              </a:defRPr>
            </a:lvl3pPr>
            <a:lvl4pPr>
              <a:buFontTx/>
              <a:buNone/>
              <a:defRPr sz="1400">
                <a:latin typeface="Calibri" panose="020F0502020204030204" pitchFamily="34" charset="0"/>
              </a:defRPr>
            </a:lvl4pPr>
            <a:lvl5pPr>
              <a:buFontTx/>
              <a:buNone/>
              <a:defRPr sz="1400">
                <a:latin typeface="Calibri" panose="020F050202020403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24048955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tie 3">
    <p:spTree>
      <p:nvGrpSpPr>
        <p:cNvPr id="1" name=""/>
        <p:cNvGrpSpPr/>
        <p:nvPr/>
      </p:nvGrpSpPr>
      <p:grpSpPr>
        <a:xfrm>
          <a:off x="0" y="0"/>
          <a:ext cx="0" cy="0"/>
          <a:chOff x="0" y="0"/>
          <a:chExt cx="0" cy="0"/>
        </a:xfrm>
      </p:grpSpPr>
      <p:sp>
        <p:nvSpPr>
          <p:cNvPr id="6" name="Titre 12"/>
          <p:cNvSpPr>
            <a:spLocks noGrp="1"/>
          </p:cNvSpPr>
          <p:nvPr>
            <p:ph type="title"/>
          </p:nvPr>
        </p:nvSpPr>
        <p:spPr>
          <a:xfrm>
            <a:off x="457200" y="274639"/>
            <a:ext cx="8229600" cy="1143000"/>
          </a:xfrm>
        </p:spPr>
        <p:txBody>
          <a:bodyPr/>
          <a:lstStyle>
            <a:lvl1pPr>
              <a:defRPr>
                <a:solidFill>
                  <a:schemeClr val="tx1"/>
                </a:solidFill>
                <a:effectLst/>
              </a:defRPr>
            </a:lvl1pPr>
          </a:lstStyle>
          <a:p>
            <a:r>
              <a:rPr lang="fr-FR" dirty="0" smtClean="0"/>
              <a:t>Modifiez le style du titre</a:t>
            </a:r>
            <a:endParaRPr lang="fr-FR" dirty="0"/>
          </a:p>
        </p:txBody>
      </p:sp>
      <p:sp>
        <p:nvSpPr>
          <p:cNvPr id="12" name="Espace réservé du contenu 2"/>
          <p:cNvSpPr>
            <a:spLocks noGrp="1"/>
          </p:cNvSpPr>
          <p:nvPr>
            <p:ph sz="quarter" idx="13"/>
          </p:nvPr>
        </p:nvSpPr>
        <p:spPr>
          <a:xfrm>
            <a:off x="2411760" y="1484784"/>
            <a:ext cx="6624736" cy="4896544"/>
          </a:xfrm>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4" name="Rectangle 13"/>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6"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7"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8" name="ZoneTexte 17"/>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
        <p:nvSpPr>
          <p:cNvPr id="19" name="Espace réservé du texte 4"/>
          <p:cNvSpPr>
            <a:spLocks noGrp="1"/>
          </p:cNvSpPr>
          <p:nvPr>
            <p:ph type="body" sz="quarter" idx="14"/>
          </p:nvPr>
        </p:nvSpPr>
        <p:spPr>
          <a:xfrm>
            <a:off x="107504" y="1484784"/>
            <a:ext cx="2232248" cy="4896544"/>
          </a:xfrm>
        </p:spPr>
        <p:txBody>
          <a:bodyPr/>
          <a:lstStyle>
            <a:lvl1pPr>
              <a:buFontTx/>
              <a:buNone/>
              <a:defRPr sz="1600">
                <a:latin typeface="Calibri" panose="020F0502020204030204" pitchFamily="34" charset="0"/>
              </a:defRPr>
            </a:lvl1pPr>
            <a:lvl2pPr marL="928116" indent="-342900">
              <a:buFontTx/>
              <a:buNone/>
              <a:defRPr sz="1400">
                <a:latin typeface="Calibri" panose="020F0502020204030204" pitchFamily="34" charset="0"/>
              </a:defRPr>
            </a:lvl2pPr>
            <a:lvl3pPr>
              <a:buFontTx/>
              <a:buNone/>
              <a:defRPr sz="1400">
                <a:latin typeface="Calibri" panose="020F0502020204030204" pitchFamily="34" charset="0"/>
              </a:defRPr>
            </a:lvl3pPr>
            <a:lvl4pPr>
              <a:buFontTx/>
              <a:buNone/>
              <a:defRPr sz="1400">
                <a:latin typeface="Calibri" panose="020F0502020204030204" pitchFamily="34" charset="0"/>
              </a:defRPr>
            </a:lvl4pPr>
            <a:lvl5pPr>
              <a:buFontTx/>
              <a:buNone/>
              <a:defRPr sz="1400">
                <a:latin typeface="Calibri" panose="020F050202020403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3" name="Espace réservé du texte 2"/>
          <p:cNvSpPr>
            <a:spLocks noGrp="1"/>
          </p:cNvSpPr>
          <p:nvPr>
            <p:ph type="body" sz="quarter" idx="15"/>
          </p:nvPr>
        </p:nvSpPr>
        <p:spPr>
          <a:xfrm>
            <a:off x="-107950" y="1268760"/>
            <a:ext cx="9251950" cy="287337"/>
          </a:xfrm>
        </p:spPr>
        <p:txBody>
          <a:bodyPr>
            <a:noAutofit/>
          </a:bodyPr>
          <a:lstStyle>
            <a:lvl1pPr marL="137160" indent="0">
              <a:buNone/>
              <a:defRPr sz="1200">
                <a:solidFill>
                  <a:schemeClr val="tx1"/>
                </a:solidFill>
                <a:latin typeface="Calibri" panose="020F0502020204030204" pitchFamily="34" charset="0"/>
              </a:defRPr>
            </a:lvl1pPr>
          </a:lstStyle>
          <a:p>
            <a:pPr lvl="0"/>
            <a:r>
              <a:rPr lang="fr-FR" dirty="0" smtClean="0"/>
              <a:t>Modifiez les styles du texte du masque</a:t>
            </a:r>
          </a:p>
        </p:txBody>
      </p:sp>
    </p:spTree>
    <p:extLst>
      <p:ext uri="{BB962C8B-B14F-4D97-AF65-F5344CB8AC3E}">
        <p14:creationId xmlns:p14="http://schemas.microsoft.com/office/powerpoint/2010/main" val="119039671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rtie 4">
    <p:spTree>
      <p:nvGrpSpPr>
        <p:cNvPr id="1" name=""/>
        <p:cNvGrpSpPr/>
        <p:nvPr/>
      </p:nvGrpSpPr>
      <p:grpSpPr>
        <a:xfrm>
          <a:off x="0" y="0"/>
          <a:ext cx="0" cy="0"/>
          <a:chOff x="0" y="0"/>
          <a:chExt cx="0" cy="0"/>
        </a:xfrm>
      </p:grpSpPr>
      <p:sp>
        <p:nvSpPr>
          <p:cNvPr id="12" name="Titre 12"/>
          <p:cNvSpPr>
            <a:spLocks noGrp="1"/>
          </p:cNvSpPr>
          <p:nvPr>
            <p:ph type="title"/>
          </p:nvPr>
        </p:nvSpPr>
        <p:spPr>
          <a:xfrm>
            <a:off x="1619672" y="116632"/>
            <a:ext cx="5616624" cy="1143000"/>
          </a:xfrm>
        </p:spPr>
        <p:txBody>
          <a:bodyPr anchor="t" anchorCtr="0">
            <a:noAutofit/>
          </a:bodyPr>
          <a:lstStyle>
            <a:lvl1pPr>
              <a:defRPr sz="2400">
                <a:solidFill>
                  <a:schemeClr val="tx1"/>
                </a:solidFill>
                <a:effectLst/>
              </a:defRPr>
            </a:lvl1pPr>
          </a:lstStyle>
          <a:p>
            <a:r>
              <a:rPr lang="fr-FR" dirty="0" smtClean="0"/>
              <a:t>Modifiez le style du titre</a:t>
            </a:r>
            <a:endParaRPr lang="fr-FR" dirty="0"/>
          </a:p>
        </p:txBody>
      </p:sp>
      <p:sp>
        <p:nvSpPr>
          <p:cNvPr id="13" name="Rectangle 12"/>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A69F0891-F8BD-48AD-9821-23A1C5F598B6}" type="datetime1">
              <a:rPr lang="fr-FR" smtClean="0"/>
              <a:pPr/>
              <a:t>31/03/2015</a:t>
            </a:fld>
            <a:endParaRPr lang="fr-FR" dirty="0"/>
          </a:p>
        </p:txBody>
      </p:sp>
      <p:sp>
        <p:nvSpPr>
          <p:cNvPr id="15"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6"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7" name="ZoneTexte 16"/>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
        <p:nvSpPr>
          <p:cNvPr id="8" name="Espace réservé du contenu 2"/>
          <p:cNvSpPr>
            <a:spLocks noGrp="1"/>
          </p:cNvSpPr>
          <p:nvPr>
            <p:ph sz="quarter" idx="13"/>
          </p:nvPr>
        </p:nvSpPr>
        <p:spPr>
          <a:xfrm>
            <a:off x="107504" y="1484784"/>
            <a:ext cx="8928992" cy="4896544"/>
          </a:xfrm>
        </p:spPr>
        <p:txBody>
          <a:bodyPr/>
          <a:lstStyle>
            <a:lvl1pPr>
              <a:buFontTx/>
              <a:buNone/>
              <a:defRPr/>
            </a:lvl1pPr>
            <a:lvl2pPr>
              <a:buFontTx/>
              <a:buNone/>
              <a:defRPr/>
            </a:lvl2pPr>
            <a:lvl3pPr>
              <a:buFontTx/>
              <a:buNone/>
              <a:defRPr/>
            </a:lvl3pPr>
            <a:lvl4pPr>
              <a:buFontTx/>
              <a:buNone/>
              <a:defRPr/>
            </a:lvl4pPr>
            <a:lvl5pPr>
              <a:buFontTx/>
              <a:buNone/>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3" name="Espace réservé du graphique SmartArt 2"/>
          <p:cNvSpPr>
            <a:spLocks noGrp="1"/>
          </p:cNvSpPr>
          <p:nvPr>
            <p:ph type="dgm" sz="quarter" idx="15"/>
          </p:nvPr>
        </p:nvSpPr>
        <p:spPr>
          <a:xfrm>
            <a:off x="0" y="1196752"/>
            <a:ext cx="9251950" cy="287561"/>
          </a:xfrm>
        </p:spPr>
        <p:txBody>
          <a:bodyPr/>
          <a:lstStyle/>
          <a:p>
            <a:endParaRPr lang="fr-FR" dirty="0"/>
          </a:p>
        </p:txBody>
      </p:sp>
    </p:spTree>
    <p:extLst>
      <p:ext uri="{BB962C8B-B14F-4D97-AF65-F5344CB8AC3E}">
        <p14:creationId xmlns:p14="http://schemas.microsoft.com/office/powerpoint/2010/main" val="3050537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43C7FC8-C452-4699-BDF3-57C21E3BED8B}" type="datetime1">
              <a:rPr lang="fr-FR" smtClean="0"/>
              <a:pPr/>
              <a:t>31/03/2015</a:t>
            </a:fld>
            <a:endParaRPr lang="fr-FR"/>
          </a:p>
        </p:txBody>
      </p:sp>
      <p:sp>
        <p:nvSpPr>
          <p:cNvPr id="5" name="Espace réservé du pied de page 4"/>
          <p:cNvSpPr>
            <a:spLocks noGrp="1"/>
          </p:cNvSpPr>
          <p:nvPr>
            <p:ph type="ftr" sz="quarter" idx="11"/>
          </p:nvPr>
        </p:nvSpPr>
        <p:spPr/>
        <p:txBody>
          <a:bodyPr/>
          <a:lstStyle/>
          <a:p>
            <a:r>
              <a:rPr lang="fr-FR" smtClean="0"/>
              <a:t>BARBARESCO - TOSI - DEGIRONDE - BARBASTE </a:t>
            </a:r>
            <a:endParaRPr lang="fr-FR"/>
          </a:p>
        </p:txBody>
      </p:sp>
      <p:sp>
        <p:nvSpPr>
          <p:cNvPr id="6" name="Espace réservé du numéro de diapositive 5"/>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6" name="Titre 12"/>
          <p:cNvSpPr>
            <a:spLocks noGrp="1"/>
          </p:cNvSpPr>
          <p:nvPr>
            <p:ph type="title"/>
          </p:nvPr>
        </p:nvSpPr>
        <p:spPr>
          <a:xfrm>
            <a:off x="457200" y="2857500"/>
            <a:ext cx="8229600" cy="1143000"/>
          </a:xfrm>
        </p:spPr>
        <p:txBody>
          <a:bodyPr/>
          <a:lstStyle>
            <a:lvl1pPr>
              <a:defRPr>
                <a:solidFill>
                  <a:schemeClr val="tx1"/>
                </a:solidFill>
                <a:effectLst/>
              </a:defRPr>
            </a:lvl1pPr>
          </a:lstStyle>
          <a:p>
            <a:r>
              <a:rPr lang="fr-FR" dirty="0" smtClean="0"/>
              <a:t>Modifiez le style du titre</a:t>
            </a:r>
            <a:endParaRPr lang="fr-FR" dirty="0"/>
          </a:p>
        </p:txBody>
      </p:sp>
      <p:sp>
        <p:nvSpPr>
          <p:cNvPr id="12" name="Rectangle 11"/>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4"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5"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6" name="ZoneTexte 15"/>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Tree>
    <p:extLst>
      <p:ext uri="{BB962C8B-B14F-4D97-AF65-F5344CB8AC3E}">
        <p14:creationId xmlns:p14="http://schemas.microsoft.com/office/powerpoint/2010/main" val="20953558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11" name="Titre 12"/>
          <p:cNvSpPr>
            <a:spLocks noGrp="1"/>
          </p:cNvSpPr>
          <p:nvPr>
            <p:ph type="title"/>
          </p:nvPr>
        </p:nvSpPr>
        <p:spPr>
          <a:xfrm>
            <a:off x="251520" y="2708920"/>
            <a:ext cx="8640960" cy="1440160"/>
          </a:xfrm>
        </p:spPr>
        <p:txBody>
          <a:bodyPr/>
          <a:lstStyle>
            <a:lvl1pPr>
              <a:defRPr>
                <a:solidFill>
                  <a:schemeClr val="tx1"/>
                </a:solidFill>
                <a:effectLst/>
              </a:defRPr>
            </a:lvl1pPr>
          </a:lstStyle>
          <a:p>
            <a:r>
              <a:rPr lang="fr-FR" dirty="0" smtClean="0"/>
              <a:t>Modifiez le style du titre</a:t>
            </a:r>
            <a:endParaRPr lang="fr-FR" dirty="0"/>
          </a:p>
        </p:txBody>
      </p:sp>
      <p:sp>
        <p:nvSpPr>
          <p:cNvPr id="12" name="Rectangle 11"/>
          <p:cNvSpPr/>
          <p:nvPr userDrawn="1"/>
        </p:nvSpPr>
        <p:spPr>
          <a:xfrm>
            <a:off x="0" y="6525344"/>
            <a:ext cx="9144000" cy="3326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e la date 2"/>
          <p:cNvSpPr>
            <a:spLocks noGrp="1"/>
          </p:cNvSpPr>
          <p:nvPr>
            <p:ph type="dt" sz="half" idx="10"/>
          </p:nvPr>
        </p:nvSpPr>
        <p:spPr>
          <a:xfrm>
            <a:off x="6300192" y="6453372"/>
            <a:ext cx="2133600" cy="365125"/>
          </a:xfrm>
        </p:spPr>
        <p:txBody>
          <a:bodyPr/>
          <a:lstStyle>
            <a:lvl1pPr>
              <a:defRPr>
                <a:solidFill>
                  <a:schemeClr val="tx1"/>
                </a:solidFill>
                <a:latin typeface="Calibri" panose="020F0502020204030204" pitchFamily="34" charset="0"/>
              </a:defRPr>
            </a:lvl1pPr>
          </a:lstStyle>
          <a:p>
            <a:fld id="{688489DE-DC01-4F6E-9559-3CB0F0280979}" type="datetime1">
              <a:rPr lang="fr-FR" smtClean="0"/>
              <a:pPr/>
              <a:t>31/03/2015</a:t>
            </a:fld>
            <a:endParaRPr lang="fr-FR" dirty="0"/>
          </a:p>
        </p:txBody>
      </p:sp>
      <p:sp>
        <p:nvSpPr>
          <p:cNvPr id="14" name="Espace réservé du pied de page 3"/>
          <p:cNvSpPr>
            <a:spLocks noGrp="1"/>
          </p:cNvSpPr>
          <p:nvPr>
            <p:ph type="ftr" sz="quarter" idx="11"/>
          </p:nvPr>
        </p:nvSpPr>
        <p:spPr>
          <a:xfrm>
            <a:off x="20283" y="6578636"/>
            <a:ext cx="3399902" cy="332656"/>
          </a:xfrm>
        </p:spPr>
        <p:txBody>
          <a:bodyPr anchor="ctr"/>
          <a:lstStyle>
            <a:lvl1pPr algn="l">
              <a:defRPr sz="1200" b="1">
                <a:solidFill>
                  <a:schemeClr val="tx1"/>
                </a:solidFill>
                <a:effectLst/>
                <a:latin typeface="Calibri" panose="020F0502020204030204" pitchFamily="34" charset="0"/>
              </a:defRPr>
            </a:lvl1pPr>
          </a:lstStyle>
          <a:p>
            <a:r>
              <a:rPr lang="fr-FR" dirty="0" smtClean="0"/>
              <a:t>BARBARESCO - TOSI - DEGIRONDE - BARBASTE</a:t>
            </a:r>
          </a:p>
          <a:p>
            <a:endParaRPr lang="fr-FR" sz="900" dirty="0"/>
          </a:p>
        </p:txBody>
      </p:sp>
      <p:sp>
        <p:nvSpPr>
          <p:cNvPr id="15" name="Espace réservé du numéro de diapositive 4"/>
          <p:cNvSpPr>
            <a:spLocks noGrp="1"/>
          </p:cNvSpPr>
          <p:nvPr>
            <p:ph type="sldNum" sz="quarter" idx="12"/>
          </p:nvPr>
        </p:nvSpPr>
        <p:spPr>
          <a:xfrm>
            <a:off x="8382000" y="6453372"/>
            <a:ext cx="762000" cy="365125"/>
          </a:xfrm>
        </p:spPr>
        <p:txBody>
          <a:bodyPr/>
          <a:lstStyle>
            <a:lvl1pPr algn="ctr">
              <a:defRPr b="0">
                <a:solidFill>
                  <a:schemeClr val="tx1"/>
                </a:solidFill>
                <a:latin typeface="Calibri" panose="020F0502020204030204" pitchFamily="34" charset="0"/>
              </a:defRPr>
            </a:lvl1pPr>
          </a:lstStyle>
          <a:p>
            <a:fld id="{01C2C2A7-E788-4DEF-81A1-763FFC2D4095}" type="slidenum">
              <a:rPr lang="fr-FR" smtClean="0"/>
              <a:pPr/>
              <a:t>‹N°›</a:t>
            </a:fld>
            <a:endParaRPr lang="fr-FR" dirty="0"/>
          </a:p>
        </p:txBody>
      </p:sp>
      <p:sp>
        <p:nvSpPr>
          <p:cNvPr id="16" name="ZoneTexte 15"/>
          <p:cNvSpPr txBox="1"/>
          <p:nvPr userDrawn="1"/>
        </p:nvSpPr>
        <p:spPr>
          <a:xfrm>
            <a:off x="3959932" y="6541499"/>
            <a:ext cx="1224136" cy="276999"/>
          </a:xfrm>
          <a:prstGeom prst="rect">
            <a:avLst/>
          </a:prstGeom>
          <a:noFill/>
        </p:spPr>
        <p:txBody>
          <a:bodyPr wrap="square" rtlCol="0">
            <a:spAutoFit/>
          </a:bodyPr>
          <a:lstStyle/>
          <a:p>
            <a:pPr algn="ctr"/>
            <a:r>
              <a:rPr lang="fr-FR" sz="1200" b="1" dirty="0" smtClean="0">
                <a:latin typeface="Calibri" panose="020F0502020204030204" pitchFamily="34" charset="0"/>
              </a:rPr>
              <a:t>CPL</a:t>
            </a:r>
            <a:endParaRPr lang="fr-FR" b="1" dirty="0">
              <a:latin typeface="Calibri" panose="020F0502020204030204" pitchFamily="34" charset="0"/>
            </a:endParaRPr>
          </a:p>
        </p:txBody>
      </p:sp>
    </p:spTree>
    <p:extLst>
      <p:ext uri="{BB962C8B-B14F-4D97-AF65-F5344CB8AC3E}">
        <p14:creationId xmlns:p14="http://schemas.microsoft.com/office/powerpoint/2010/main" val="42230275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600200" y="2507787"/>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DCB4961F-C0EF-4A36-92B3-E242E326739A}" type="datetime1">
              <a:rPr lang="fr-FR" smtClean="0"/>
              <a:pPr/>
              <a:t>31/03/2015</a:t>
            </a:fld>
            <a:endParaRPr lang="fr-FR"/>
          </a:p>
        </p:txBody>
      </p:sp>
      <p:sp>
        <p:nvSpPr>
          <p:cNvPr id="5" name="Espace réservé du pied de page 4"/>
          <p:cNvSpPr>
            <a:spLocks noGrp="1"/>
          </p:cNvSpPr>
          <p:nvPr>
            <p:ph type="ftr" sz="quarter" idx="11"/>
          </p:nvPr>
        </p:nvSpPr>
        <p:spPr/>
        <p:txBody>
          <a:bodyPr/>
          <a:lstStyle/>
          <a:p>
            <a:r>
              <a:rPr lang="fr-FR" smtClean="0"/>
              <a:t>BARBARESCO - TOSI - DEGIRONDE - BARBASTE </a:t>
            </a:r>
            <a:endParaRPr lang="fr-FR"/>
          </a:p>
        </p:txBody>
      </p:sp>
      <p:sp>
        <p:nvSpPr>
          <p:cNvPr id="6" name="Espace réservé du numéro de diapositive 5"/>
          <p:cNvSpPr>
            <a:spLocks noGrp="1"/>
          </p:cNvSpPr>
          <p:nvPr>
            <p:ph type="sldNum" sz="quarter" idx="12"/>
          </p:nvPr>
        </p:nvSpPr>
        <p:spPr>
          <a:xfrm>
            <a:off x="7924800" y="6416676"/>
            <a:ext cx="762000" cy="365125"/>
          </a:xfrm>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1"/>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1"/>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3B474CE-096C-4778-A38A-0196F28EBA54}" type="datetime1">
              <a:rPr lang="fr-FR" smtClean="0"/>
              <a:pPr/>
              <a:t>31/03/2015</a:t>
            </a:fld>
            <a:endParaRPr lang="fr-FR"/>
          </a:p>
        </p:txBody>
      </p:sp>
      <p:sp>
        <p:nvSpPr>
          <p:cNvPr id="6" name="Espace réservé du pied de page 5"/>
          <p:cNvSpPr>
            <a:spLocks noGrp="1"/>
          </p:cNvSpPr>
          <p:nvPr>
            <p:ph type="ftr" sz="quarter" idx="11"/>
          </p:nvPr>
        </p:nvSpPr>
        <p:spPr/>
        <p:txBody>
          <a:bodyPr/>
          <a:lstStyle/>
          <a:p>
            <a:r>
              <a:rPr lang="fr-FR" smtClean="0"/>
              <a:t>BARBARESCO - TOSI - DEGIRONDE - BARBASTE </a:t>
            </a:r>
            <a:endParaRPr lang="fr-FR"/>
          </a:p>
        </p:txBody>
      </p:sp>
      <p:sp>
        <p:nvSpPr>
          <p:cNvPr id="7" name="Espace réservé du numéro de diapositive 6"/>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1"/>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4"/>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7" y="1535114"/>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1"/>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7" y="2362201"/>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5DC4EB38-1413-4938-9145-D23C85AF0DD2}" type="datetime1">
              <a:rPr lang="fr-FR" smtClean="0"/>
              <a:pPr/>
              <a:t>31/03/2015</a:t>
            </a:fld>
            <a:endParaRPr lang="fr-FR"/>
          </a:p>
        </p:txBody>
      </p:sp>
      <p:sp>
        <p:nvSpPr>
          <p:cNvPr id="8" name="Espace réservé du pied de page 7"/>
          <p:cNvSpPr>
            <a:spLocks noGrp="1"/>
          </p:cNvSpPr>
          <p:nvPr>
            <p:ph type="ftr" sz="quarter" idx="11"/>
          </p:nvPr>
        </p:nvSpPr>
        <p:spPr/>
        <p:txBody>
          <a:bodyPr/>
          <a:lstStyle/>
          <a:p>
            <a:r>
              <a:rPr lang="fr-FR" smtClean="0"/>
              <a:t>BARBARESCO - TOSI - DEGIRONDE - BARBASTE </a:t>
            </a:r>
            <a:endParaRPr lang="fr-FR"/>
          </a:p>
        </p:txBody>
      </p:sp>
      <p:sp>
        <p:nvSpPr>
          <p:cNvPr id="9" name="Espace réservé du numéro de diapositive 8"/>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296F3F95-594A-44CC-BF57-6920A88AE66C}" type="datetime1">
              <a:rPr lang="fr-FR" smtClean="0"/>
              <a:pPr/>
              <a:t>31/03/2015</a:t>
            </a:fld>
            <a:endParaRPr lang="fr-FR"/>
          </a:p>
        </p:txBody>
      </p:sp>
      <p:sp>
        <p:nvSpPr>
          <p:cNvPr id="4" name="Espace réservé du pied de page 3"/>
          <p:cNvSpPr>
            <a:spLocks noGrp="1"/>
          </p:cNvSpPr>
          <p:nvPr>
            <p:ph type="ftr" sz="quarter" idx="11"/>
          </p:nvPr>
        </p:nvSpPr>
        <p:spPr/>
        <p:txBody>
          <a:bodyPr/>
          <a:lstStyle/>
          <a:p>
            <a:r>
              <a:rPr lang="fr-FR" smtClean="0"/>
              <a:t>BARBARESCO - TOSI - DEGIRONDE - BARBASTE </a:t>
            </a:r>
            <a:endParaRPr lang="fr-FR"/>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A6521C-AC08-4F20-A6F4-46899F5B1F22}" type="datetime1">
              <a:rPr lang="fr-FR" smtClean="0"/>
              <a:pPr/>
              <a:t>31/03/2015</a:t>
            </a:fld>
            <a:endParaRPr lang="fr-FR"/>
          </a:p>
        </p:txBody>
      </p:sp>
      <p:sp>
        <p:nvSpPr>
          <p:cNvPr id="3" name="Espace réservé du pied de page 2"/>
          <p:cNvSpPr>
            <a:spLocks noGrp="1"/>
          </p:cNvSpPr>
          <p:nvPr>
            <p:ph type="ftr" sz="quarter" idx="11"/>
          </p:nvPr>
        </p:nvSpPr>
        <p:spPr/>
        <p:txBody>
          <a:bodyPr/>
          <a:lstStyle/>
          <a:p>
            <a:r>
              <a:rPr lang="fr-FR" smtClean="0"/>
              <a:t>BARBARESCO - TOSI - DEGIRONDE - BARBASTE </a:t>
            </a:r>
            <a:endParaRPr lang="fr-FR"/>
          </a:p>
        </p:txBody>
      </p:sp>
      <p:sp>
        <p:nvSpPr>
          <p:cNvPr id="4" name="Espace réservé du numéro de diapositive 3"/>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73049"/>
            <a:ext cx="3008313" cy="1162051"/>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2" y="1524001"/>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3575050" y="273052"/>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27F3B02-C2E5-4FBA-AE18-429F46CEC6B5}" type="datetime1">
              <a:rPr lang="fr-FR" smtClean="0"/>
              <a:pPr/>
              <a:t>31/03/2015</a:t>
            </a:fld>
            <a:endParaRPr lang="fr-FR"/>
          </a:p>
        </p:txBody>
      </p:sp>
      <p:sp>
        <p:nvSpPr>
          <p:cNvPr id="6" name="Espace réservé du pied de page 5"/>
          <p:cNvSpPr>
            <a:spLocks noGrp="1"/>
          </p:cNvSpPr>
          <p:nvPr>
            <p:ph type="ftr" sz="quarter" idx="11"/>
          </p:nvPr>
        </p:nvSpPr>
        <p:spPr/>
        <p:txBody>
          <a:bodyPr/>
          <a:lstStyle/>
          <a:p>
            <a:r>
              <a:rPr lang="fr-FR" smtClean="0"/>
              <a:t>BARBARESCO - TOSI - DEGIRONDE - BARBASTE </a:t>
            </a:r>
            <a:endParaRPr lang="fr-FR"/>
          </a:p>
        </p:txBody>
      </p:sp>
      <p:sp>
        <p:nvSpPr>
          <p:cNvPr id="7" name="Espace réservé du numéro de diapositive 6"/>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0F9CF09B-EB02-4A88-90D1-33448506FEB9}" type="datetime1">
              <a:rPr lang="fr-FR" smtClean="0"/>
              <a:pPr/>
              <a:t>31/03/2015</a:t>
            </a:fld>
            <a:endParaRPr lang="fr-FR"/>
          </a:p>
        </p:txBody>
      </p:sp>
      <p:sp>
        <p:nvSpPr>
          <p:cNvPr id="6" name="Espace réservé du pied de page 5"/>
          <p:cNvSpPr>
            <a:spLocks noGrp="1"/>
          </p:cNvSpPr>
          <p:nvPr>
            <p:ph type="ftr" sz="quarter" idx="11"/>
          </p:nvPr>
        </p:nvSpPr>
        <p:spPr/>
        <p:txBody>
          <a:bodyPr/>
          <a:lstStyle/>
          <a:p>
            <a:r>
              <a:rPr lang="fr-FR" smtClean="0"/>
              <a:t>BARBARESCO - TOSI - DEGIRONDE - BARBASTE </a:t>
            </a:r>
            <a:endParaRPr lang="fr-FR"/>
          </a:p>
        </p:txBody>
      </p:sp>
      <p:sp>
        <p:nvSpPr>
          <p:cNvPr id="7" name="Espace réservé du numéro de diapositive 6"/>
          <p:cNvSpPr>
            <a:spLocks noGrp="1"/>
          </p:cNvSpPr>
          <p:nvPr>
            <p:ph type="sldNum" sz="quarter" idx="12"/>
          </p:nvPr>
        </p:nvSpPr>
        <p:spPr/>
        <p:txBody>
          <a:bodyPr/>
          <a:lstStyle/>
          <a:p>
            <a:fld id="{01C2C2A7-E788-4DEF-81A1-763FFC2D4095}" type="slidenum">
              <a:rPr lang="fr-FR" smtClean="0"/>
              <a:pPr/>
              <a:t>‹N°›</a:t>
            </a:fld>
            <a:endParaRPr lang="fr-F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9"/>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457200" y="6416676"/>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3A461F-C2C0-4949-8B45-BA4AB2C7ECA1}" type="datetime1">
              <a:rPr lang="fr-FR" smtClean="0"/>
              <a:pPr/>
              <a:t>31/03/2015</a:t>
            </a:fld>
            <a:endParaRPr lang="fr-FR"/>
          </a:p>
        </p:txBody>
      </p:sp>
      <p:sp>
        <p:nvSpPr>
          <p:cNvPr id="3" name="Espace réservé du pied de page 2"/>
          <p:cNvSpPr>
            <a:spLocks noGrp="1"/>
          </p:cNvSpPr>
          <p:nvPr>
            <p:ph type="ftr" sz="quarter" idx="3"/>
          </p:nvPr>
        </p:nvSpPr>
        <p:spPr>
          <a:xfrm>
            <a:off x="3124200" y="6416676"/>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fr-FR" smtClean="0"/>
              <a:t>BARBARESCO - TOSI - DEGIRONDE - BARBASTE </a:t>
            </a:r>
            <a:endParaRPr lang="fr-FR"/>
          </a:p>
        </p:txBody>
      </p:sp>
      <p:sp>
        <p:nvSpPr>
          <p:cNvPr id="23" name="Espace réservé du numéro de diapositive 22"/>
          <p:cNvSpPr>
            <a:spLocks noGrp="1"/>
          </p:cNvSpPr>
          <p:nvPr>
            <p:ph type="sldNum" sz="quarter" idx="4"/>
          </p:nvPr>
        </p:nvSpPr>
        <p:spPr>
          <a:xfrm>
            <a:off x="7924800" y="6416676"/>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1C2C2A7-E788-4DEF-81A1-763FFC2D4095}" type="slidenum">
              <a:rPr lang="fr-FR" smtClean="0"/>
              <a:pPr/>
              <a:t>‹N°›</a:t>
            </a:fld>
            <a:endParaRPr lang="fr-FR"/>
          </a:p>
        </p:txBody>
      </p:sp>
      <p:pic>
        <p:nvPicPr>
          <p:cNvPr id="8" name="Picture 3" descr="C:\Users\Rémi\Dropbox\Fac\L3 STRI remi\Semestre 1\Telecom\BE\logos_L3\UPS_PNG300.png"/>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7311554" y="35215"/>
            <a:ext cx="1785869" cy="5061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Rémi\Dropbox\Fac\L3 STRI remi\Semestre 1\Telecom\BE\logos_L3\STRI-logo-OK2.png"/>
          <p:cNvPicPr>
            <a:picLocks noChangeAspect="1" noChangeArrowheads="1"/>
          </p:cNvPicPr>
          <p:nvPr userDrawn="1"/>
        </p:nvPicPr>
        <p:blipFill>
          <a:blip r:embed="rId24" cstate="print">
            <a:extLst>
              <a:ext uri="{28A0092B-C50C-407E-A947-70E740481C1C}">
                <a14:useLocalDpi xmlns:a14="http://schemas.microsoft.com/office/drawing/2010/main" val="0"/>
              </a:ext>
            </a:extLst>
          </a:blip>
          <a:srcRect/>
          <a:stretch>
            <a:fillRect/>
          </a:stretch>
        </p:blipFill>
        <p:spPr bwMode="auto">
          <a:xfrm>
            <a:off x="24598" y="0"/>
            <a:ext cx="1440160" cy="57659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3" r:id="rId14"/>
    <p:sldLayoutId id="2147483681" r:id="rId15"/>
    <p:sldLayoutId id="2147483675" r:id="rId16"/>
    <p:sldLayoutId id="2147483676" r:id="rId17"/>
    <p:sldLayoutId id="2147483677" r:id="rId18"/>
    <p:sldLayoutId id="2147483678" r:id="rId19"/>
    <p:sldLayoutId id="2147483679" r:id="rId20"/>
    <p:sldLayoutId id="2147483680" r:id="rId21"/>
  </p:sldLayoutIdLst>
  <p:timing>
    <p:tnLst>
      <p:par>
        <p:cTn id="1" dur="indefinite" restart="never" nodeType="tmRoot"/>
      </p:par>
    </p:tnLst>
  </p:timing>
  <p:hf hdr="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Tx/>
        <a:buNone/>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Tx/>
        <a:buNone/>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Tx/>
        <a:buNone/>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Tx/>
        <a:buNone/>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Tx/>
        <a:buNone/>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hyperlink" Target="http://www.barbaresco-loic.fr/Filtre/" TargetMode="Externa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hyperlink" Target="http://fr.cdn.v5.futura-sciences.com/builds/images/rte/RTEmagicC_6615_010_txdam15584_9dd4e4.jpg"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57200" y="2857500"/>
            <a:ext cx="8229600" cy="1143000"/>
          </a:xfrm>
        </p:spPr>
        <p:txBody>
          <a:bodyPr/>
          <a:lstStyle/>
          <a:p>
            <a:r>
              <a:rPr lang="fr-FR" dirty="0" smtClean="0"/>
              <a:t>BE Télécoms L3</a:t>
            </a:r>
            <a:endParaRPr lang="fr-FR" dirty="0"/>
          </a:p>
        </p:txBody>
      </p:sp>
      <p:sp>
        <p:nvSpPr>
          <p:cNvPr id="5" name="Espace réservé du texte 4"/>
          <p:cNvSpPr>
            <a:spLocks noGrp="1"/>
          </p:cNvSpPr>
          <p:nvPr>
            <p:ph type="body" sz="quarter" idx="12"/>
          </p:nvPr>
        </p:nvSpPr>
        <p:spPr>
          <a:xfrm>
            <a:off x="251520" y="5157192"/>
            <a:ext cx="2952328" cy="1498043"/>
          </a:xfrm>
        </p:spPr>
        <p:txBody>
          <a:bodyPr>
            <a:normAutofit/>
          </a:bodyPr>
          <a:lstStyle/>
          <a:p>
            <a:pPr algn="l"/>
            <a:r>
              <a:rPr lang="fr-FR" sz="1800" dirty="0" smtClean="0"/>
              <a:t>Loïc BARBARESCO</a:t>
            </a:r>
          </a:p>
          <a:p>
            <a:pPr algn="l"/>
            <a:r>
              <a:rPr lang="fr-FR" sz="1800" dirty="0" smtClean="0"/>
              <a:t>Robin DEGIRONDE</a:t>
            </a:r>
          </a:p>
          <a:p>
            <a:pPr algn="l"/>
            <a:r>
              <a:rPr lang="fr-FR" sz="1800" dirty="0" smtClean="0"/>
              <a:t>Émeric TOSI</a:t>
            </a:r>
          </a:p>
          <a:p>
            <a:pPr algn="l"/>
            <a:r>
              <a:rPr lang="fr-FR" sz="1800" dirty="0" smtClean="0"/>
              <a:t>Rémi BARBASTE</a:t>
            </a:r>
          </a:p>
          <a:p>
            <a:pPr algn="l"/>
            <a:endParaRPr lang="fr-FR" sz="1800" dirty="0" smtClean="0"/>
          </a:p>
        </p:txBody>
      </p:sp>
      <p:sp>
        <p:nvSpPr>
          <p:cNvPr id="6" name="Espace réservé de la date 5"/>
          <p:cNvSpPr>
            <a:spLocks noGrp="1"/>
          </p:cNvSpPr>
          <p:nvPr>
            <p:ph type="dt" sz="half" idx="10"/>
          </p:nvPr>
        </p:nvSpPr>
        <p:spPr>
          <a:xfrm>
            <a:off x="6228184" y="5589240"/>
            <a:ext cx="2133600" cy="365125"/>
          </a:xfrm>
        </p:spPr>
        <p:txBody>
          <a:bodyPr/>
          <a:lstStyle/>
          <a:p>
            <a:r>
              <a:rPr lang="fr-FR" dirty="0" smtClean="0"/>
              <a:t>Dernière modification </a:t>
            </a:r>
            <a:fld id="{5B20C9E3-D599-4B24-81FF-1FE94C133512}" type="datetime1">
              <a:rPr lang="fr-FR" smtClean="0"/>
              <a:pPr/>
              <a:t>31/03/2015</a:t>
            </a:fld>
            <a:endParaRPr lang="fr-FR" dirty="0"/>
          </a:p>
        </p:txBody>
      </p:sp>
      <p:sp>
        <p:nvSpPr>
          <p:cNvPr id="7" name="Espace réservé du texte 12"/>
          <p:cNvSpPr txBox="1">
            <a:spLocks/>
          </p:cNvSpPr>
          <p:nvPr/>
        </p:nvSpPr>
        <p:spPr>
          <a:xfrm>
            <a:off x="539552" y="2636912"/>
            <a:ext cx="7993062" cy="1870796"/>
          </a:xfrm>
          <a:prstGeom prst="rect">
            <a:avLst/>
          </a:prstGeom>
        </p:spPr>
        <p:txBody>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lgn="ctr">
              <a:buNone/>
            </a:pPr>
            <a:r>
              <a:rPr lang="fr-FR" dirty="0" smtClean="0">
                <a:latin typeface="Calibri" panose="020F0502020204030204" pitchFamily="34" charset="0"/>
              </a:rPr>
              <a:t>En quoi les CPL peuvent-ils faciliter le développement des objets connectés dans les maisons individuelles ?</a:t>
            </a:r>
            <a:endParaRPr lang="fr-FR" dirty="0">
              <a:latin typeface="Calibri" panose="020F0502020204030204" pitchFamily="34" charset="0"/>
            </a:endParaRPr>
          </a:p>
        </p:txBody>
      </p:sp>
    </p:spTree>
    <p:extLst>
      <p:ext uri="{BB962C8B-B14F-4D97-AF65-F5344CB8AC3E}">
        <p14:creationId xmlns:p14="http://schemas.microsoft.com/office/powerpoint/2010/main" val="12476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32546 " pathEditMode="relative" rAng="0" ptsTypes="AA">
                                      <p:cBhvr>
                                        <p:cTn id="6" dur="1000" fill="hold"/>
                                        <p:tgtEl>
                                          <p:spTgt spid="4"/>
                                        </p:tgtEl>
                                        <p:attrNameLst>
                                          <p:attrName>ppt_x</p:attrName>
                                          <p:attrName>ppt_y</p:attrName>
                                        </p:attrNameLst>
                                      </p:cBhvr>
                                      <p:rCtr x="0" y="-16273"/>
                                    </p:animMotion>
                                  </p:childTnLst>
                                </p:cTn>
                              </p:par>
                              <p:par>
                                <p:cTn id="7" presetID="1" presetClass="entr" presetSubtype="0" fill="hold" grpId="0" nodeType="withEffect">
                                  <p:stCondLst>
                                    <p:cond delay="75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fr-FR" dirty="0"/>
              <a:t>Exemple type</a:t>
            </a:r>
          </a:p>
        </p:txBody>
      </p:sp>
      <p:sp>
        <p:nvSpPr>
          <p:cNvPr id="2" name="Espace réservé de la date 1"/>
          <p:cNvSpPr>
            <a:spLocks noGrp="1"/>
          </p:cNvSpPr>
          <p:nvPr>
            <p:ph type="dt" sz="half" idx="10"/>
          </p:nvPr>
        </p:nvSpPr>
        <p:spPr/>
        <p:txBody>
          <a:bodyPr/>
          <a:lstStyle/>
          <a:p>
            <a:fld id="{DA8C846E-2DF1-4F81-8E58-555B82CD55E4}" type="datetime1">
              <a:rPr lang="fr-FR" smtClean="0"/>
              <a:pPr/>
              <a:t>31/03/2015</a:t>
            </a:fld>
            <a:endParaRPr lang="fr-FR" dirty="0"/>
          </a:p>
        </p:txBody>
      </p:sp>
      <p:sp>
        <p:nvSpPr>
          <p:cNvPr id="3" name="Espace réservé du pied de page 2"/>
          <p:cNvSpPr>
            <a:spLocks noGrp="1"/>
          </p:cNvSpPr>
          <p:nvPr>
            <p:ph type="ftr" sz="quarter" idx="11"/>
          </p:nvPr>
        </p:nvSpPr>
        <p:spPr/>
        <p:txBody>
          <a:bodyPr/>
          <a:lstStyle/>
          <a:p>
            <a:r>
              <a:rPr lang="fr-FR" smtClean="0"/>
              <a:t>BARBARESCO - TOSI - DEGIRONDE - BARBASTE</a:t>
            </a:r>
          </a:p>
          <a:p>
            <a:endParaRPr lang="fr-FR" sz="900" dirty="0"/>
          </a:p>
        </p:txBody>
      </p:sp>
      <p:sp>
        <p:nvSpPr>
          <p:cNvPr id="4" name="Espace réservé du numéro de diapositive 3"/>
          <p:cNvSpPr>
            <a:spLocks noGrp="1"/>
          </p:cNvSpPr>
          <p:nvPr>
            <p:ph type="sldNum" sz="quarter" idx="12"/>
          </p:nvPr>
        </p:nvSpPr>
        <p:spPr/>
        <p:txBody>
          <a:bodyPr/>
          <a:lstStyle/>
          <a:p>
            <a:fld id="{01C2C2A7-E788-4DEF-81A1-763FFC2D4095}" type="slidenum">
              <a:rPr lang="fr-FR" smtClean="0"/>
              <a:pPr/>
              <a:t>10</a:t>
            </a:fld>
            <a:endParaRPr lang="fr-FR" dirty="0"/>
          </a:p>
        </p:txBody>
      </p:sp>
    </p:spTree>
    <p:extLst>
      <p:ext uri="{BB962C8B-B14F-4D97-AF65-F5344CB8AC3E}">
        <p14:creationId xmlns:p14="http://schemas.microsoft.com/office/powerpoint/2010/main" val="283978382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Exemple type</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11</a:t>
            </a:fld>
            <a:endParaRPr lang="fr-FR" dirty="0"/>
          </a:p>
        </p:txBody>
      </p:sp>
      <p:pic>
        <p:nvPicPr>
          <p:cNvPr id="2" name="Image 1" descr="mais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 y="1556792"/>
            <a:ext cx="9144000" cy="4828032"/>
          </a:xfrm>
          <a:prstGeom prst="rect">
            <a:avLst/>
          </a:prstGeom>
        </p:spPr>
      </p:pic>
      <p:sp>
        <p:nvSpPr>
          <p:cNvPr id="8" name="Espace réservé du contenu 24"/>
          <p:cNvSpPr>
            <a:spLocks noGrp="1"/>
          </p:cNvSpPr>
          <p:nvPr>
            <p:ph sz="quarter" idx="13"/>
          </p:nvPr>
        </p:nvSpPr>
        <p:spPr>
          <a:xfrm>
            <a:off x="103188" y="1124744"/>
            <a:ext cx="8928992" cy="4896544"/>
          </a:xfrm>
        </p:spPr>
        <p:txBody>
          <a:bodyPr/>
          <a:lstStyle/>
          <a:p>
            <a:pPr marL="585216" lvl="1" indent="0">
              <a:buNone/>
            </a:pPr>
            <a:r>
              <a:rPr lang="fr-FR" dirty="0" smtClean="0"/>
              <a:t>Installation choisie </a:t>
            </a:r>
            <a:endParaRPr lang="fr-FR" dirty="0" smtClean="0"/>
          </a:p>
        </p:txBody>
      </p:sp>
    </p:spTree>
    <p:extLst>
      <p:ext uri="{BB962C8B-B14F-4D97-AF65-F5344CB8AC3E}">
        <p14:creationId xmlns:p14="http://schemas.microsoft.com/office/powerpoint/2010/main" val="4224929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Exemple </a:t>
            </a:r>
            <a:r>
              <a:rPr lang="fr-FR" sz="2400" dirty="0" smtClean="0"/>
              <a:t>type</a:t>
            </a:r>
            <a:br>
              <a:rPr lang="fr-FR" sz="2400" dirty="0" smtClean="0"/>
            </a:br>
            <a:r>
              <a:rPr lang="fr-FR" dirty="0" smtClean="0"/>
              <a:t>Les volets roulants électrique</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12</a:t>
            </a:fld>
            <a:endParaRPr lang="fr-FR" dirty="0"/>
          </a:p>
        </p:txBody>
      </p:sp>
      <p:pic>
        <p:nvPicPr>
          <p:cNvPr id="3" name="Image 2"/>
          <p:cNvPicPr>
            <a:picLocks noChangeAspect="1"/>
          </p:cNvPicPr>
          <p:nvPr/>
        </p:nvPicPr>
        <p:blipFill>
          <a:blip r:embed="rId3"/>
          <a:stretch>
            <a:fillRect/>
          </a:stretch>
        </p:blipFill>
        <p:spPr>
          <a:xfrm>
            <a:off x="539552" y="1437680"/>
            <a:ext cx="4699000" cy="4114800"/>
          </a:xfrm>
          <a:prstGeom prst="rect">
            <a:avLst/>
          </a:prstGeom>
        </p:spPr>
      </p:pic>
      <p:sp>
        <p:nvSpPr>
          <p:cNvPr id="5" name="ZoneTexte 4"/>
          <p:cNvSpPr txBox="1"/>
          <p:nvPr/>
        </p:nvSpPr>
        <p:spPr>
          <a:xfrm>
            <a:off x="584796" y="5661248"/>
            <a:ext cx="4608512" cy="261610"/>
          </a:xfrm>
          <a:prstGeom prst="rect">
            <a:avLst/>
          </a:prstGeom>
          <a:noFill/>
        </p:spPr>
        <p:txBody>
          <a:bodyPr wrap="square" rtlCol="0">
            <a:spAutoFit/>
          </a:bodyPr>
          <a:lstStyle/>
          <a:p>
            <a:r>
              <a:rPr lang="fr-FR" sz="1100" b="1" u="sng" dirty="0" smtClean="0"/>
              <a:t>Source</a:t>
            </a:r>
            <a:r>
              <a:rPr lang="fr-FR" sz="1100" dirty="0" smtClean="0"/>
              <a:t> : </a:t>
            </a:r>
            <a:r>
              <a:rPr lang="nl-NL" sz="1100" dirty="0"/>
              <a:t>http://</a:t>
            </a:r>
            <a:r>
              <a:rPr lang="nl-NL" sz="1100" dirty="0" err="1"/>
              <a:t>www.legrand.fr</a:t>
            </a:r>
            <a:r>
              <a:rPr lang="nl-NL" sz="1100" dirty="0"/>
              <a:t>/files/</a:t>
            </a:r>
            <a:r>
              <a:rPr lang="nl-NL" sz="1100" dirty="0" err="1"/>
              <a:t>fck</a:t>
            </a:r>
            <a:r>
              <a:rPr lang="nl-NL" sz="1100" dirty="0"/>
              <a:t>/Image/3091_HD/</a:t>
            </a:r>
            <a:r>
              <a:rPr lang="nl-NL" sz="1100" dirty="0" err="1"/>
              <a:t>volet.jpg</a:t>
            </a:r>
            <a:endParaRPr lang="fr-FR" sz="1100" dirty="0"/>
          </a:p>
        </p:txBody>
      </p:sp>
      <p:sp>
        <p:nvSpPr>
          <p:cNvPr id="4" name="ZoneTexte 3"/>
          <p:cNvSpPr txBox="1"/>
          <p:nvPr/>
        </p:nvSpPr>
        <p:spPr>
          <a:xfrm>
            <a:off x="5652120" y="2756416"/>
            <a:ext cx="3024336" cy="1477328"/>
          </a:xfrm>
          <a:prstGeom prst="rect">
            <a:avLst/>
          </a:prstGeom>
          <a:noFill/>
        </p:spPr>
        <p:txBody>
          <a:bodyPr wrap="square" rtlCol="0">
            <a:spAutoFit/>
          </a:bodyPr>
          <a:lstStyle/>
          <a:p>
            <a:r>
              <a:rPr lang="fr-FR" dirty="0" smtClean="0"/>
              <a:t>Association commande mécanique et logiciel</a:t>
            </a:r>
          </a:p>
          <a:p>
            <a:endParaRPr lang="fr-FR" dirty="0"/>
          </a:p>
          <a:p>
            <a:r>
              <a:rPr lang="fr-FR" dirty="0" smtClean="0"/>
              <a:t>Cerveau moteur connecté électriquement au réseau</a:t>
            </a:r>
            <a:endParaRPr lang="fr-FR" dirty="0"/>
          </a:p>
        </p:txBody>
      </p:sp>
    </p:spTree>
    <p:extLst>
      <p:ext uri="{BB962C8B-B14F-4D97-AF65-F5344CB8AC3E}">
        <p14:creationId xmlns:p14="http://schemas.microsoft.com/office/powerpoint/2010/main" val="2566808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a:xfrm>
            <a:off x="1619672" y="125760"/>
            <a:ext cx="5616624" cy="1143000"/>
          </a:xfrm>
        </p:spPr>
        <p:txBody>
          <a:bodyPr>
            <a:noAutofit/>
          </a:bodyPr>
          <a:lstStyle/>
          <a:p>
            <a:r>
              <a:rPr lang="fr-FR" sz="2400" dirty="0" smtClean="0"/>
              <a:t>Exemple type</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13</a:t>
            </a:fld>
            <a:endParaRPr lang="fr-FR" dirty="0"/>
          </a:p>
        </p:txBody>
      </p:sp>
      <p:sp>
        <p:nvSpPr>
          <p:cNvPr id="5" name="ZoneTexte 4"/>
          <p:cNvSpPr txBox="1"/>
          <p:nvPr/>
        </p:nvSpPr>
        <p:spPr>
          <a:xfrm>
            <a:off x="395536" y="5614268"/>
            <a:ext cx="4608512" cy="261610"/>
          </a:xfrm>
          <a:prstGeom prst="rect">
            <a:avLst/>
          </a:prstGeom>
          <a:noFill/>
        </p:spPr>
        <p:txBody>
          <a:bodyPr wrap="square" rtlCol="0">
            <a:spAutoFit/>
          </a:bodyPr>
          <a:lstStyle/>
          <a:p>
            <a:r>
              <a:rPr lang="fr-FR" sz="1100" b="1" u="sng" dirty="0" smtClean="0"/>
              <a:t>Source</a:t>
            </a:r>
            <a:r>
              <a:rPr lang="fr-FR" sz="1100" dirty="0" smtClean="0"/>
              <a:t> : </a:t>
            </a:r>
            <a:r>
              <a:rPr lang="nl-NL" sz="1100" dirty="0"/>
              <a:t>http://</a:t>
            </a:r>
            <a:r>
              <a:rPr lang="nl-NL" sz="1100" dirty="0" err="1"/>
              <a:t>www.legrand.fr</a:t>
            </a:r>
            <a:r>
              <a:rPr lang="nl-NL" sz="1100" dirty="0"/>
              <a:t>/files/</a:t>
            </a:r>
            <a:r>
              <a:rPr lang="nl-NL" sz="1100" dirty="0" err="1"/>
              <a:t>fck</a:t>
            </a:r>
            <a:r>
              <a:rPr lang="nl-NL" sz="1100" dirty="0"/>
              <a:t>/Image/3091_HD/</a:t>
            </a:r>
            <a:r>
              <a:rPr lang="nl-NL" sz="1100" dirty="0" err="1"/>
              <a:t>volet.jpg</a:t>
            </a:r>
            <a:endParaRPr lang="fr-FR" sz="1100" dirty="0"/>
          </a:p>
        </p:txBody>
      </p:sp>
      <p:pic>
        <p:nvPicPr>
          <p:cNvPr id="2" name="Image 1"/>
          <p:cNvPicPr>
            <a:picLocks noChangeAspect="1"/>
          </p:cNvPicPr>
          <p:nvPr/>
        </p:nvPicPr>
        <p:blipFill>
          <a:blip r:embed="rId3"/>
          <a:stretch>
            <a:fillRect/>
          </a:stretch>
        </p:blipFill>
        <p:spPr>
          <a:xfrm>
            <a:off x="395536" y="1293788"/>
            <a:ext cx="4699000" cy="4114800"/>
          </a:xfrm>
          <a:prstGeom prst="rect">
            <a:avLst/>
          </a:prstGeom>
        </p:spPr>
      </p:pic>
      <p:sp>
        <p:nvSpPr>
          <p:cNvPr id="3" name="ZoneTexte 2"/>
          <p:cNvSpPr txBox="1"/>
          <p:nvPr/>
        </p:nvSpPr>
        <p:spPr>
          <a:xfrm>
            <a:off x="5580112" y="2751023"/>
            <a:ext cx="3096344" cy="1200329"/>
          </a:xfrm>
          <a:prstGeom prst="rect">
            <a:avLst/>
          </a:prstGeom>
          <a:noFill/>
        </p:spPr>
        <p:txBody>
          <a:bodyPr wrap="square" rtlCol="0">
            <a:spAutoFit/>
          </a:bodyPr>
          <a:lstStyle/>
          <a:p>
            <a:r>
              <a:rPr lang="fr-FR" dirty="0" smtClean="0"/>
              <a:t>Interrupteur intelligent</a:t>
            </a:r>
          </a:p>
          <a:p>
            <a:endParaRPr lang="fr-FR" dirty="0" smtClean="0"/>
          </a:p>
          <a:p>
            <a:endParaRPr lang="fr-FR" dirty="0"/>
          </a:p>
          <a:p>
            <a:r>
              <a:rPr lang="fr-FR" dirty="0" smtClean="0"/>
              <a:t>Prises intelligentes</a:t>
            </a:r>
            <a:endParaRPr lang="fr-FR" dirty="0"/>
          </a:p>
        </p:txBody>
      </p:sp>
    </p:spTree>
    <p:extLst>
      <p:ext uri="{BB962C8B-B14F-4D97-AF65-F5344CB8AC3E}">
        <p14:creationId xmlns:p14="http://schemas.microsoft.com/office/powerpoint/2010/main" val="3014630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Exemple </a:t>
            </a:r>
            <a:r>
              <a:rPr lang="fr-FR" sz="2400" dirty="0" smtClean="0"/>
              <a:t>type</a:t>
            </a:r>
            <a:br>
              <a:rPr lang="fr-FR" sz="2400" dirty="0" smtClean="0"/>
            </a:br>
            <a:r>
              <a:rPr lang="fr-FR" dirty="0" smtClean="0"/>
              <a:t>Gestion du chauffage</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14</a:t>
            </a:fld>
            <a:endParaRPr lang="fr-FR" dirty="0"/>
          </a:p>
        </p:txBody>
      </p:sp>
      <p:sp>
        <p:nvSpPr>
          <p:cNvPr id="5" name="ZoneTexte 4"/>
          <p:cNvSpPr txBox="1"/>
          <p:nvPr/>
        </p:nvSpPr>
        <p:spPr>
          <a:xfrm>
            <a:off x="53864" y="5154409"/>
            <a:ext cx="4608512" cy="430887"/>
          </a:xfrm>
          <a:prstGeom prst="rect">
            <a:avLst/>
          </a:prstGeom>
          <a:noFill/>
        </p:spPr>
        <p:txBody>
          <a:bodyPr wrap="square" rtlCol="0">
            <a:spAutoFit/>
          </a:bodyPr>
          <a:lstStyle/>
          <a:p>
            <a:r>
              <a:rPr lang="fr-FR" sz="1100" b="1" u="sng" dirty="0" smtClean="0"/>
              <a:t>Source</a:t>
            </a:r>
            <a:r>
              <a:rPr lang="fr-FR" sz="1100" dirty="0" smtClean="0"/>
              <a:t> </a:t>
            </a:r>
            <a:r>
              <a:rPr lang="fr-FR" sz="1100" dirty="0"/>
              <a:t>: http://</a:t>
            </a:r>
            <a:r>
              <a:rPr lang="fr-FR" sz="1100" dirty="0" err="1"/>
              <a:t>img.archiexpo.fr</a:t>
            </a:r>
            <a:r>
              <a:rPr lang="fr-FR" sz="1100" dirty="0"/>
              <a:t>/</a:t>
            </a:r>
            <a:r>
              <a:rPr lang="fr-FR" sz="1100" dirty="0" err="1"/>
              <a:t>images_ae</a:t>
            </a:r>
            <a:r>
              <a:rPr lang="fr-FR" sz="1100" dirty="0"/>
              <a:t>/photo-g/installation-domotique-climatisation-chauffage-51487-6566503.jpg</a:t>
            </a:r>
          </a:p>
        </p:txBody>
      </p:sp>
      <p:pic>
        <p:nvPicPr>
          <p:cNvPr id="3" name="Image 2"/>
          <p:cNvPicPr>
            <a:picLocks noChangeAspect="1"/>
          </p:cNvPicPr>
          <p:nvPr/>
        </p:nvPicPr>
        <p:blipFill>
          <a:blip r:embed="rId3"/>
          <a:stretch>
            <a:fillRect/>
          </a:stretch>
        </p:blipFill>
        <p:spPr>
          <a:xfrm>
            <a:off x="539552" y="1340768"/>
            <a:ext cx="3637136" cy="3637136"/>
          </a:xfrm>
          <a:prstGeom prst="rect">
            <a:avLst/>
          </a:prstGeom>
        </p:spPr>
      </p:pic>
      <p:sp>
        <p:nvSpPr>
          <p:cNvPr id="2" name="ZoneTexte 1"/>
          <p:cNvSpPr txBox="1"/>
          <p:nvPr/>
        </p:nvSpPr>
        <p:spPr>
          <a:xfrm>
            <a:off x="4827512" y="2005174"/>
            <a:ext cx="3960440" cy="2308324"/>
          </a:xfrm>
          <a:prstGeom prst="rect">
            <a:avLst/>
          </a:prstGeom>
          <a:noFill/>
        </p:spPr>
        <p:txBody>
          <a:bodyPr wrap="square" rtlCol="0">
            <a:spAutoFit/>
          </a:bodyPr>
          <a:lstStyle/>
          <a:p>
            <a:r>
              <a:rPr lang="fr-FR" dirty="0" smtClean="0"/>
              <a:t>Thermostat connecté</a:t>
            </a:r>
          </a:p>
          <a:p>
            <a:endParaRPr lang="fr-FR" dirty="0"/>
          </a:p>
          <a:p>
            <a:r>
              <a:rPr lang="fr-FR" dirty="0" smtClean="0"/>
              <a:t>Pompe à chaleur / chaudière</a:t>
            </a:r>
          </a:p>
          <a:p>
            <a:r>
              <a:rPr lang="fr-FR" dirty="0"/>
              <a:t> </a:t>
            </a:r>
            <a:r>
              <a:rPr lang="fr-FR" dirty="0" smtClean="0"/>
              <a:t>      </a:t>
            </a:r>
            <a:r>
              <a:rPr lang="fr-FR" dirty="0" smtClean="0">
                <a:sym typeface="Wingdings" panose="05000000000000000000" pitchFamily="2" charset="2"/>
              </a:rPr>
              <a:t> Gestion des point de chauffe</a:t>
            </a:r>
          </a:p>
          <a:p>
            <a:endParaRPr lang="fr-FR" dirty="0">
              <a:sym typeface="Wingdings" panose="05000000000000000000" pitchFamily="2" charset="2"/>
            </a:endParaRPr>
          </a:p>
          <a:p>
            <a:r>
              <a:rPr lang="fr-FR" dirty="0" smtClean="0">
                <a:sym typeface="Wingdings" panose="05000000000000000000" pitchFamily="2" charset="2"/>
              </a:rPr>
              <a:t>Répartition optimisé de l’énergie</a:t>
            </a:r>
          </a:p>
          <a:p>
            <a:endParaRPr lang="fr-FR" dirty="0">
              <a:sym typeface="Wingdings" panose="05000000000000000000" pitchFamily="2" charset="2"/>
            </a:endParaRPr>
          </a:p>
          <a:p>
            <a:r>
              <a:rPr lang="fr-FR" dirty="0" smtClean="0">
                <a:sym typeface="Wingdings" panose="05000000000000000000" pitchFamily="2" charset="2"/>
              </a:rPr>
              <a:t>Economies d’énergie</a:t>
            </a:r>
            <a:endParaRPr lang="fr-FR" dirty="0"/>
          </a:p>
        </p:txBody>
      </p:sp>
    </p:spTree>
    <p:extLst>
      <p:ext uri="{BB962C8B-B14F-4D97-AF65-F5344CB8AC3E}">
        <p14:creationId xmlns:p14="http://schemas.microsoft.com/office/powerpoint/2010/main" val="320720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Exemple </a:t>
            </a:r>
            <a:r>
              <a:rPr lang="fr-FR" sz="2400" dirty="0" smtClean="0"/>
              <a:t>type</a:t>
            </a:r>
            <a:br>
              <a:rPr lang="fr-FR" sz="2400" dirty="0" smtClean="0"/>
            </a:br>
            <a:r>
              <a:rPr lang="fr-FR" dirty="0" smtClean="0"/>
              <a:t>Sécurité</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15</a:t>
            </a:fld>
            <a:endParaRPr lang="fr-FR" dirty="0"/>
          </a:p>
        </p:txBody>
      </p:sp>
      <p:sp>
        <p:nvSpPr>
          <p:cNvPr id="5" name="ZoneTexte 4"/>
          <p:cNvSpPr txBox="1"/>
          <p:nvPr/>
        </p:nvSpPr>
        <p:spPr>
          <a:xfrm>
            <a:off x="5869565" y="5718104"/>
            <a:ext cx="3024336" cy="600164"/>
          </a:xfrm>
          <a:prstGeom prst="rect">
            <a:avLst/>
          </a:prstGeom>
          <a:noFill/>
        </p:spPr>
        <p:txBody>
          <a:bodyPr wrap="square" rtlCol="0">
            <a:spAutoFit/>
          </a:bodyPr>
          <a:lstStyle/>
          <a:p>
            <a:r>
              <a:rPr lang="fr-FR" sz="1100" b="1" u="sng" dirty="0"/>
              <a:t>Source</a:t>
            </a:r>
            <a:r>
              <a:rPr lang="fr-FR" sz="1100" dirty="0"/>
              <a:t> : http://i2.cdscdn.com/pdt2/0/0/5/1/700x700/320005/</a:t>
            </a:r>
            <a:r>
              <a:rPr lang="fr-FR" sz="1100" dirty="0" err="1"/>
              <a:t>rw</a:t>
            </a:r>
            <a:r>
              <a:rPr lang="fr-FR" sz="1100" dirty="0"/>
              <a:t>/alarme-</a:t>
            </a:r>
            <a:r>
              <a:rPr lang="fr-FR" sz="1100" dirty="0" err="1"/>
              <a:t>automatique.jpg</a:t>
            </a:r>
            <a:endParaRPr lang="fr-FR" sz="1100" dirty="0"/>
          </a:p>
        </p:txBody>
      </p:sp>
      <p:sp>
        <p:nvSpPr>
          <p:cNvPr id="3" name="ZoneTexte 2"/>
          <p:cNvSpPr txBox="1"/>
          <p:nvPr/>
        </p:nvSpPr>
        <p:spPr>
          <a:xfrm>
            <a:off x="5364088" y="1340768"/>
            <a:ext cx="3203848" cy="1754326"/>
          </a:xfrm>
          <a:prstGeom prst="rect">
            <a:avLst/>
          </a:prstGeom>
          <a:noFill/>
        </p:spPr>
        <p:txBody>
          <a:bodyPr wrap="square" rtlCol="0">
            <a:spAutoFit/>
          </a:bodyPr>
          <a:lstStyle/>
          <a:p>
            <a:endParaRPr lang="fr-FR" dirty="0"/>
          </a:p>
          <a:p>
            <a:r>
              <a:rPr lang="fr-FR" dirty="0"/>
              <a:t> </a:t>
            </a:r>
            <a:r>
              <a:rPr lang="fr-FR" dirty="0" smtClean="0"/>
              <a:t>     Détecteurs de mouvement</a:t>
            </a:r>
          </a:p>
          <a:p>
            <a:endParaRPr lang="fr-FR" dirty="0"/>
          </a:p>
          <a:p>
            <a:r>
              <a:rPr lang="fr-FR" dirty="0"/>
              <a:t> </a:t>
            </a:r>
            <a:r>
              <a:rPr lang="fr-FR" dirty="0" smtClean="0"/>
              <a:t>    Alarmes</a:t>
            </a:r>
          </a:p>
          <a:p>
            <a:endParaRPr lang="fr-FR" dirty="0"/>
          </a:p>
          <a:p>
            <a:r>
              <a:rPr lang="fr-FR" dirty="0" smtClean="0"/>
              <a:t>     Vidéo-surveillance</a:t>
            </a:r>
          </a:p>
        </p:txBody>
      </p:sp>
      <p:pic>
        <p:nvPicPr>
          <p:cNvPr id="1026" name="Picture 2" descr="http://www.securite1.fr/img/cms/videosurveillance_dossier/videosurveillance-exemple-implan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16112"/>
            <a:ext cx="4646018" cy="420722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3828181"/>
            <a:ext cx="1875051" cy="1875051"/>
          </a:xfrm>
          <a:prstGeom prst="rect">
            <a:avLst/>
          </a:prstGeom>
        </p:spPr>
      </p:pic>
      <p:sp>
        <p:nvSpPr>
          <p:cNvPr id="7" name="ZoneTexte 6"/>
          <p:cNvSpPr txBox="1"/>
          <p:nvPr/>
        </p:nvSpPr>
        <p:spPr>
          <a:xfrm>
            <a:off x="702321" y="5391690"/>
            <a:ext cx="4032448" cy="600164"/>
          </a:xfrm>
          <a:prstGeom prst="rect">
            <a:avLst/>
          </a:prstGeom>
          <a:noFill/>
        </p:spPr>
        <p:txBody>
          <a:bodyPr wrap="square" rtlCol="0">
            <a:spAutoFit/>
          </a:bodyPr>
          <a:lstStyle/>
          <a:p>
            <a:r>
              <a:rPr lang="fr-FR" sz="1100" b="1" u="sng" dirty="0"/>
              <a:t>Source</a:t>
            </a:r>
            <a:r>
              <a:rPr lang="fr-FR" sz="1100" dirty="0"/>
              <a:t> : http://www.securite1.fr/img/cms/videosurveillance_dossier/videosurveillance-exemple-implantation.jpg</a:t>
            </a:r>
          </a:p>
        </p:txBody>
      </p:sp>
    </p:spTree>
    <p:extLst>
      <p:ext uri="{BB962C8B-B14F-4D97-AF65-F5344CB8AC3E}">
        <p14:creationId xmlns:p14="http://schemas.microsoft.com/office/powerpoint/2010/main" val="335990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Exemple type</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16</a:t>
            </a:fld>
            <a:endParaRPr lang="fr-FR" dirty="0"/>
          </a:p>
        </p:txBody>
      </p:sp>
      <p:sp>
        <p:nvSpPr>
          <p:cNvPr id="8" name="Espace réservé du contenu 24"/>
          <p:cNvSpPr>
            <a:spLocks noGrp="1"/>
          </p:cNvSpPr>
          <p:nvPr>
            <p:ph sz="quarter" idx="13"/>
          </p:nvPr>
        </p:nvSpPr>
        <p:spPr/>
        <p:txBody>
          <a:bodyPr/>
          <a:lstStyle/>
          <a:p>
            <a:pPr marL="585216" lvl="1" indent="0">
              <a:buNone/>
            </a:pPr>
            <a:endParaRPr lang="fr-FR" dirty="0" smtClean="0"/>
          </a:p>
          <a:p>
            <a:endParaRPr lang="fr-FR" dirty="0" smtClean="0"/>
          </a:p>
          <a:p>
            <a:pPr marL="137160" indent="0">
              <a:buNone/>
            </a:pPr>
            <a:endParaRPr lang="fr-FR" dirty="0" smtClean="0"/>
          </a:p>
          <a:p>
            <a:endParaRPr lang="fr-FR" dirty="0" smtClean="0"/>
          </a:p>
          <a:p>
            <a:endParaRPr lang="fr-FR" dirty="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8" y="1196752"/>
            <a:ext cx="9144000" cy="4829175"/>
          </a:xfrm>
          <a:prstGeom prst="rect">
            <a:avLst/>
          </a:prstGeom>
        </p:spPr>
      </p:pic>
      <p:sp>
        <p:nvSpPr>
          <p:cNvPr id="12" name="ZoneTexte 11"/>
          <p:cNvSpPr txBox="1"/>
          <p:nvPr/>
        </p:nvSpPr>
        <p:spPr>
          <a:xfrm>
            <a:off x="899592" y="1844824"/>
            <a:ext cx="2254143" cy="369332"/>
          </a:xfrm>
          <a:prstGeom prst="rect">
            <a:avLst/>
          </a:prstGeom>
          <a:noFill/>
        </p:spPr>
        <p:txBody>
          <a:bodyPr wrap="none" rtlCol="0">
            <a:spAutoFit/>
          </a:bodyPr>
          <a:lstStyle/>
          <a:p>
            <a:r>
              <a:rPr lang="fr-FR" dirty="0" smtClean="0"/>
              <a:t>Volets roulants 305€</a:t>
            </a:r>
            <a:endParaRPr lang="fr-FR" dirty="0"/>
          </a:p>
        </p:txBody>
      </p:sp>
      <p:sp>
        <p:nvSpPr>
          <p:cNvPr id="13" name="ZoneTexte 12"/>
          <p:cNvSpPr txBox="1"/>
          <p:nvPr/>
        </p:nvSpPr>
        <p:spPr>
          <a:xfrm>
            <a:off x="179512" y="2636912"/>
            <a:ext cx="1875835" cy="369332"/>
          </a:xfrm>
          <a:prstGeom prst="rect">
            <a:avLst/>
          </a:prstGeom>
          <a:noFill/>
        </p:spPr>
        <p:txBody>
          <a:bodyPr wrap="none" rtlCol="0">
            <a:spAutoFit/>
          </a:bodyPr>
          <a:lstStyle/>
          <a:p>
            <a:r>
              <a:rPr lang="fr-FR" dirty="0" smtClean="0"/>
              <a:t>Thermostat 272€</a:t>
            </a:r>
            <a:endParaRPr lang="fr-FR" dirty="0"/>
          </a:p>
        </p:txBody>
      </p:sp>
      <p:sp>
        <p:nvSpPr>
          <p:cNvPr id="14" name="ZoneTexte 13"/>
          <p:cNvSpPr txBox="1"/>
          <p:nvPr/>
        </p:nvSpPr>
        <p:spPr>
          <a:xfrm>
            <a:off x="251520" y="5229200"/>
            <a:ext cx="2195736" cy="646331"/>
          </a:xfrm>
          <a:prstGeom prst="rect">
            <a:avLst/>
          </a:prstGeom>
          <a:noFill/>
        </p:spPr>
        <p:txBody>
          <a:bodyPr wrap="square" rtlCol="0">
            <a:spAutoFit/>
          </a:bodyPr>
          <a:lstStyle/>
          <a:p>
            <a:r>
              <a:rPr lang="fr-FR" dirty="0" smtClean="0"/>
              <a:t>Récepteur portail électrique 63€</a:t>
            </a:r>
            <a:endParaRPr lang="fr-FR" dirty="0"/>
          </a:p>
        </p:txBody>
      </p:sp>
      <p:sp>
        <p:nvSpPr>
          <p:cNvPr id="15" name="ZoneTexte 14"/>
          <p:cNvSpPr txBox="1"/>
          <p:nvPr/>
        </p:nvSpPr>
        <p:spPr>
          <a:xfrm>
            <a:off x="5996301" y="5128468"/>
            <a:ext cx="1471878" cy="369332"/>
          </a:xfrm>
          <a:prstGeom prst="rect">
            <a:avLst/>
          </a:prstGeom>
          <a:noFill/>
        </p:spPr>
        <p:txBody>
          <a:bodyPr wrap="none" rtlCol="0">
            <a:spAutoFit/>
          </a:bodyPr>
          <a:lstStyle/>
          <a:p>
            <a:r>
              <a:rPr lang="fr-FR" dirty="0" smtClean="0"/>
              <a:t>Alarme 930€</a:t>
            </a:r>
            <a:endParaRPr lang="fr-FR" dirty="0"/>
          </a:p>
        </p:txBody>
      </p:sp>
      <p:sp>
        <p:nvSpPr>
          <p:cNvPr id="19" name="ZoneTexte 18"/>
          <p:cNvSpPr txBox="1"/>
          <p:nvPr/>
        </p:nvSpPr>
        <p:spPr>
          <a:xfrm>
            <a:off x="6732240" y="1772816"/>
            <a:ext cx="2095445" cy="369332"/>
          </a:xfrm>
          <a:prstGeom prst="rect">
            <a:avLst/>
          </a:prstGeom>
          <a:noFill/>
        </p:spPr>
        <p:txBody>
          <a:bodyPr wrap="none" rtlCol="0">
            <a:spAutoFit/>
          </a:bodyPr>
          <a:lstStyle/>
          <a:p>
            <a:r>
              <a:rPr lang="fr-FR" dirty="0" smtClean="0"/>
              <a:t>Sèche serviette 77€</a:t>
            </a:r>
            <a:endParaRPr lang="fr-FR" dirty="0"/>
          </a:p>
        </p:txBody>
      </p:sp>
      <p:sp>
        <p:nvSpPr>
          <p:cNvPr id="20" name="ZoneTexte 19"/>
          <p:cNvSpPr txBox="1"/>
          <p:nvPr/>
        </p:nvSpPr>
        <p:spPr>
          <a:xfrm>
            <a:off x="0" y="4293096"/>
            <a:ext cx="2123728" cy="646331"/>
          </a:xfrm>
          <a:prstGeom prst="rect">
            <a:avLst/>
          </a:prstGeom>
          <a:noFill/>
        </p:spPr>
        <p:txBody>
          <a:bodyPr wrap="square" rtlCol="0">
            <a:spAutoFit/>
          </a:bodyPr>
          <a:lstStyle/>
          <a:p>
            <a:r>
              <a:rPr lang="fr-FR" dirty="0" smtClean="0"/>
              <a:t>Éclairages extérieurs 366€</a:t>
            </a:r>
            <a:endParaRPr lang="fr-FR" dirty="0"/>
          </a:p>
        </p:txBody>
      </p:sp>
      <p:sp>
        <p:nvSpPr>
          <p:cNvPr id="22" name="ZoneTexte 21"/>
          <p:cNvSpPr txBox="1"/>
          <p:nvPr/>
        </p:nvSpPr>
        <p:spPr>
          <a:xfrm>
            <a:off x="395536" y="3356992"/>
            <a:ext cx="1907704" cy="646331"/>
          </a:xfrm>
          <a:prstGeom prst="rect">
            <a:avLst/>
          </a:prstGeom>
          <a:noFill/>
        </p:spPr>
        <p:txBody>
          <a:bodyPr wrap="square" rtlCol="0">
            <a:spAutoFit/>
          </a:bodyPr>
          <a:lstStyle/>
          <a:p>
            <a:r>
              <a:rPr lang="fr-FR" dirty="0" smtClean="0"/>
              <a:t>Récepteur chauffage</a:t>
            </a:r>
            <a:endParaRPr lang="fr-FR" dirty="0"/>
          </a:p>
        </p:txBody>
      </p:sp>
    </p:spTree>
    <p:extLst>
      <p:ext uri="{BB962C8B-B14F-4D97-AF65-F5344CB8AC3E}">
        <p14:creationId xmlns:p14="http://schemas.microsoft.com/office/powerpoint/2010/main" val="211956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Et les </a:t>
            </a:r>
            <a:r>
              <a:rPr lang="fr-FR" sz="2400" dirty="0" smtClean="0"/>
              <a:t>autres technologies </a:t>
            </a:r>
            <a:r>
              <a:rPr lang="fr-FR" sz="2400" dirty="0" smtClean="0"/>
              <a:t>?</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17</a:t>
            </a:fld>
            <a:endParaRPr lang="fr-FR" dirty="0"/>
          </a:p>
        </p:txBody>
      </p:sp>
      <p:sp>
        <p:nvSpPr>
          <p:cNvPr id="9" name="Espace réservé du contenu 24"/>
          <p:cNvSpPr txBox="1">
            <a:spLocks/>
          </p:cNvSpPr>
          <p:nvPr/>
        </p:nvSpPr>
        <p:spPr>
          <a:xfrm>
            <a:off x="215008" y="1497765"/>
            <a:ext cx="8928992" cy="4896544"/>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buNone/>
            </a:pPr>
            <a:endParaRPr lang="fr-FR" dirty="0" smtClean="0"/>
          </a:p>
          <a:p>
            <a:pPr>
              <a:buNone/>
            </a:pPr>
            <a:endParaRPr lang="fr-FR" dirty="0"/>
          </a:p>
          <a:p>
            <a:pPr>
              <a:buNone/>
            </a:pPr>
            <a:r>
              <a:rPr lang="fr-FR" dirty="0" smtClean="0"/>
              <a:t>WIFI</a:t>
            </a:r>
          </a:p>
          <a:p>
            <a:pPr>
              <a:buNone/>
            </a:pPr>
            <a:endParaRPr lang="fr-FR" dirty="0" smtClean="0"/>
          </a:p>
          <a:p>
            <a:pPr>
              <a:buNone/>
            </a:pPr>
            <a:r>
              <a:rPr lang="fr-FR" dirty="0" smtClean="0"/>
              <a:t>Câble</a:t>
            </a:r>
            <a:r>
              <a:rPr lang="fr-FR" dirty="0"/>
              <a:t> </a:t>
            </a:r>
            <a:r>
              <a:rPr lang="fr-FR" dirty="0" smtClean="0"/>
              <a:t>réseau</a:t>
            </a:r>
          </a:p>
          <a:p>
            <a:pPr>
              <a:buNone/>
            </a:pPr>
            <a:endParaRPr lang="fr-FR" dirty="0" smtClean="0"/>
          </a:p>
          <a:p>
            <a:pPr>
              <a:buNone/>
            </a:pPr>
            <a:r>
              <a:rPr lang="fr-FR" dirty="0" smtClean="0"/>
              <a:t>BUS propriétaire</a:t>
            </a:r>
          </a:p>
          <a:p>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2929426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e la date 2"/>
          <p:cNvSpPr>
            <a:spLocks noGrp="1"/>
          </p:cNvSpPr>
          <p:nvPr>
            <p:ph type="dt" sz="half" idx="10"/>
          </p:nvPr>
        </p:nvSpPr>
        <p:spPr/>
        <p:txBody>
          <a:bodyPr/>
          <a:lstStyle/>
          <a:p>
            <a:fld id="{5068D6C2-C554-4D48-BC24-0E664F4BF82E}"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18</a:t>
            </a:fld>
            <a:endParaRPr lang="fr-FR" dirty="0"/>
          </a:p>
        </p:txBody>
      </p:sp>
    </p:spTree>
    <p:extLst>
      <p:ext uri="{BB962C8B-B14F-4D97-AF65-F5344CB8AC3E}">
        <p14:creationId xmlns:p14="http://schemas.microsoft.com/office/powerpoint/2010/main" val="679397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Avez-vous des questions ?</a:t>
            </a:r>
            <a:endParaRPr lang="fr-FR" dirty="0"/>
          </a:p>
        </p:txBody>
      </p:sp>
      <p:sp>
        <p:nvSpPr>
          <p:cNvPr id="3" name="Espace réservé de la date 2"/>
          <p:cNvSpPr>
            <a:spLocks noGrp="1"/>
          </p:cNvSpPr>
          <p:nvPr>
            <p:ph type="dt" sz="half" idx="10"/>
          </p:nvPr>
        </p:nvSpPr>
        <p:spPr/>
        <p:txBody>
          <a:bodyPr/>
          <a:lstStyle/>
          <a:p>
            <a:fld id="{D844B812-10CA-4F1B-8C86-BE36A3E26B51}"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19</a:t>
            </a:fld>
            <a:endParaRPr lang="fr-FR" dirty="0"/>
          </a:p>
        </p:txBody>
      </p:sp>
    </p:spTree>
    <p:extLst>
      <p:ext uri="{BB962C8B-B14F-4D97-AF65-F5344CB8AC3E}">
        <p14:creationId xmlns:p14="http://schemas.microsoft.com/office/powerpoint/2010/main" val="3508279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normAutofit/>
          </a:bodyPr>
          <a:lstStyle/>
          <a:p>
            <a:pPr marL="480060" indent="-342900">
              <a:buSzPct val="150000"/>
            </a:pPr>
            <a:r>
              <a:rPr lang="fr-FR" u="none" dirty="0" smtClean="0"/>
              <a:t>La Domotique et les objets connectés</a:t>
            </a:r>
          </a:p>
          <a:p>
            <a:pPr marL="928116" lvl="1" indent="-342900">
              <a:buSzPct val="99000"/>
            </a:pPr>
            <a:r>
              <a:rPr lang="fr-FR" dirty="0" smtClean="0"/>
              <a:t>Qu’est-ce que c’est ?</a:t>
            </a:r>
          </a:p>
          <a:p>
            <a:pPr marL="928116" lvl="1" indent="-342900">
              <a:buSzPct val="99000"/>
            </a:pPr>
            <a:r>
              <a:rPr lang="fr-FR" dirty="0" smtClean="0"/>
              <a:t>État de l’art</a:t>
            </a:r>
          </a:p>
          <a:p>
            <a:pPr marL="928116" lvl="1" indent="-342900">
              <a:buSzPct val="99000"/>
            </a:pPr>
            <a:r>
              <a:rPr lang="fr-FR" dirty="0" smtClean="0"/>
              <a:t>Développement du CPL</a:t>
            </a:r>
          </a:p>
          <a:p>
            <a:endParaRPr lang="fr-FR" u="none" dirty="0" smtClean="0"/>
          </a:p>
          <a:p>
            <a:pPr marL="480060" indent="-342900">
              <a:buSzPct val="150000"/>
            </a:pPr>
            <a:r>
              <a:rPr lang="fr-FR" u="none" dirty="0" smtClean="0"/>
              <a:t>Exemple </a:t>
            </a:r>
            <a:r>
              <a:rPr lang="fr-FR" u="none" dirty="0" smtClean="0"/>
              <a:t>type</a:t>
            </a:r>
          </a:p>
          <a:p>
            <a:pPr marL="480060" indent="-342900">
              <a:buSzPct val="150000"/>
            </a:pPr>
            <a:endParaRPr lang="fr-FR" u="none" dirty="0"/>
          </a:p>
          <a:p>
            <a:pPr marL="480060" indent="-342900">
              <a:buSzPct val="150000"/>
            </a:pPr>
            <a:r>
              <a:rPr lang="fr-FR" u="none" dirty="0"/>
              <a:t>Et les autres technologies ?</a:t>
            </a:r>
            <a:endParaRPr lang="fr-FR" u="none" dirty="0" smtClean="0"/>
          </a:p>
          <a:p>
            <a:pPr lvl="1"/>
            <a:endParaRPr lang="fr-FR" dirty="0"/>
          </a:p>
        </p:txBody>
      </p:sp>
      <p:sp>
        <p:nvSpPr>
          <p:cNvPr id="3" name="Titre 2"/>
          <p:cNvSpPr>
            <a:spLocks noGrp="1"/>
          </p:cNvSpPr>
          <p:nvPr>
            <p:ph type="title"/>
          </p:nvPr>
        </p:nvSpPr>
        <p:spPr/>
        <p:txBody>
          <a:bodyPr/>
          <a:lstStyle/>
          <a:p>
            <a:r>
              <a:rPr lang="fr-FR" dirty="0" smtClean="0"/>
              <a:t>Plan</a:t>
            </a:r>
            <a:endParaRPr lang="fr-FR" dirty="0"/>
          </a:p>
        </p:txBody>
      </p:sp>
      <p:sp>
        <p:nvSpPr>
          <p:cNvPr id="4" name="Espace réservé de la date 3"/>
          <p:cNvSpPr>
            <a:spLocks noGrp="1"/>
          </p:cNvSpPr>
          <p:nvPr>
            <p:ph type="dt" sz="half" idx="10"/>
          </p:nvPr>
        </p:nvSpPr>
        <p:spPr/>
        <p:txBody>
          <a:bodyPr/>
          <a:lstStyle/>
          <a:p>
            <a:fld id="{688489DE-DC01-4F6E-9559-3CB0F0280979}" type="datetime1">
              <a:rPr lang="fr-FR" smtClean="0"/>
              <a:pPr/>
              <a:t>01/04/2015</a:t>
            </a:fld>
            <a:endParaRPr lang="fr-FR" dirty="0"/>
          </a:p>
        </p:txBody>
      </p:sp>
      <p:sp>
        <p:nvSpPr>
          <p:cNvPr id="5" name="Espace réservé du pied de page 4"/>
          <p:cNvSpPr>
            <a:spLocks noGrp="1"/>
          </p:cNvSpPr>
          <p:nvPr>
            <p:ph type="ftr" sz="quarter" idx="11"/>
          </p:nvPr>
        </p:nvSpPr>
        <p:spPr/>
        <p:txBody>
          <a:bodyPr/>
          <a:lstStyle/>
          <a:p>
            <a:r>
              <a:rPr lang="fr-FR" smtClean="0"/>
              <a:t>BARBARESCO - TOSI - DEGIRONDE - BARBASTE</a:t>
            </a:r>
          </a:p>
          <a:p>
            <a:endParaRPr lang="fr-FR" dirty="0"/>
          </a:p>
        </p:txBody>
      </p:sp>
      <p:sp>
        <p:nvSpPr>
          <p:cNvPr id="6" name="Espace réservé du numéro de diapositive 5"/>
          <p:cNvSpPr>
            <a:spLocks noGrp="1"/>
          </p:cNvSpPr>
          <p:nvPr>
            <p:ph type="sldNum" sz="quarter" idx="12"/>
          </p:nvPr>
        </p:nvSpPr>
        <p:spPr/>
        <p:txBody>
          <a:bodyPr/>
          <a:lstStyle/>
          <a:p>
            <a:fld id="{01C2C2A7-E788-4DEF-81A1-763FFC2D4095}" type="slidenum">
              <a:rPr lang="fr-FR" smtClean="0"/>
              <a:pPr/>
              <a:t>2</a:t>
            </a:fld>
            <a:endParaRPr lang="fr-FR" dirty="0"/>
          </a:p>
        </p:txBody>
      </p:sp>
    </p:spTree>
    <p:extLst>
      <p:ext uri="{BB962C8B-B14F-4D97-AF65-F5344CB8AC3E}">
        <p14:creationId xmlns:p14="http://schemas.microsoft.com/office/powerpoint/2010/main" val="2926002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hlinkClick r:id="rId2"/>
              </a:rPr>
              <a:t>Lien vers les filtres.</a:t>
            </a:r>
            <a:endParaRPr lang="fr-FR" dirty="0"/>
          </a:p>
        </p:txBody>
      </p:sp>
      <p:sp>
        <p:nvSpPr>
          <p:cNvPr id="3" name="Espace réservé de la date 2"/>
          <p:cNvSpPr>
            <a:spLocks noGrp="1"/>
          </p:cNvSpPr>
          <p:nvPr>
            <p:ph type="dt" sz="half" idx="10"/>
          </p:nvPr>
        </p:nvSpPr>
        <p:spPr/>
        <p:txBody>
          <a:bodyPr/>
          <a:lstStyle/>
          <a:p>
            <a:fld id="{688489DE-DC01-4F6E-9559-3CB0F0280979}"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20</a:t>
            </a:fld>
            <a:endParaRPr lang="fr-FR" dirty="0"/>
          </a:p>
        </p:txBody>
      </p:sp>
    </p:spTree>
    <p:extLst>
      <p:ext uri="{BB962C8B-B14F-4D97-AF65-F5344CB8AC3E}">
        <p14:creationId xmlns:p14="http://schemas.microsoft.com/office/powerpoint/2010/main" val="2297352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a:t>Ce qui est actuellement proposé</a:t>
            </a:r>
          </a:p>
        </p:txBody>
      </p:sp>
      <p:sp>
        <p:nvSpPr>
          <p:cNvPr id="3" name="Espace réservé de la date 2"/>
          <p:cNvSpPr>
            <a:spLocks noGrp="1"/>
          </p:cNvSpPr>
          <p:nvPr>
            <p:ph type="dt" sz="half" idx="10"/>
          </p:nvPr>
        </p:nvSpPr>
        <p:spPr/>
        <p:txBody>
          <a:bodyPr/>
          <a:lstStyle/>
          <a:p>
            <a:fld id="{186244FB-DD29-4B75-8C37-8249E171F4F2}"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21</a:t>
            </a:fld>
            <a:endParaRPr lang="fr-FR" dirty="0"/>
          </a:p>
        </p:txBody>
      </p:sp>
    </p:spTree>
    <p:extLst>
      <p:ext uri="{BB962C8B-B14F-4D97-AF65-F5344CB8AC3E}">
        <p14:creationId xmlns:p14="http://schemas.microsoft.com/office/powerpoint/2010/main" val="3110239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Ce qui est actuellement proposé</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22</a:t>
            </a:fld>
            <a:endParaRPr lang="fr-FR" dirty="0"/>
          </a:p>
        </p:txBody>
      </p:sp>
      <p:sp>
        <p:nvSpPr>
          <p:cNvPr id="8" name="Espace réservé du contenu 24"/>
          <p:cNvSpPr>
            <a:spLocks noGrp="1"/>
          </p:cNvSpPr>
          <p:nvPr>
            <p:ph sz="quarter" idx="13"/>
          </p:nvPr>
        </p:nvSpPr>
        <p:spPr>
          <a:xfrm>
            <a:off x="107504" y="1484784"/>
            <a:ext cx="8928992" cy="4824536"/>
          </a:xfrm>
        </p:spPr>
        <p:txBody>
          <a:bodyPr/>
          <a:lstStyle/>
          <a:p>
            <a:pPr marL="2084832" lvl="8" indent="0">
              <a:buNone/>
            </a:pPr>
            <a:endParaRPr lang="fr-FR" dirty="0" smtClean="0"/>
          </a:p>
          <a:p>
            <a:endParaRPr lang="fr-FR" dirty="0" smtClean="0"/>
          </a:p>
          <a:p>
            <a:pPr marL="137160" indent="0">
              <a:buNone/>
            </a:pPr>
            <a:endParaRPr lang="fr-FR" dirty="0" smtClean="0"/>
          </a:p>
          <a:p>
            <a:endParaRPr lang="fr-FR" dirty="0" smtClean="0"/>
          </a:p>
          <a:p>
            <a:endParaRPr lang="fr-FR" dirty="0" smtClean="0"/>
          </a:p>
          <a:p>
            <a:endParaRPr lang="fr-FR" dirty="0"/>
          </a:p>
        </p:txBody>
      </p:sp>
      <p:sp>
        <p:nvSpPr>
          <p:cNvPr id="23" name="Espace réservé du contenu 10"/>
          <p:cNvSpPr txBox="1">
            <a:spLocks/>
          </p:cNvSpPr>
          <p:nvPr/>
        </p:nvSpPr>
        <p:spPr>
          <a:xfrm>
            <a:off x="8219" y="908720"/>
            <a:ext cx="8928992" cy="5328592"/>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10000"/>
              </a:lnSpc>
              <a:buNone/>
            </a:pPr>
            <a:r>
              <a:rPr lang="fr-FR" dirty="0" smtClean="0"/>
              <a:t>Volets roulants</a:t>
            </a:r>
          </a:p>
          <a:p>
            <a:pPr>
              <a:lnSpc>
                <a:spcPct val="110000"/>
              </a:lnSpc>
              <a:buNone/>
            </a:pPr>
            <a:r>
              <a:rPr lang="fr-FR" dirty="0"/>
              <a:t>C</a:t>
            </a:r>
            <a:r>
              <a:rPr lang="fr-FR" dirty="0" smtClean="0"/>
              <a:t>hauffage</a:t>
            </a:r>
          </a:p>
          <a:p>
            <a:pPr>
              <a:lnSpc>
                <a:spcPct val="110000"/>
              </a:lnSpc>
              <a:buNone/>
            </a:pPr>
            <a:r>
              <a:rPr lang="fr-FR" dirty="0" smtClean="0"/>
              <a:t>Eclairage</a:t>
            </a:r>
          </a:p>
          <a:p>
            <a:pPr marL="137160" indent="0">
              <a:lnSpc>
                <a:spcPct val="110000"/>
              </a:lnSpc>
              <a:buNone/>
            </a:pPr>
            <a:r>
              <a:rPr lang="fr-FR" dirty="0"/>
              <a:t>P</a:t>
            </a:r>
            <a:r>
              <a:rPr lang="fr-FR" dirty="0" smtClean="0"/>
              <a:t>ortail</a:t>
            </a:r>
          </a:p>
          <a:p>
            <a:pPr marL="137160" indent="0">
              <a:lnSpc>
                <a:spcPct val="110000"/>
              </a:lnSpc>
              <a:buNone/>
            </a:pPr>
            <a:r>
              <a:rPr lang="fr-FR" dirty="0" smtClean="0"/>
              <a:t>Alarme</a:t>
            </a:r>
          </a:p>
          <a:p>
            <a:pPr marL="137160" indent="0">
              <a:lnSpc>
                <a:spcPct val="110000"/>
              </a:lnSpc>
              <a:buNone/>
            </a:pPr>
            <a:r>
              <a:rPr lang="fr-FR" dirty="0" smtClean="0"/>
              <a:t>Sèche serviette</a:t>
            </a:r>
          </a:p>
          <a:p>
            <a:pPr marL="137160" indent="0">
              <a:lnSpc>
                <a:spcPct val="110000"/>
              </a:lnSpc>
              <a:buNone/>
            </a:pPr>
            <a:r>
              <a:rPr lang="fr-FR" dirty="0" smtClean="0"/>
              <a:t>Ventilation</a:t>
            </a:r>
          </a:p>
          <a:p>
            <a:pPr marL="137160" indent="0">
              <a:lnSpc>
                <a:spcPct val="110000"/>
              </a:lnSpc>
              <a:buNone/>
            </a:pPr>
            <a:r>
              <a:rPr lang="fr-FR" dirty="0" smtClean="0"/>
              <a:t>Gestion des prises</a:t>
            </a:r>
          </a:p>
          <a:p>
            <a:pPr marL="137160" indent="0">
              <a:lnSpc>
                <a:spcPct val="110000"/>
              </a:lnSpc>
              <a:buNone/>
            </a:pPr>
            <a:r>
              <a:rPr lang="fr-FR" dirty="0" smtClean="0"/>
              <a:t>Caméra</a:t>
            </a:r>
          </a:p>
        </p:txBody>
      </p:sp>
    </p:spTree>
    <p:extLst>
      <p:ext uri="{BB962C8B-B14F-4D97-AF65-F5344CB8AC3E}">
        <p14:creationId xmlns:p14="http://schemas.microsoft.com/office/powerpoint/2010/main" val="3349118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re 5"/>
          <p:cNvSpPr>
            <a:spLocks noGrp="1"/>
          </p:cNvSpPr>
          <p:nvPr>
            <p:ph type="title"/>
          </p:nvPr>
        </p:nvSpPr>
        <p:spPr>
          <a:xfrm>
            <a:off x="1619672" y="116632"/>
            <a:ext cx="5616624" cy="576064"/>
          </a:xfrm>
        </p:spPr>
        <p:txBody>
          <a:bodyPr/>
          <a:lstStyle/>
          <a:p>
            <a:r>
              <a:rPr lang="fr-FR" dirty="0" smtClean="0"/>
              <a:t>Exemple type</a:t>
            </a:r>
            <a:br>
              <a:rPr lang="fr-FR" dirty="0" smtClean="0"/>
            </a:br>
            <a:r>
              <a:rPr lang="fr-FR" dirty="0" smtClean="0"/>
              <a:t>Extension du réseau</a:t>
            </a:r>
            <a:endParaRPr lang="fr-FR" dirty="0"/>
          </a:p>
        </p:txBody>
      </p:sp>
      <p:sp>
        <p:nvSpPr>
          <p:cNvPr id="3" name="Espace réservé de la date 2"/>
          <p:cNvSpPr>
            <a:spLocks noGrp="1"/>
          </p:cNvSpPr>
          <p:nvPr>
            <p:ph type="dt" sz="half" idx="10"/>
          </p:nvPr>
        </p:nvSpPr>
        <p:spPr/>
        <p:txBody>
          <a:bodyPr/>
          <a:lstStyle/>
          <a:p>
            <a:fld id="{688489DE-DC01-4F6E-9559-3CB0F0280979}"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23</a:t>
            </a:fld>
            <a:endParaRPr lang="fr-FR" dirty="0"/>
          </a:p>
        </p:txBody>
      </p:sp>
      <p:pic>
        <p:nvPicPr>
          <p:cNvPr id="6147" name="Picture 3"/>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556792"/>
            <a:ext cx="759142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31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re 5"/>
          <p:cNvSpPr>
            <a:spLocks noGrp="1"/>
          </p:cNvSpPr>
          <p:nvPr>
            <p:ph type="title"/>
          </p:nvPr>
        </p:nvSpPr>
        <p:spPr>
          <a:xfrm>
            <a:off x="1619672" y="116632"/>
            <a:ext cx="5616624" cy="576064"/>
          </a:xfrm>
        </p:spPr>
        <p:txBody>
          <a:bodyPr/>
          <a:lstStyle/>
          <a:p>
            <a:r>
              <a:rPr lang="fr-FR" dirty="0" smtClean="0"/>
              <a:t>Exemple type</a:t>
            </a:r>
            <a:br>
              <a:rPr lang="fr-FR" dirty="0" smtClean="0"/>
            </a:br>
            <a:r>
              <a:rPr lang="fr-FR" dirty="0" smtClean="0"/>
              <a:t>Extension du réseau</a:t>
            </a:r>
            <a:endParaRPr lang="fr-FR" dirty="0"/>
          </a:p>
        </p:txBody>
      </p:sp>
      <p:sp>
        <p:nvSpPr>
          <p:cNvPr id="3" name="Espace réservé de la date 2"/>
          <p:cNvSpPr>
            <a:spLocks noGrp="1"/>
          </p:cNvSpPr>
          <p:nvPr>
            <p:ph type="dt" sz="half" idx="10"/>
          </p:nvPr>
        </p:nvSpPr>
        <p:spPr/>
        <p:txBody>
          <a:bodyPr/>
          <a:lstStyle/>
          <a:p>
            <a:fld id="{688489DE-DC01-4F6E-9559-3CB0F0280979}"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24</a:t>
            </a:fld>
            <a:endParaRPr lang="fr-FR" dirty="0"/>
          </a:p>
        </p:txBody>
      </p:sp>
      <p:pic>
        <p:nvPicPr>
          <p:cNvPr id="7" name="Espace réservé du contenu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47664" y="1340768"/>
            <a:ext cx="6096000" cy="4105275"/>
          </a:xfrm>
        </p:spPr>
      </p:pic>
      <p:sp>
        <p:nvSpPr>
          <p:cNvPr id="8" name="ZoneTexte 7"/>
          <p:cNvSpPr txBox="1"/>
          <p:nvPr/>
        </p:nvSpPr>
        <p:spPr>
          <a:xfrm>
            <a:off x="2251596" y="5929560"/>
            <a:ext cx="5256584" cy="253916"/>
          </a:xfrm>
          <a:prstGeom prst="rect">
            <a:avLst/>
          </a:prstGeom>
          <a:noFill/>
        </p:spPr>
        <p:txBody>
          <a:bodyPr wrap="square" rtlCol="0">
            <a:spAutoFit/>
          </a:bodyPr>
          <a:lstStyle/>
          <a:p>
            <a:r>
              <a:rPr lang="fr-FR" sz="1050" u="sng" dirty="0"/>
              <a:t>Source : http://www.groupe-dragon.com/modules/psblog/uploads/1418915227.jpg</a:t>
            </a:r>
            <a:endParaRPr lang="fr-FR" sz="1050" dirty="0"/>
          </a:p>
        </p:txBody>
      </p:sp>
    </p:spTree>
    <p:extLst>
      <p:ext uri="{BB962C8B-B14F-4D97-AF65-F5344CB8AC3E}">
        <p14:creationId xmlns:p14="http://schemas.microsoft.com/office/powerpoint/2010/main" val="94680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FR" dirty="0"/>
              <a:t>La </a:t>
            </a:r>
            <a:r>
              <a:rPr lang="fr-FR" dirty="0" smtClean="0"/>
              <a:t>domotique </a:t>
            </a:r>
            <a:r>
              <a:rPr lang="fr-FR" dirty="0"/>
              <a:t>et les objets connectés</a:t>
            </a:r>
          </a:p>
        </p:txBody>
      </p:sp>
      <p:sp>
        <p:nvSpPr>
          <p:cNvPr id="3" name="Espace réservé de la date 2"/>
          <p:cNvSpPr>
            <a:spLocks noGrp="1"/>
          </p:cNvSpPr>
          <p:nvPr>
            <p:ph type="dt" sz="half" idx="10"/>
          </p:nvPr>
        </p:nvSpPr>
        <p:spPr/>
        <p:txBody>
          <a:bodyPr/>
          <a:lstStyle/>
          <a:p>
            <a:fld id="{6F3D85C9-A9CF-4F26-B03B-F359C1FE3C18}" type="datetime1">
              <a:rPr lang="fr-FR" smtClean="0"/>
              <a:pPr/>
              <a:t>31/03/2015</a:t>
            </a:fld>
            <a:endParaRPr lang="fr-FR" dirty="0"/>
          </a:p>
        </p:txBody>
      </p:sp>
      <p:sp>
        <p:nvSpPr>
          <p:cNvPr id="4" name="Espace réservé du pied de page 3"/>
          <p:cNvSpPr>
            <a:spLocks noGrp="1"/>
          </p:cNvSpPr>
          <p:nvPr>
            <p:ph type="ftr" sz="quarter" idx="11"/>
          </p:nvPr>
        </p:nvSpPr>
        <p:spPr/>
        <p:txBody>
          <a:bodyPr/>
          <a:lstStyle/>
          <a:p>
            <a:r>
              <a:rPr lang="fr-FR" smtClean="0"/>
              <a:t>BARBARESCO - TOSI - DEGIRONDE - BARBASTE</a:t>
            </a:r>
          </a:p>
          <a:p>
            <a:endParaRPr lang="fr-FR" sz="900" dirty="0"/>
          </a:p>
        </p:txBody>
      </p:sp>
      <p:sp>
        <p:nvSpPr>
          <p:cNvPr id="5" name="Espace réservé du numéro de diapositive 4"/>
          <p:cNvSpPr>
            <a:spLocks noGrp="1"/>
          </p:cNvSpPr>
          <p:nvPr>
            <p:ph type="sldNum" sz="quarter" idx="12"/>
          </p:nvPr>
        </p:nvSpPr>
        <p:spPr/>
        <p:txBody>
          <a:bodyPr/>
          <a:lstStyle/>
          <a:p>
            <a:fld id="{01C2C2A7-E788-4DEF-81A1-763FFC2D4095}" type="slidenum">
              <a:rPr lang="fr-FR" smtClean="0"/>
              <a:pPr/>
              <a:t>3</a:t>
            </a:fld>
            <a:endParaRPr lang="fr-FR" dirty="0"/>
          </a:p>
        </p:txBody>
      </p:sp>
    </p:spTree>
    <p:extLst>
      <p:ext uri="{BB962C8B-B14F-4D97-AF65-F5344CB8AC3E}">
        <p14:creationId xmlns:p14="http://schemas.microsoft.com/office/powerpoint/2010/main" val="1953413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La Domotique et les objets connectés</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4</a:t>
            </a:fld>
            <a:endParaRPr lang="fr-FR" dirty="0"/>
          </a:p>
        </p:txBody>
      </p:sp>
      <p:sp>
        <p:nvSpPr>
          <p:cNvPr id="25" name="Espace réservé du contenu 24"/>
          <p:cNvSpPr>
            <a:spLocks noGrp="1"/>
          </p:cNvSpPr>
          <p:nvPr>
            <p:ph sz="quarter" idx="13"/>
          </p:nvPr>
        </p:nvSpPr>
        <p:spPr/>
        <p:txBody>
          <a:bodyPr/>
          <a:lstStyle/>
          <a:p>
            <a:r>
              <a:rPr lang="fr-FR" dirty="0"/>
              <a:t>Définition de la domotique</a:t>
            </a:r>
          </a:p>
          <a:p>
            <a:pPr lvl="1"/>
            <a:r>
              <a:rPr lang="fr-FR" dirty="0"/>
              <a:t>Maison intelligente</a:t>
            </a:r>
          </a:p>
          <a:p>
            <a:pPr lvl="1"/>
            <a:r>
              <a:rPr lang="fr-FR" dirty="0"/>
              <a:t>Contrôle numérique de son habitat</a:t>
            </a:r>
          </a:p>
          <a:p>
            <a:endParaRPr lang="fr-FR" dirty="0" smtClean="0"/>
          </a:p>
          <a:p>
            <a:endParaRPr lang="fr-FR" dirty="0"/>
          </a:p>
        </p:txBody>
      </p:sp>
      <p:graphicFrame>
        <p:nvGraphicFramePr>
          <p:cNvPr id="23" name="Espace réservé du graphique SmartArt 18"/>
          <p:cNvGraphicFramePr>
            <a:graphicFrameLocks/>
          </p:cNvGraphicFramePr>
          <p:nvPr>
            <p:extLst>
              <p:ext uri="{D42A27DB-BD31-4B8C-83A1-F6EECF244321}">
                <p14:modId xmlns:p14="http://schemas.microsoft.com/office/powerpoint/2010/main" val="1894975239"/>
              </p:ext>
            </p:extLst>
          </p:nvPr>
        </p:nvGraphicFramePr>
        <p:xfrm>
          <a:off x="0" y="908720"/>
          <a:ext cx="9144000" cy="287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Imag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57104" y="2996952"/>
            <a:ext cx="3629792" cy="3201476"/>
          </a:xfrm>
          <a:prstGeom prst="rect">
            <a:avLst/>
          </a:prstGeom>
        </p:spPr>
      </p:pic>
      <p:sp>
        <p:nvSpPr>
          <p:cNvPr id="3" name="ZoneTexte 2"/>
          <p:cNvSpPr txBox="1"/>
          <p:nvPr/>
        </p:nvSpPr>
        <p:spPr>
          <a:xfrm>
            <a:off x="2357754" y="6221685"/>
            <a:ext cx="4428492" cy="246221"/>
          </a:xfrm>
          <a:prstGeom prst="rect">
            <a:avLst/>
          </a:prstGeom>
          <a:noFill/>
        </p:spPr>
        <p:txBody>
          <a:bodyPr wrap="square" rtlCol="0">
            <a:spAutoFit/>
          </a:bodyPr>
          <a:lstStyle/>
          <a:p>
            <a:r>
              <a:rPr lang="fr-FR" sz="1000" b="1" u="sng" dirty="0"/>
              <a:t>Source</a:t>
            </a:r>
            <a:r>
              <a:rPr lang="fr-FR" sz="1000" dirty="0"/>
              <a:t> : http://lewebpedagogique.com/dtrouillard/4eme/la-domotique/</a:t>
            </a:r>
          </a:p>
        </p:txBody>
      </p:sp>
    </p:spTree>
    <p:extLst>
      <p:ext uri="{BB962C8B-B14F-4D97-AF65-F5344CB8AC3E}">
        <p14:creationId xmlns:p14="http://schemas.microsoft.com/office/powerpoint/2010/main" val="263717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La Domotique et les objets connectés</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5</a:t>
            </a:fld>
            <a:endParaRPr lang="fr-FR" dirty="0"/>
          </a:p>
        </p:txBody>
      </p:sp>
      <p:sp>
        <p:nvSpPr>
          <p:cNvPr id="25" name="Espace réservé du contenu 24"/>
          <p:cNvSpPr>
            <a:spLocks noGrp="1"/>
          </p:cNvSpPr>
          <p:nvPr>
            <p:ph sz="quarter" idx="13"/>
          </p:nvPr>
        </p:nvSpPr>
        <p:spPr/>
        <p:txBody>
          <a:bodyPr/>
          <a:lstStyle/>
          <a:p>
            <a:r>
              <a:rPr lang="fr-FR" dirty="0" smtClean="0"/>
              <a:t>Définition du CPL</a:t>
            </a:r>
          </a:p>
          <a:p>
            <a:pPr lvl="1"/>
            <a:r>
              <a:rPr lang="fr-FR" dirty="0" smtClean="0"/>
              <a:t>Courant porteur ligne</a:t>
            </a:r>
          </a:p>
          <a:p>
            <a:pPr lvl="1"/>
            <a:r>
              <a:rPr lang="fr-FR" dirty="0" smtClean="0"/>
              <a:t>Utiliser l’électricité comme support de données</a:t>
            </a:r>
          </a:p>
          <a:p>
            <a:endParaRPr lang="fr-FR" dirty="0" smtClean="0"/>
          </a:p>
          <a:p>
            <a:endParaRPr lang="fr-FR" dirty="0"/>
          </a:p>
        </p:txBody>
      </p:sp>
      <p:graphicFrame>
        <p:nvGraphicFramePr>
          <p:cNvPr id="23" name="Espace réservé du graphique SmartArt 18"/>
          <p:cNvGraphicFramePr>
            <a:graphicFrameLocks/>
          </p:cNvGraphicFramePr>
          <p:nvPr>
            <p:extLst>
              <p:ext uri="{D42A27DB-BD31-4B8C-83A1-F6EECF244321}">
                <p14:modId xmlns:p14="http://schemas.microsoft.com/office/powerpoint/2010/main" val="3458529858"/>
              </p:ext>
            </p:extLst>
          </p:nvPr>
        </p:nvGraphicFramePr>
        <p:xfrm>
          <a:off x="0" y="908720"/>
          <a:ext cx="9144000" cy="28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http://fr.cdn.v5.futura-sciences.com/builds/images/rte/RTEmagicC_6615_010_txdam15584_9dd4e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23728" y="3136991"/>
            <a:ext cx="4896544" cy="263189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136056" y="5802538"/>
            <a:ext cx="5532288" cy="430887"/>
          </a:xfrm>
          <a:prstGeom prst="rect">
            <a:avLst/>
          </a:prstGeom>
          <a:noFill/>
        </p:spPr>
        <p:txBody>
          <a:bodyPr wrap="square" rtlCol="0">
            <a:spAutoFit/>
          </a:bodyPr>
          <a:lstStyle/>
          <a:p>
            <a:r>
              <a:rPr lang="fr-FR" sz="1100" b="1" u="sng" dirty="0" smtClean="0"/>
              <a:t>Source</a:t>
            </a:r>
            <a:r>
              <a:rPr lang="fr-FR" sz="1100" dirty="0" smtClean="0"/>
              <a:t> </a:t>
            </a:r>
            <a:r>
              <a:rPr lang="fr-FR" sz="1100" dirty="0"/>
              <a:t>: </a:t>
            </a:r>
            <a:r>
              <a:rPr lang="fr-FR" sz="1100" dirty="0">
                <a:hlinkClick r:id="rId9"/>
              </a:rPr>
              <a:t>http://</a:t>
            </a:r>
            <a:r>
              <a:rPr lang="fr-FR" sz="1100" dirty="0" smtClean="0">
                <a:hlinkClick r:id="rId9"/>
              </a:rPr>
              <a:t>fr.cdn.v5.futura-sciences.com/builds/images/rte/RTEmagicC_6615_010_txdam15584_9dd4e4.jpg</a:t>
            </a:r>
            <a:r>
              <a:rPr lang="fr-FR" sz="1100" dirty="0" smtClean="0"/>
              <a:t> </a:t>
            </a:r>
            <a:endParaRPr lang="fr-FR" sz="1100" dirty="0"/>
          </a:p>
        </p:txBody>
      </p:sp>
    </p:spTree>
    <p:extLst>
      <p:ext uri="{BB962C8B-B14F-4D97-AF65-F5344CB8AC3E}">
        <p14:creationId xmlns:p14="http://schemas.microsoft.com/office/powerpoint/2010/main" val="135668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La Domotique et les objets connectés</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6</a:t>
            </a:fld>
            <a:endParaRPr lang="fr-FR" dirty="0"/>
          </a:p>
        </p:txBody>
      </p:sp>
      <p:graphicFrame>
        <p:nvGraphicFramePr>
          <p:cNvPr id="23" name="Espace réservé du graphique SmartArt 18"/>
          <p:cNvGraphicFramePr>
            <a:graphicFrameLocks/>
          </p:cNvGraphicFramePr>
          <p:nvPr>
            <p:extLst>
              <p:ext uri="{D42A27DB-BD31-4B8C-83A1-F6EECF244321}">
                <p14:modId xmlns:p14="http://schemas.microsoft.com/office/powerpoint/2010/main" val="4160082716"/>
              </p:ext>
            </p:extLst>
          </p:nvPr>
        </p:nvGraphicFramePr>
        <p:xfrm>
          <a:off x="0" y="908720"/>
          <a:ext cx="9144000" cy="28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space réservé du contenu 10"/>
          <p:cNvSpPr txBox="1">
            <a:spLocks/>
          </p:cNvSpPr>
          <p:nvPr/>
        </p:nvSpPr>
        <p:spPr>
          <a:xfrm>
            <a:off x="21039" y="1556792"/>
            <a:ext cx="8928992" cy="4896544"/>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buNone/>
            </a:pPr>
            <a:r>
              <a:rPr lang="fr-FR" dirty="0" smtClean="0"/>
              <a:t>Souhait de contrôle total </a:t>
            </a:r>
          </a:p>
          <a:p>
            <a:pPr lvl="1">
              <a:buNone/>
            </a:pPr>
            <a:r>
              <a:rPr lang="fr-FR" dirty="0" smtClean="0"/>
              <a:t>Eclairage</a:t>
            </a:r>
          </a:p>
          <a:p>
            <a:pPr lvl="1">
              <a:buNone/>
            </a:pPr>
            <a:r>
              <a:rPr lang="fr-FR" dirty="0" smtClean="0"/>
              <a:t>Chauffage</a:t>
            </a:r>
          </a:p>
          <a:p>
            <a:pPr lvl="1">
              <a:buNone/>
            </a:pPr>
            <a:r>
              <a:rPr lang="fr-FR" dirty="0" smtClean="0"/>
              <a:t>Sécurité</a:t>
            </a:r>
          </a:p>
          <a:p>
            <a:pPr marL="585216" lvl="1" indent="0">
              <a:buNone/>
            </a:pPr>
            <a:endParaRPr lang="fr-FR" dirty="0" smtClean="0"/>
          </a:p>
          <a:p>
            <a:pPr>
              <a:buNone/>
            </a:pPr>
            <a:r>
              <a:rPr lang="fr-FR" dirty="0" smtClean="0"/>
              <a:t>Développement du matériel connecté</a:t>
            </a:r>
          </a:p>
          <a:p>
            <a:pPr>
              <a:buNone/>
            </a:pPr>
            <a:endParaRPr lang="fr-FR" dirty="0"/>
          </a:p>
          <a:p>
            <a:pPr>
              <a:buNone/>
            </a:pPr>
            <a:r>
              <a:rPr lang="fr-FR" dirty="0" smtClean="0"/>
              <a:t>Vers une technologie </a:t>
            </a:r>
            <a:r>
              <a:rPr lang="fr-FR" dirty="0" smtClean="0"/>
              <a:t>propre</a:t>
            </a:r>
          </a:p>
          <a:p>
            <a:endParaRPr lang="fr-FR" dirty="0"/>
          </a:p>
        </p:txBody>
      </p:sp>
    </p:spTree>
    <p:extLst>
      <p:ext uri="{BB962C8B-B14F-4D97-AF65-F5344CB8AC3E}">
        <p14:creationId xmlns:p14="http://schemas.microsoft.com/office/powerpoint/2010/main" val="4127046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La Domotique et les objets connectés … des complications</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7</a:t>
            </a:fld>
            <a:endParaRPr lang="fr-FR" dirty="0"/>
          </a:p>
        </p:txBody>
      </p:sp>
      <p:graphicFrame>
        <p:nvGraphicFramePr>
          <p:cNvPr id="23" name="Espace réservé du graphique SmartArt 18"/>
          <p:cNvGraphicFramePr>
            <a:graphicFrameLocks/>
          </p:cNvGraphicFramePr>
          <p:nvPr>
            <p:extLst>
              <p:ext uri="{D42A27DB-BD31-4B8C-83A1-F6EECF244321}">
                <p14:modId xmlns:p14="http://schemas.microsoft.com/office/powerpoint/2010/main" val="4160082716"/>
              </p:ext>
            </p:extLst>
          </p:nvPr>
        </p:nvGraphicFramePr>
        <p:xfrm>
          <a:off x="0" y="908720"/>
          <a:ext cx="9144000" cy="28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space réservé du contenu 10"/>
          <p:cNvSpPr txBox="1">
            <a:spLocks/>
          </p:cNvSpPr>
          <p:nvPr/>
        </p:nvSpPr>
        <p:spPr>
          <a:xfrm>
            <a:off x="21039" y="1556792"/>
            <a:ext cx="8928992" cy="4896544"/>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buNone/>
            </a:pPr>
            <a:endParaRPr lang="fr-FR" dirty="0" smtClean="0"/>
          </a:p>
          <a:p>
            <a:pPr>
              <a:buNone/>
            </a:pPr>
            <a:r>
              <a:rPr lang="fr-FR" dirty="0" smtClean="0"/>
              <a:t>Contraintes et topologie du bâtiment</a:t>
            </a:r>
          </a:p>
          <a:p>
            <a:pPr>
              <a:buNone/>
            </a:pPr>
            <a:endParaRPr lang="fr-FR" dirty="0" smtClean="0"/>
          </a:p>
          <a:p>
            <a:pPr>
              <a:buNone/>
            </a:pPr>
            <a:r>
              <a:rPr lang="fr-FR" dirty="0" smtClean="0"/>
              <a:t>Coût d’achat</a:t>
            </a:r>
          </a:p>
          <a:p>
            <a:pPr>
              <a:buNone/>
            </a:pPr>
            <a:endParaRPr lang="fr-FR" dirty="0"/>
          </a:p>
          <a:p>
            <a:pPr>
              <a:buNone/>
            </a:pPr>
            <a:r>
              <a:rPr lang="fr-FR" dirty="0" smtClean="0"/>
              <a:t>Complexité de l’installation</a:t>
            </a:r>
          </a:p>
          <a:p>
            <a:pPr>
              <a:buNone/>
            </a:pPr>
            <a:endParaRPr lang="fr-FR" dirty="0" smtClean="0"/>
          </a:p>
          <a:p>
            <a:pPr>
              <a:buNone/>
            </a:pPr>
            <a:r>
              <a:rPr lang="fr-FR" dirty="0" smtClean="0"/>
              <a:t>Maintenance</a:t>
            </a:r>
          </a:p>
          <a:p>
            <a:endParaRPr lang="fr-FR" dirty="0"/>
          </a:p>
        </p:txBody>
      </p:sp>
    </p:spTree>
    <p:extLst>
      <p:ext uri="{BB962C8B-B14F-4D97-AF65-F5344CB8AC3E}">
        <p14:creationId xmlns:p14="http://schemas.microsoft.com/office/powerpoint/2010/main" val="4127046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La Domotique et les objets connectés</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dirty="0"/>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8</a:t>
            </a:fld>
            <a:endParaRPr lang="fr-FR" dirty="0"/>
          </a:p>
        </p:txBody>
      </p:sp>
      <p:graphicFrame>
        <p:nvGraphicFramePr>
          <p:cNvPr id="23" name="Espace réservé du graphique SmartArt 18"/>
          <p:cNvGraphicFramePr>
            <a:graphicFrameLocks/>
          </p:cNvGraphicFramePr>
          <p:nvPr>
            <p:extLst>
              <p:ext uri="{D42A27DB-BD31-4B8C-83A1-F6EECF244321}">
                <p14:modId xmlns:p14="http://schemas.microsoft.com/office/powerpoint/2010/main" val="1124070700"/>
              </p:ext>
            </p:extLst>
          </p:nvPr>
        </p:nvGraphicFramePr>
        <p:xfrm>
          <a:off x="0" y="908720"/>
          <a:ext cx="9144000" cy="28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space réservé du contenu 10"/>
          <p:cNvSpPr txBox="1">
            <a:spLocks/>
          </p:cNvSpPr>
          <p:nvPr/>
        </p:nvSpPr>
        <p:spPr>
          <a:xfrm>
            <a:off x="21039" y="1700808"/>
            <a:ext cx="4694977" cy="4752528"/>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buNone/>
            </a:pPr>
            <a:r>
              <a:rPr lang="fr-FR" dirty="0" smtClean="0"/>
              <a:t>Exemple d’installation filaire :</a:t>
            </a:r>
          </a:p>
          <a:p>
            <a:pPr>
              <a:buNone/>
            </a:pPr>
            <a:endParaRPr lang="fr-FR" sz="1600" dirty="0" smtClean="0"/>
          </a:p>
          <a:p>
            <a:pPr lvl="1">
              <a:buNone/>
            </a:pPr>
            <a:r>
              <a:rPr lang="fr-FR" dirty="0" smtClean="0"/>
              <a:t>Topologie bus </a:t>
            </a:r>
          </a:p>
          <a:p>
            <a:pPr lvl="1">
              <a:buNone/>
            </a:pPr>
            <a:r>
              <a:rPr lang="fr-FR" dirty="0" smtClean="0"/>
              <a:t>Console centrale</a:t>
            </a:r>
          </a:p>
          <a:p>
            <a:pPr lvl="1">
              <a:buNone/>
            </a:pPr>
            <a:r>
              <a:rPr lang="fr-FR" dirty="0" smtClean="0"/>
              <a:t>Câble spécifique</a:t>
            </a:r>
          </a:p>
          <a:p>
            <a:pPr lvl="1">
              <a:buNone/>
            </a:pPr>
            <a:endParaRPr lang="fr-FR" dirty="0" smtClean="0"/>
          </a:p>
          <a:p>
            <a:pPr lvl="1">
              <a:buNone/>
            </a:pPr>
            <a:r>
              <a:rPr lang="fr-FR" dirty="0" smtClean="0"/>
              <a:t>Coût d’installation </a:t>
            </a:r>
            <a:r>
              <a:rPr lang="fr-FR" dirty="0" smtClean="0"/>
              <a:t>: important</a:t>
            </a:r>
            <a:endParaRPr lang="fr-FR" dirty="0"/>
          </a:p>
          <a:p>
            <a:pPr lvl="1">
              <a:buNone/>
            </a:pPr>
            <a:endParaRPr lang="fr-FR" dirty="0" smtClean="0"/>
          </a:p>
          <a:p>
            <a:pPr lvl="1">
              <a:buNone/>
            </a:pPr>
            <a:r>
              <a:rPr lang="fr-FR" dirty="0" smtClean="0"/>
              <a:t>Modifications difficile</a:t>
            </a:r>
            <a:endParaRPr lang="fr-FR" dirty="0" smtClean="0"/>
          </a:p>
        </p:txBody>
      </p:sp>
      <p:pic>
        <p:nvPicPr>
          <p:cNvPr id="2" name="Imag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2731" y="2281769"/>
            <a:ext cx="4736948" cy="3590606"/>
          </a:xfrm>
          <a:prstGeom prst="rect">
            <a:avLst/>
          </a:prstGeom>
        </p:spPr>
      </p:pic>
      <p:sp>
        <p:nvSpPr>
          <p:cNvPr id="3" name="ZoneTexte 2"/>
          <p:cNvSpPr txBox="1"/>
          <p:nvPr/>
        </p:nvSpPr>
        <p:spPr>
          <a:xfrm>
            <a:off x="4211960" y="2509292"/>
            <a:ext cx="936104" cy="3693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smtClean="0"/>
              <a:t>Volet</a:t>
            </a:r>
            <a:endParaRPr lang="fr-FR" dirty="0"/>
          </a:p>
        </p:txBody>
      </p:sp>
      <p:cxnSp>
        <p:nvCxnSpPr>
          <p:cNvPr id="5" name="Connecteur droit avec flèche 4"/>
          <p:cNvCxnSpPr/>
          <p:nvPr/>
        </p:nvCxnSpPr>
        <p:spPr>
          <a:xfrm flipH="1">
            <a:off x="4355976" y="2878624"/>
            <a:ext cx="324036" cy="133756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a:stCxn id="3" idx="2"/>
          </p:cNvCxnSpPr>
          <p:nvPr/>
        </p:nvCxnSpPr>
        <p:spPr>
          <a:xfrm>
            <a:off x="4680012" y="2878624"/>
            <a:ext cx="1188132" cy="1774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stCxn id="3" idx="2"/>
          </p:cNvCxnSpPr>
          <p:nvPr/>
        </p:nvCxnSpPr>
        <p:spPr>
          <a:xfrm>
            <a:off x="4680012" y="2878624"/>
            <a:ext cx="2124236" cy="16304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5988576" y="5877272"/>
            <a:ext cx="1127967" cy="58477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dirty="0" smtClean="0"/>
              <a:t>Console centrale</a:t>
            </a:r>
            <a:endParaRPr lang="fr-FR" sz="1600" dirty="0"/>
          </a:p>
        </p:txBody>
      </p:sp>
      <p:cxnSp>
        <p:nvCxnSpPr>
          <p:cNvPr id="19" name="Connecteur droit avec flèche 18"/>
          <p:cNvCxnSpPr/>
          <p:nvPr/>
        </p:nvCxnSpPr>
        <p:spPr>
          <a:xfrm flipH="1" flipV="1">
            <a:off x="6421205" y="5229200"/>
            <a:ext cx="131356"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ZoneTexte 23"/>
          <p:cNvSpPr txBox="1"/>
          <p:nvPr/>
        </p:nvSpPr>
        <p:spPr>
          <a:xfrm>
            <a:off x="5448155" y="1879600"/>
            <a:ext cx="2304256" cy="307777"/>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sz="1400" dirty="0" smtClean="0"/>
              <a:t>Lumière, chauffage, store  </a:t>
            </a:r>
            <a:endParaRPr lang="fr-FR" sz="1400" dirty="0"/>
          </a:p>
        </p:txBody>
      </p:sp>
    </p:spTree>
    <p:extLst>
      <p:ext uri="{BB962C8B-B14F-4D97-AF65-F5344CB8AC3E}">
        <p14:creationId xmlns:p14="http://schemas.microsoft.com/office/powerpoint/2010/main" val="406316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4"/>
          <p:cNvSpPr>
            <a:spLocks noGrp="1"/>
          </p:cNvSpPr>
          <p:nvPr>
            <p:ph type="title"/>
          </p:nvPr>
        </p:nvSpPr>
        <p:spPr/>
        <p:txBody>
          <a:bodyPr>
            <a:noAutofit/>
          </a:bodyPr>
          <a:lstStyle/>
          <a:p>
            <a:r>
              <a:rPr lang="fr-FR" sz="2400" dirty="0" smtClean="0"/>
              <a:t>La Domotique et les objets connectés</a:t>
            </a:r>
            <a:endParaRPr lang="fr-FR" sz="2400" dirty="0"/>
          </a:p>
        </p:txBody>
      </p:sp>
      <p:sp>
        <p:nvSpPr>
          <p:cNvPr id="17" name="Espace réservé de la date 3"/>
          <p:cNvSpPr>
            <a:spLocks noGrp="1"/>
          </p:cNvSpPr>
          <p:nvPr>
            <p:ph type="dt" sz="half" idx="10"/>
          </p:nvPr>
        </p:nvSpPr>
        <p:spPr/>
        <p:txBody>
          <a:bodyPr/>
          <a:lstStyle/>
          <a:p>
            <a:fld id="{2930045B-F838-499A-A866-54B50D6976AC}" type="datetime1">
              <a:rPr lang="fr-FR" smtClean="0"/>
              <a:pPr/>
              <a:t>31/03/2015</a:t>
            </a:fld>
            <a:endParaRPr lang="fr-FR" dirty="0"/>
          </a:p>
        </p:txBody>
      </p:sp>
      <p:sp>
        <p:nvSpPr>
          <p:cNvPr id="18" name="Espace réservé du pied de page 12"/>
          <p:cNvSpPr>
            <a:spLocks noGrp="1"/>
          </p:cNvSpPr>
          <p:nvPr>
            <p:ph type="ftr" sz="quarter" idx="11"/>
          </p:nvPr>
        </p:nvSpPr>
        <p:spPr/>
        <p:txBody>
          <a:bodyPr/>
          <a:lstStyle/>
          <a:p>
            <a:r>
              <a:rPr lang="fr-FR" smtClean="0"/>
              <a:t>BARBARESCO - TOSI - DEGIRONDE - BARBASTE</a:t>
            </a:r>
          </a:p>
          <a:p>
            <a:endParaRPr lang="fr-FR" dirty="0"/>
          </a:p>
        </p:txBody>
      </p:sp>
      <p:sp>
        <p:nvSpPr>
          <p:cNvPr id="21" name="Espace réservé du numéro de diapositive 13"/>
          <p:cNvSpPr>
            <a:spLocks noGrp="1"/>
          </p:cNvSpPr>
          <p:nvPr>
            <p:ph type="sldNum" sz="quarter" idx="12"/>
          </p:nvPr>
        </p:nvSpPr>
        <p:spPr/>
        <p:txBody>
          <a:bodyPr/>
          <a:lstStyle/>
          <a:p>
            <a:fld id="{01C2C2A7-E788-4DEF-81A1-763FFC2D4095}" type="slidenum">
              <a:rPr lang="fr-FR" smtClean="0"/>
              <a:pPr/>
              <a:t>9</a:t>
            </a:fld>
            <a:endParaRPr lang="fr-FR" dirty="0"/>
          </a:p>
        </p:txBody>
      </p:sp>
      <p:graphicFrame>
        <p:nvGraphicFramePr>
          <p:cNvPr id="23" name="Espace réservé du graphique SmartArt 18"/>
          <p:cNvGraphicFramePr>
            <a:graphicFrameLocks/>
          </p:cNvGraphicFramePr>
          <p:nvPr>
            <p:extLst>
              <p:ext uri="{D42A27DB-BD31-4B8C-83A1-F6EECF244321}">
                <p14:modId xmlns:p14="http://schemas.microsoft.com/office/powerpoint/2010/main" val="352578277"/>
              </p:ext>
            </p:extLst>
          </p:nvPr>
        </p:nvGraphicFramePr>
        <p:xfrm>
          <a:off x="0" y="908720"/>
          <a:ext cx="9144000" cy="28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320" y="1340768"/>
            <a:ext cx="8640960" cy="4904064"/>
          </a:xfrm>
          <a:prstGeom prst="rect">
            <a:avLst/>
          </a:prstGeom>
        </p:spPr>
      </p:pic>
      <p:sp>
        <p:nvSpPr>
          <p:cNvPr id="11" name="ZoneTexte 10"/>
          <p:cNvSpPr txBox="1"/>
          <p:nvPr/>
        </p:nvSpPr>
        <p:spPr>
          <a:xfrm>
            <a:off x="1043000" y="6244832"/>
            <a:ext cx="7051600" cy="261610"/>
          </a:xfrm>
          <a:prstGeom prst="rect">
            <a:avLst/>
          </a:prstGeom>
          <a:noFill/>
        </p:spPr>
        <p:txBody>
          <a:bodyPr wrap="square" rtlCol="0">
            <a:spAutoFit/>
          </a:bodyPr>
          <a:lstStyle/>
          <a:p>
            <a:r>
              <a:rPr lang="fr-FR" sz="1100" b="1" u="sng" dirty="0" smtClean="0"/>
              <a:t>Source : </a:t>
            </a:r>
            <a:r>
              <a:rPr lang="fr-FR" sz="1100" dirty="0" smtClean="0"/>
              <a:t>http</a:t>
            </a:r>
            <a:r>
              <a:rPr lang="fr-FR" sz="1100" dirty="0"/>
              <a:t>://www.simulateurenergetique.fr/files/image/solutions/Domotique/2-SchemaDomotique.jpg</a:t>
            </a:r>
          </a:p>
        </p:txBody>
      </p:sp>
    </p:spTree>
    <p:extLst>
      <p:ext uri="{BB962C8B-B14F-4D97-AF65-F5344CB8AC3E}">
        <p14:creationId xmlns:p14="http://schemas.microsoft.com/office/powerpoint/2010/main" val="4092871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2605</TotalTime>
  <Words>1027</Words>
  <Application>Microsoft Office PowerPoint</Application>
  <PresentationFormat>Affichage à l'écran (4:3)</PresentationFormat>
  <Paragraphs>290</Paragraphs>
  <Slides>24</Slides>
  <Notes>17</Notes>
  <HiddenSlides>4</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Apex</vt:lpstr>
      <vt:lpstr>BE Télécoms L3</vt:lpstr>
      <vt:lpstr>Plan</vt:lpstr>
      <vt:lpstr>La domotique et les objets connectés</vt:lpstr>
      <vt:lpstr>La Domotique et les objets connectés</vt:lpstr>
      <vt:lpstr>La Domotique et les objets connectés</vt:lpstr>
      <vt:lpstr>La Domotique et les objets connectés</vt:lpstr>
      <vt:lpstr>La Domotique et les objets connectés … des complications</vt:lpstr>
      <vt:lpstr>La Domotique et les objets connectés</vt:lpstr>
      <vt:lpstr>La Domotique et les objets connectés</vt:lpstr>
      <vt:lpstr>Exemple type</vt:lpstr>
      <vt:lpstr>Exemple type</vt:lpstr>
      <vt:lpstr>Exemple type Les volets roulants électrique</vt:lpstr>
      <vt:lpstr>Exemple type</vt:lpstr>
      <vt:lpstr>Exemple type Gestion du chauffage</vt:lpstr>
      <vt:lpstr>Exemple type Sécurité</vt:lpstr>
      <vt:lpstr>Exemple type</vt:lpstr>
      <vt:lpstr>Et les autres technologies ?</vt:lpstr>
      <vt:lpstr>Conclusion</vt:lpstr>
      <vt:lpstr>Avez-vous des questions ?</vt:lpstr>
      <vt:lpstr>Lien vers les filtres.</vt:lpstr>
      <vt:lpstr>Ce qui est actuellement proposé</vt:lpstr>
      <vt:lpstr>Ce qui est actuellement proposé</vt:lpstr>
      <vt:lpstr>Exemple type Extension du réseau</vt:lpstr>
      <vt:lpstr>Exemple type Extension du réseau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Rémi</dc:creator>
  <cp:lastModifiedBy>Rémi</cp:lastModifiedBy>
  <cp:revision>142</cp:revision>
  <dcterms:created xsi:type="dcterms:W3CDTF">2015-01-14T20:34:48Z</dcterms:created>
  <dcterms:modified xsi:type="dcterms:W3CDTF">2015-03-31T22:23:04Z</dcterms:modified>
</cp:coreProperties>
</file>