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64" r:id="rId4"/>
    <p:sldId id="258" r:id="rId5"/>
    <p:sldId id="290" r:id="rId6"/>
    <p:sldId id="286" r:id="rId7"/>
    <p:sldId id="298" r:id="rId8"/>
    <p:sldId id="292" r:id="rId9"/>
    <p:sldId id="263" r:id="rId10"/>
    <p:sldId id="297" r:id="rId11"/>
    <p:sldId id="265" r:id="rId12"/>
    <p:sldId id="291" r:id="rId13"/>
    <p:sldId id="294" r:id="rId14"/>
    <p:sldId id="295" r:id="rId15"/>
    <p:sldId id="296" r:id="rId16"/>
    <p:sldId id="289" r:id="rId17"/>
    <p:sldId id="299" r:id="rId18"/>
    <p:sldId id="267" r:id="rId19"/>
    <p:sldId id="268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A79EE032-7BE9-4832-9318-74DE01A1B670}">
          <p14:sldIdLst>
            <p14:sldId id="256"/>
          </p14:sldIdLst>
        </p14:section>
        <p14:section name="Plan" id="{8D8B7890-9E50-4C1C-A961-A0B999E92AE2}">
          <p14:sldIdLst>
            <p14:sldId id="272"/>
          </p14:sldIdLst>
        </p14:section>
        <p14:section name="Partie 1" id="{2E86B4C5-3986-44BD-972D-294CBBEC678F}">
          <p14:sldIdLst>
            <p14:sldId id="264"/>
            <p14:sldId id="258"/>
            <p14:sldId id="290"/>
            <p14:sldId id="286"/>
            <p14:sldId id="298"/>
            <p14:sldId id="292"/>
          </p14:sldIdLst>
        </p14:section>
        <p14:section name="Partie 2" id="{2DD5A5FC-9CA1-4912-A79C-15EFA31B6E93}">
          <p14:sldIdLst>
            <p14:sldId id="263"/>
            <p14:sldId id="297"/>
          </p14:sldIdLst>
        </p14:section>
        <p14:section name="Partie 3" id="{C3527F64-9DA8-448A-903C-EA8311EBBF7A}">
          <p14:sldIdLst>
            <p14:sldId id="265"/>
            <p14:sldId id="291"/>
            <p14:sldId id="294"/>
            <p14:sldId id="295"/>
            <p14:sldId id="296"/>
            <p14:sldId id="289"/>
            <p14:sldId id="299"/>
          </p14:sldIdLst>
        </p14:section>
        <p14:section name="Conclusion" id="{8543A808-5907-4D51-8B06-B4CBA82DD02D}">
          <p14:sldIdLst>
            <p14:sldId id="267"/>
          </p14:sldIdLst>
        </p14:section>
        <p14:section name="Questions" id="{9C0D5AA6-AF97-4C8A-A066-974596F0F88A}">
          <p14:sldIdLst>
            <p14:sldId id="268"/>
          </p14:sldIdLst>
        </p14:section>
        <p14:section name="Filtre" id="{C6F6F06D-63FC-4F0E-9281-F44B9CF8F8A7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6565" autoAdjust="0"/>
    <p:restoredTop sz="88085" autoAdjust="0"/>
  </p:normalViewPr>
  <p:slideViewPr>
    <p:cSldViewPr>
      <p:cViewPr>
        <p:scale>
          <a:sx n="75" d="100"/>
          <a:sy n="75" d="100"/>
        </p:scale>
        <p:origin x="-162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36FD28F-D6BD-464C-865F-CBB9CE3C7C7F}" type="presOf" srcId="{9F16C795-E285-4FC2-B296-E28ED6156608}" destId="{02E25B46-9D16-490D-8442-2CB9F46B7693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16D5C35B-6B02-4604-ADE8-0E9C4994CD32}" type="presOf" srcId="{747DFC8F-9D7F-4BC7-9BBB-09BE35F175E5}" destId="{BDF2A55D-938D-4342-B14A-75C6D1F699D7}" srcOrd="0" destOrd="0" presId="urn:microsoft.com/office/officeart/2005/8/layout/chevron1"/>
    <dgm:cxn modelId="{365DF7FD-82E6-44B5-851C-36FDA80C8617}" type="presOf" srcId="{BF09B148-C0DD-4AFC-B4CC-843E561564E2}" destId="{A3344252-8F40-465E-9ECD-9784B102754C}" srcOrd="0" destOrd="0" presId="urn:microsoft.com/office/officeart/2005/8/layout/chevron1"/>
    <dgm:cxn modelId="{88BAFC47-6198-406B-9DDF-13142C8E783F}" type="presOf" srcId="{939DC333-85A3-4AEF-8CC8-582604EBA647}" destId="{77986956-9C9B-4D32-8B5B-816929D88B45}" srcOrd="0" destOrd="0" presId="urn:microsoft.com/office/officeart/2005/8/layout/chevron1"/>
    <dgm:cxn modelId="{D938117B-9EE8-4FE7-B10F-C36C8339E398}" type="presParOf" srcId="{A3344252-8F40-465E-9ECD-9784B102754C}" destId="{77986956-9C9B-4D32-8B5B-816929D88B45}" srcOrd="0" destOrd="0" presId="urn:microsoft.com/office/officeart/2005/8/layout/chevron1"/>
    <dgm:cxn modelId="{26D4C867-2485-4E9E-B163-0D9B637D6B75}" type="presParOf" srcId="{A3344252-8F40-465E-9ECD-9784B102754C}" destId="{B9FA9250-3EC0-4301-8D42-B9DBB2D23C24}" srcOrd="1" destOrd="0" presId="urn:microsoft.com/office/officeart/2005/8/layout/chevron1"/>
    <dgm:cxn modelId="{3A543969-10CB-40C3-8ADC-515DB508F5FE}" type="presParOf" srcId="{A3344252-8F40-465E-9ECD-9784B102754C}" destId="{BDF2A55D-938D-4342-B14A-75C6D1F699D7}" srcOrd="2" destOrd="0" presId="urn:microsoft.com/office/officeart/2005/8/layout/chevron1"/>
    <dgm:cxn modelId="{8788EE45-0E56-4BBF-B3A4-AEC62976E140}" type="presParOf" srcId="{A3344252-8F40-465E-9ECD-9784B102754C}" destId="{313E64E7-2DC8-4277-8AA3-4C6BAA2BC191}" srcOrd="3" destOrd="0" presId="urn:microsoft.com/office/officeart/2005/8/layout/chevron1"/>
    <dgm:cxn modelId="{C940DBC7-96CB-4B0B-BE5D-D166F65DF97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A6ACE22-FED0-406C-8EB4-02D9C7053230}" type="presOf" srcId="{9F16C795-E285-4FC2-B296-E28ED6156608}" destId="{02E25B46-9D16-490D-8442-2CB9F46B7693}" srcOrd="0" destOrd="0" presId="urn:microsoft.com/office/officeart/2005/8/layout/chevron1"/>
    <dgm:cxn modelId="{85CB1334-34BC-4D02-A821-36148693B289}" type="presOf" srcId="{939DC333-85A3-4AEF-8CC8-582604EBA647}" destId="{77986956-9C9B-4D32-8B5B-816929D88B45}" srcOrd="0" destOrd="0" presId="urn:microsoft.com/office/officeart/2005/8/layout/chevron1"/>
    <dgm:cxn modelId="{EF737011-2E92-48A3-B8CD-0CB0F296E57A}" type="presOf" srcId="{747DFC8F-9D7F-4BC7-9BBB-09BE35F175E5}" destId="{BDF2A55D-938D-4342-B14A-75C6D1F699D7}" srcOrd="0" destOrd="0" presId="urn:microsoft.com/office/officeart/2005/8/layout/chevron1"/>
    <dgm:cxn modelId="{68BE2CF3-6474-442D-8F38-50FA8E16E92A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0B1FAB0-B15B-40D0-95F4-722EC23610AD}" type="presParOf" srcId="{A3344252-8F40-465E-9ECD-9784B102754C}" destId="{77986956-9C9B-4D32-8B5B-816929D88B45}" srcOrd="0" destOrd="0" presId="urn:microsoft.com/office/officeart/2005/8/layout/chevron1"/>
    <dgm:cxn modelId="{F45FD323-6DD3-4277-A0D2-065B32169633}" type="presParOf" srcId="{A3344252-8F40-465E-9ECD-9784B102754C}" destId="{B9FA9250-3EC0-4301-8D42-B9DBB2D23C24}" srcOrd="1" destOrd="0" presId="urn:microsoft.com/office/officeart/2005/8/layout/chevron1"/>
    <dgm:cxn modelId="{3997E96A-722D-4717-AB78-66C93B580D30}" type="presParOf" srcId="{A3344252-8F40-465E-9ECD-9784B102754C}" destId="{BDF2A55D-938D-4342-B14A-75C6D1F699D7}" srcOrd="2" destOrd="0" presId="urn:microsoft.com/office/officeart/2005/8/layout/chevron1"/>
    <dgm:cxn modelId="{30DE4D16-65F7-475F-97A0-317B2A32E13E}" type="presParOf" srcId="{A3344252-8F40-465E-9ECD-9784B102754C}" destId="{313E64E7-2DC8-4277-8AA3-4C6BAA2BC191}" srcOrd="3" destOrd="0" presId="urn:microsoft.com/office/officeart/2005/8/layout/chevron1"/>
    <dgm:cxn modelId="{DF7A7DF4-47CC-4CF4-97B4-D7F4AADFC6A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5FCC0BFD-4D2F-4A9E-B30A-0BCEA067E607}" type="presOf" srcId="{BF09B148-C0DD-4AFC-B4CC-843E561564E2}" destId="{A3344252-8F40-465E-9ECD-9784B102754C}" srcOrd="0" destOrd="0" presId="urn:microsoft.com/office/officeart/2005/8/layout/chevron1"/>
    <dgm:cxn modelId="{4465A87B-8F95-4D89-A68E-FD75C50B3017}" type="presOf" srcId="{747DFC8F-9D7F-4BC7-9BBB-09BE35F175E5}" destId="{BDF2A55D-938D-4342-B14A-75C6D1F699D7}" srcOrd="0" destOrd="0" presId="urn:microsoft.com/office/officeart/2005/8/layout/chevron1"/>
    <dgm:cxn modelId="{70A07F94-3EF6-4B3F-809E-7E4BB8707E71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AC2DACAB-76DA-4C32-BECE-7B2B995337BD}" type="presOf" srcId="{9F16C795-E285-4FC2-B296-E28ED6156608}" destId="{02E25B46-9D16-490D-8442-2CB9F46B7693}" srcOrd="0" destOrd="0" presId="urn:microsoft.com/office/officeart/2005/8/layout/chevron1"/>
    <dgm:cxn modelId="{9636A208-57C6-41E3-BD87-8113924319C1}" type="presParOf" srcId="{A3344252-8F40-465E-9ECD-9784B102754C}" destId="{77986956-9C9B-4D32-8B5B-816929D88B45}" srcOrd="0" destOrd="0" presId="urn:microsoft.com/office/officeart/2005/8/layout/chevron1"/>
    <dgm:cxn modelId="{2B27087D-AB24-4F5D-9C51-30AC424B2977}" type="presParOf" srcId="{A3344252-8F40-465E-9ECD-9784B102754C}" destId="{B9FA9250-3EC0-4301-8D42-B9DBB2D23C24}" srcOrd="1" destOrd="0" presId="urn:microsoft.com/office/officeart/2005/8/layout/chevron1"/>
    <dgm:cxn modelId="{4494B616-64F6-47ED-BCD7-D27F8D7BDC3D}" type="presParOf" srcId="{A3344252-8F40-465E-9ECD-9784B102754C}" destId="{BDF2A55D-938D-4342-B14A-75C6D1F699D7}" srcOrd="2" destOrd="0" presId="urn:microsoft.com/office/officeart/2005/8/layout/chevron1"/>
    <dgm:cxn modelId="{025914ED-40DF-4E2F-94BE-8C158D4BFA9D}" type="presParOf" srcId="{A3344252-8F40-465E-9ECD-9784B102754C}" destId="{313E64E7-2DC8-4277-8AA3-4C6BAA2BC191}" srcOrd="3" destOrd="0" presId="urn:microsoft.com/office/officeart/2005/8/layout/chevron1"/>
    <dgm:cxn modelId="{B73257ED-145C-402E-8AC9-27F3250CAEB5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31C7FA5-31F9-46FE-BE63-99F5E538665D}" type="presOf" srcId="{BF09B148-C0DD-4AFC-B4CC-843E561564E2}" destId="{A3344252-8F40-465E-9ECD-9784B102754C}" srcOrd="0" destOrd="0" presId="urn:microsoft.com/office/officeart/2005/8/layout/chevron1"/>
    <dgm:cxn modelId="{95D3F000-E730-4DA4-949A-9376C418BD88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58CD257-45D7-4F76-A6DD-3371CDFAC503}" type="presOf" srcId="{9F16C795-E285-4FC2-B296-E28ED6156608}" destId="{02E25B46-9D16-490D-8442-2CB9F46B7693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104D1E69-6DCE-4367-B92F-8CD12CB58A1D}" type="presOf" srcId="{747DFC8F-9D7F-4BC7-9BBB-09BE35F175E5}" destId="{BDF2A55D-938D-4342-B14A-75C6D1F699D7}" srcOrd="0" destOrd="0" presId="urn:microsoft.com/office/officeart/2005/8/layout/chevron1"/>
    <dgm:cxn modelId="{4CEA4BA8-4D5F-4549-B26C-AE11BD906455}" type="presParOf" srcId="{A3344252-8F40-465E-9ECD-9784B102754C}" destId="{77986956-9C9B-4D32-8B5B-816929D88B45}" srcOrd="0" destOrd="0" presId="urn:microsoft.com/office/officeart/2005/8/layout/chevron1"/>
    <dgm:cxn modelId="{E2C23901-E9FA-4019-99F3-AC62F7C93171}" type="presParOf" srcId="{A3344252-8F40-465E-9ECD-9784B102754C}" destId="{B9FA9250-3EC0-4301-8D42-B9DBB2D23C24}" srcOrd="1" destOrd="0" presId="urn:microsoft.com/office/officeart/2005/8/layout/chevron1"/>
    <dgm:cxn modelId="{A2FDDEDE-803D-48B5-942E-FA5F8279FBCB}" type="presParOf" srcId="{A3344252-8F40-465E-9ECD-9784B102754C}" destId="{BDF2A55D-938D-4342-B14A-75C6D1F699D7}" srcOrd="2" destOrd="0" presId="urn:microsoft.com/office/officeart/2005/8/layout/chevron1"/>
    <dgm:cxn modelId="{85F403B3-63A6-460C-8453-C2B3B004743E}" type="presParOf" srcId="{A3344252-8F40-465E-9ECD-9784B102754C}" destId="{313E64E7-2DC8-4277-8AA3-4C6BAA2BC191}" srcOrd="3" destOrd="0" presId="urn:microsoft.com/office/officeart/2005/8/layout/chevron1"/>
    <dgm:cxn modelId="{748DBEE3-F408-47D5-B898-A00C06E7D69C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99E3FC07-8DDE-4029-A9C7-31D8C9D6F448}" type="presOf" srcId="{939DC333-85A3-4AEF-8CC8-582604EBA647}" destId="{77986956-9C9B-4D32-8B5B-816929D88B45}" srcOrd="0" destOrd="0" presId="urn:microsoft.com/office/officeart/2005/8/layout/chevron1"/>
    <dgm:cxn modelId="{E89BE810-3388-454C-BCCA-7380224987F7}" type="presOf" srcId="{747DFC8F-9D7F-4BC7-9BBB-09BE35F175E5}" destId="{BDF2A55D-938D-4342-B14A-75C6D1F699D7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3DAE6AF-4AF9-4EC4-8E81-9FB5EBFF5BD0}" type="presOf" srcId="{BF09B148-C0DD-4AFC-B4CC-843E561564E2}" destId="{A3344252-8F40-465E-9ECD-9784B102754C}" srcOrd="0" destOrd="0" presId="urn:microsoft.com/office/officeart/2005/8/layout/chevron1"/>
    <dgm:cxn modelId="{9501D9BF-C3E4-4056-AA77-ADFD1A03DD76}" type="presOf" srcId="{9F16C795-E285-4FC2-B296-E28ED6156608}" destId="{02E25B46-9D16-490D-8442-2CB9F46B7693}" srcOrd="0" destOrd="0" presId="urn:microsoft.com/office/officeart/2005/8/layout/chevron1"/>
    <dgm:cxn modelId="{A22B6AF4-E04C-4863-923F-D5BCB818365A}" type="presParOf" srcId="{A3344252-8F40-465E-9ECD-9784B102754C}" destId="{77986956-9C9B-4D32-8B5B-816929D88B45}" srcOrd="0" destOrd="0" presId="urn:microsoft.com/office/officeart/2005/8/layout/chevron1"/>
    <dgm:cxn modelId="{D2445358-32B3-4F0A-8BF9-1FB9E54E5024}" type="presParOf" srcId="{A3344252-8F40-465E-9ECD-9784B102754C}" destId="{B9FA9250-3EC0-4301-8D42-B9DBB2D23C24}" srcOrd="1" destOrd="0" presId="urn:microsoft.com/office/officeart/2005/8/layout/chevron1"/>
    <dgm:cxn modelId="{71114610-0B82-4EED-BA95-9644744A1341}" type="presParOf" srcId="{A3344252-8F40-465E-9ECD-9784B102754C}" destId="{BDF2A55D-938D-4342-B14A-75C6D1F699D7}" srcOrd="2" destOrd="0" presId="urn:microsoft.com/office/officeart/2005/8/layout/chevron1"/>
    <dgm:cxn modelId="{52DAB3F3-629D-40B4-B24C-522DE863A11C}" type="presParOf" srcId="{A3344252-8F40-465E-9ECD-9784B102754C}" destId="{313E64E7-2DC8-4277-8AA3-4C6BAA2BC191}" srcOrd="3" destOrd="0" presId="urn:microsoft.com/office/officeart/2005/8/layout/chevron1"/>
    <dgm:cxn modelId="{1C0D863F-5E88-431D-B0FC-FD415B4E67C7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2DACFDE-FF0F-4EF3-BF60-72738B0ABBAF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307532EC-46E3-41EA-9E1E-BE9B216CC9E6}" type="presOf" srcId="{747DFC8F-9D7F-4BC7-9BBB-09BE35F175E5}" destId="{BDF2A55D-938D-4342-B14A-75C6D1F699D7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4564CC43-0D41-4ABB-8AFC-AFCBB078BCEC}" type="presOf" srcId="{BF09B148-C0DD-4AFC-B4CC-843E561564E2}" destId="{A3344252-8F40-465E-9ECD-9784B102754C}" srcOrd="0" destOrd="0" presId="urn:microsoft.com/office/officeart/2005/8/layout/chevron1"/>
    <dgm:cxn modelId="{48B46876-098C-477B-ACEF-E647AB28BE29}" type="presOf" srcId="{9F16C795-E285-4FC2-B296-E28ED6156608}" destId="{02E25B46-9D16-490D-8442-2CB9F46B7693}" srcOrd="0" destOrd="0" presId="urn:microsoft.com/office/officeart/2005/8/layout/chevron1"/>
    <dgm:cxn modelId="{8D31749F-1C7E-41F0-AC68-6CDD86794C5C}" type="presParOf" srcId="{A3344252-8F40-465E-9ECD-9784B102754C}" destId="{77986956-9C9B-4D32-8B5B-816929D88B45}" srcOrd="0" destOrd="0" presId="urn:microsoft.com/office/officeart/2005/8/layout/chevron1"/>
    <dgm:cxn modelId="{CC4DA19D-824D-4A4C-8ABC-9E7E6052627D}" type="presParOf" srcId="{A3344252-8F40-465E-9ECD-9784B102754C}" destId="{B9FA9250-3EC0-4301-8D42-B9DBB2D23C24}" srcOrd="1" destOrd="0" presId="urn:microsoft.com/office/officeart/2005/8/layout/chevron1"/>
    <dgm:cxn modelId="{D35CC8AD-B1D8-447A-BCD8-F02B7C516125}" type="presParOf" srcId="{A3344252-8F40-465E-9ECD-9784B102754C}" destId="{BDF2A55D-938D-4342-B14A-75C6D1F699D7}" srcOrd="2" destOrd="0" presId="urn:microsoft.com/office/officeart/2005/8/layout/chevron1"/>
    <dgm:cxn modelId="{2C6471E5-6096-4324-8CEC-BBF0CA33E50D}" type="presParOf" srcId="{A3344252-8F40-465E-9ECD-9784B102754C}" destId="{313E64E7-2DC8-4277-8AA3-4C6BAA2BC191}" srcOrd="3" destOrd="0" presId="urn:microsoft.com/office/officeart/2005/8/layout/chevron1"/>
    <dgm:cxn modelId="{355E79F4-F8F5-4A10-9EC7-45BE7A12FCF4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A8B1754A-8A64-4004-BB36-67835567B410}" type="presOf" srcId="{9F16C795-E285-4FC2-B296-E28ED6156608}" destId="{02E25B46-9D16-490D-8442-2CB9F46B7693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E3225DC5-D791-4784-84DF-4492787B1AFF}" type="presOf" srcId="{939DC333-85A3-4AEF-8CC8-582604EBA647}" destId="{77986956-9C9B-4D32-8B5B-816929D88B45}" srcOrd="0" destOrd="0" presId="urn:microsoft.com/office/officeart/2005/8/layout/chevron1"/>
    <dgm:cxn modelId="{C34A0A16-E981-4308-9567-E1D5370E2215}" type="presOf" srcId="{747DFC8F-9D7F-4BC7-9BBB-09BE35F175E5}" destId="{BDF2A55D-938D-4342-B14A-75C6D1F699D7}" srcOrd="0" destOrd="0" presId="urn:microsoft.com/office/officeart/2005/8/layout/chevron1"/>
    <dgm:cxn modelId="{DE0E0E1D-8113-4CBD-821F-68C6A0BE4159}" type="presOf" srcId="{BF09B148-C0DD-4AFC-B4CC-843E561564E2}" destId="{A3344252-8F40-465E-9ECD-9784B102754C}" srcOrd="0" destOrd="0" presId="urn:microsoft.com/office/officeart/2005/8/layout/chevron1"/>
    <dgm:cxn modelId="{BF26E931-7E43-43DB-B65B-097FFCA7AAC1}" type="presParOf" srcId="{A3344252-8F40-465E-9ECD-9784B102754C}" destId="{77986956-9C9B-4D32-8B5B-816929D88B45}" srcOrd="0" destOrd="0" presId="urn:microsoft.com/office/officeart/2005/8/layout/chevron1"/>
    <dgm:cxn modelId="{3C5D50A0-FBEF-4F5A-9C31-BA8B4D4869B1}" type="presParOf" srcId="{A3344252-8F40-465E-9ECD-9784B102754C}" destId="{B9FA9250-3EC0-4301-8D42-B9DBB2D23C24}" srcOrd="1" destOrd="0" presId="urn:microsoft.com/office/officeart/2005/8/layout/chevron1"/>
    <dgm:cxn modelId="{E0C49BEF-6CB9-4DA4-8BF2-0291CF53402B}" type="presParOf" srcId="{A3344252-8F40-465E-9ECD-9784B102754C}" destId="{BDF2A55D-938D-4342-B14A-75C6D1F699D7}" srcOrd="2" destOrd="0" presId="urn:microsoft.com/office/officeart/2005/8/layout/chevron1"/>
    <dgm:cxn modelId="{E23CBC6E-CD1E-4E30-B100-D04C5DE2758C}" type="presParOf" srcId="{A3344252-8F40-465E-9ECD-9784B102754C}" destId="{313E64E7-2DC8-4277-8AA3-4C6BAA2BC191}" srcOrd="3" destOrd="0" presId="urn:microsoft.com/office/officeart/2005/8/layout/chevron1"/>
    <dgm:cxn modelId="{392FD814-5E8B-4E8F-9E3C-0B3A9D393E6C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FAF8B6-95BA-485C-A417-FD42BAE13804}" type="presOf" srcId="{9F16C795-E285-4FC2-B296-E28ED6156608}" destId="{02E25B46-9D16-490D-8442-2CB9F46B7693}" srcOrd="0" destOrd="0" presId="urn:microsoft.com/office/officeart/2005/8/layout/chevron1"/>
    <dgm:cxn modelId="{CA808529-71D9-4994-B27E-89A5797B8AE9}" type="presOf" srcId="{747DFC8F-9D7F-4BC7-9BBB-09BE35F175E5}" destId="{BDF2A55D-938D-4342-B14A-75C6D1F699D7}" srcOrd="0" destOrd="0" presId="urn:microsoft.com/office/officeart/2005/8/layout/chevron1"/>
    <dgm:cxn modelId="{CECAB2E1-30F9-4E0A-9D8A-244E8D0C466B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5729D72-229D-4650-A9F8-E6CB2D931225}" type="presOf" srcId="{939DC333-85A3-4AEF-8CC8-582604EBA647}" destId="{77986956-9C9B-4D32-8B5B-816929D88B45}" srcOrd="0" destOrd="0" presId="urn:microsoft.com/office/officeart/2005/8/layout/chevron1"/>
    <dgm:cxn modelId="{446FA191-75BC-49BB-914A-079872B543A0}" type="presParOf" srcId="{A3344252-8F40-465E-9ECD-9784B102754C}" destId="{77986956-9C9B-4D32-8B5B-816929D88B45}" srcOrd="0" destOrd="0" presId="urn:microsoft.com/office/officeart/2005/8/layout/chevron1"/>
    <dgm:cxn modelId="{C1423CED-F934-409E-BEBC-1DC8D9FB85DE}" type="presParOf" srcId="{A3344252-8F40-465E-9ECD-9784B102754C}" destId="{B9FA9250-3EC0-4301-8D42-B9DBB2D23C24}" srcOrd="1" destOrd="0" presId="urn:microsoft.com/office/officeart/2005/8/layout/chevron1"/>
    <dgm:cxn modelId="{915C0012-EF28-403F-A6B1-03951C1D7E9B}" type="presParOf" srcId="{A3344252-8F40-465E-9ECD-9784B102754C}" destId="{BDF2A55D-938D-4342-B14A-75C6D1F699D7}" srcOrd="2" destOrd="0" presId="urn:microsoft.com/office/officeart/2005/8/layout/chevron1"/>
    <dgm:cxn modelId="{E3CAAB78-171C-406F-B88F-4A055FBE87A4}" type="presParOf" srcId="{A3344252-8F40-465E-9ECD-9784B102754C}" destId="{313E64E7-2DC8-4277-8AA3-4C6BAA2BC191}" srcOrd="3" destOrd="0" presId="urn:microsoft.com/office/officeart/2005/8/layout/chevron1"/>
    <dgm:cxn modelId="{DC2BDB9F-F4C5-40B8-8AFA-5F8DB925D890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8605-3704-42FD-8A77-D50FA3F2E68A}" type="datetimeFigureOut">
              <a:rPr lang="fr-FR" smtClean="0"/>
              <a:pPr/>
              <a:t>31/03/2015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7FBE-DE10-47BC-AA37-8A753178CF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 </a:t>
            </a:r>
            <a:r>
              <a:rPr lang="fr-FR" dirty="0" err="1" smtClean="0"/>
              <a:t>telecom</a:t>
            </a:r>
            <a:r>
              <a:rPr lang="fr-FR" dirty="0" smtClean="0"/>
              <a:t> L3</a:t>
            </a:r>
          </a:p>
          <a:p>
            <a:r>
              <a:rPr lang="fr-FR" dirty="0" smtClean="0"/>
              <a:t>Enlever 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derrniere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modi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8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Fournisseur / ce qui est actuellement proposé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lvl="1"/>
            <a:r>
              <a:rPr lang="fr-FR" dirty="0" smtClean="0"/>
              <a:t>(dessiner un maison)</a:t>
            </a:r>
          </a:p>
          <a:p>
            <a:pPr lvl="1"/>
            <a:r>
              <a:rPr lang="fr-FR" dirty="0" smtClean="0"/>
              <a:t>(lister les éléments susceptibles d’être installés dans l’habitat)</a:t>
            </a:r>
          </a:p>
          <a:p>
            <a:pPr lvl="1"/>
            <a:r>
              <a:rPr lang="fr-FR" dirty="0" smtClean="0"/>
              <a:t>(regarder le coût de l’installation)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Sécurité (alarme, vidéo surveillance,…)</a:t>
            </a:r>
          </a:p>
          <a:p>
            <a:endParaRPr lang="fr-FR" dirty="0" smtClean="0"/>
          </a:p>
          <a:p>
            <a:r>
              <a:rPr lang="fr-FR" dirty="0" smtClean="0"/>
              <a:t>Optique techno propre : moins d’ondes,</a:t>
            </a:r>
            <a:r>
              <a:rPr lang="fr-FR" baseline="0" dirty="0" smtClean="0"/>
              <a:t> moins de </a:t>
            </a:r>
            <a:r>
              <a:rPr lang="fr-FR" baseline="0" dirty="0" err="1" smtClean="0"/>
              <a:t>consomations</a:t>
            </a:r>
            <a:r>
              <a:rPr lang="fr-FR" baseline="0" dirty="0" smtClean="0"/>
              <a:t>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Sécurité (alarme, vidéo surveillance,…)</a:t>
            </a:r>
          </a:p>
          <a:p>
            <a:endParaRPr lang="fr-FR" dirty="0" smtClean="0"/>
          </a:p>
          <a:p>
            <a:r>
              <a:rPr lang="fr-FR" dirty="0" smtClean="0"/>
              <a:t>Optique techno propre : moins d’ondes,</a:t>
            </a:r>
            <a:r>
              <a:rPr lang="fr-FR" baseline="0" dirty="0" smtClean="0"/>
              <a:t> moins de </a:t>
            </a:r>
            <a:r>
              <a:rPr lang="fr-FR" baseline="0" dirty="0" err="1" smtClean="0"/>
              <a:t>consomations</a:t>
            </a:r>
            <a:r>
              <a:rPr lang="fr-FR" baseline="0" dirty="0" smtClean="0"/>
              <a:t>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9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Plug FAI : prise </a:t>
            </a:r>
            <a:r>
              <a:rPr lang="fr-FR" dirty="0" err="1" smtClean="0"/>
              <a:t>cpl</a:t>
            </a:r>
            <a:r>
              <a:rPr lang="fr-FR" dirty="0" smtClean="0"/>
              <a:t> pour relier les box </a:t>
            </a:r>
            <a:r>
              <a:rPr lang="fr-FR" dirty="0" err="1" smtClean="0"/>
              <a:t>adsl</a:t>
            </a:r>
            <a:r>
              <a:rPr lang="fr-FR" dirty="0" smtClean="0"/>
              <a:t> aux </a:t>
            </a:r>
            <a:r>
              <a:rPr lang="fr-FR" dirty="0" err="1" smtClean="0"/>
              <a:t>bos</a:t>
            </a:r>
            <a:r>
              <a:rPr lang="fr-FR" dirty="0" smtClean="0"/>
              <a:t> TV</a:t>
            </a:r>
          </a:p>
          <a:p>
            <a:endParaRPr lang="fr-FR" dirty="0" smtClean="0"/>
          </a:p>
          <a:p>
            <a:r>
              <a:rPr lang="fr-FR" dirty="0" smtClean="0"/>
              <a:t>Plug réseau local</a:t>
            </a:r>
            <a:r>
              <a:rPr lang="fr-FR" baseline="0" dirty="0" smtClean="0"/>
              <a:t> : routeur, </a:t>
            </a:r>
            <a:r>
              <a:rPr lang="fr-FR" baseline="0" dirty="0" err="1" smtClean="0"/>
              <a:t>répetteur</a:t>
            </a:r>
            <a:r>
              <a:rPr lang="fr-FR" baseline="0" dirty="0" smtClean="0"/>
              <a:t>,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ED7E-40EA-43F0-8C97-AF9673590088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2190-6A95-492E-99B3-87D38136E612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A322-6B47-4D38-86A0-7D36B081F458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De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Autofit/>
          </a:bodyPr>
          <a:lstStyle>
            <a:lvl1pPr>
              <a:defRPr sz="4800" u="sng">
                <a:solidFill>
                  <a:schemeClr val="tx1"/>
                </a:solidFill>
                <a:effectLst/>
                <a:latin typeface="Copperplate Gothic Bold" panose="020E0705020206020404" pitchFamily="34" charset="0"/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/>
          </p:nvPr>
        </p:nvSpPr>
        <p:spPr>
          <a:xfrm>
            <a:off x="827584" y="3140969"/>
            <a:ext cx="7488832" cy="2520951"/>
          </a:xfrm>
        </p:spPr>
        <p:txBody>
          <a:bodyPr>
            <a:normAutofit/>
          </a:bodyPr>
          <a:lstStyle>
            <a:lvl1pPr marL="13716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85216" indent="0">
              <a:buNone/>
              <a:defRPr/>
            </a:lvl2pPr>
            <a:lvl3pPr marL="905256" indent="0">
              <a:buNone/>
              <a:defRPr/>
            </a:lvl3pPr>
            <a:lvl4pPr marL="1170432" indent="0">
              <a:buNone/>
              <a:defRPr/>
            </a:lvl4pPr>
            <a:lvl5pPr marL="1362456" indent="0"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3505200" y="5805264"/>
            <a:ext cx="2133600" cy="365125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630DF03-65AF-4ECA-9D21-FFC619D6369C}" type="datetime1">
              <a:rPr lang="fr-FR" smtClean="0"/>
              <a:pPr/>
              <a:t>31/03/2015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2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39552" y="1484785"/>
            <a:ext cx="7993062" cy="3382963"/>
          </a:xfrm>
        </p:spPr>
        <p:txBody>
          <a:bodyPr anchor="ctr">
            <a:normAutofit/>
          </a:bodyPr>
          <a:lstStyle>
            <a:lvl1pPr marL="13716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41499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04656" cy="11521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8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280920" cy="4248472"/>
          </a:xfrm>
        </p:spPr>
        <p:txBody>
          <a:bodyPr/>
          <a:lstStyle>
            <a:lvl1pPr marL="137160" indent="0">
              <a:buFontTx/>
              <a:buNone/>
              <a:defRPr sz="2300" u="sng">
                <a:latin typeface="Calibri" panose="020F0502020204030204" pitchFamily="34" charset="0"/>
              </a:defRPr>
            </a:lvl1pPr>
            <a:lvl2pPr marL="585216" indent="0">
              <a:buFontTx/>
              <a:buNone/>
              <a:defRPr sz="2000">
                <a:latin typeface="Calibri" panose="020F0502020204030204" pitchFamily="34" charset="0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vell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8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-107950" y="1268760"/>
            <a:ext cx="9251950" cy="287337"/>
          </a:xfrm>
        </p:spPr>
        <p:txBody>
          <a:bodyPr>
            <a:noAutofit/>
          </a:bodyPr>
          <a:lstStyle>
            <a:lvl1pPr marL="137160" indent="0"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039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69F0891-F8BD-48AD-9821-23A1C5F598B6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928992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15"/>
          </p:nvPr>
        </p:nvSpPr>
        <p:spPr>
          <a:xfrm>
            <a:off x="0" y="1196752"/>
            <a:ext cx="9251950" cy="28756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5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FC8-C452-4699-BDF3-57C21E3BED8B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961F-C0EF-4A36-92B3-E242E326739A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74CE-096C-4778-A38A-0196F28EBA54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EB38-1413-4938-9145-D23C85AF0DD2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3F95-594A-44CC-BF57-6920A88AE66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521C-AC08-4F20-A6F4-46899F5B1F22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2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3B02-C2E5-4FBA-AE18-429F46CEC6B5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F09B-EB02-4A88-90D1-33448506FEB9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A461F-C2C0-4949-8B45-BA4AB2C7ECA1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Rémi\Dropbox\Fac\L3 STRI remi\Semestre 1\Telecom\BE\logos_L3\UPS_PNG300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54" y="35215"/>
            <a:ext cx="1785869" cy="5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émi\Dropbox\Fac\L3 STRI remi\Semestre 1\Telecom\BE\logos_L3\STRI-logo-OK2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" y="0"/>
            <a:ext cx="1440160" cy="5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  <p:sldLayoutId id="2147483681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Tx/>
        <a:buNone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Tx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Tx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baresco-loic.fr/Filtre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r.cdn.v5.futura-sciences.com/builds/images/rte/RTEmagicC_6615_010_txdam15584_9dd4e4.jp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fr-FR" dirty="0" smtClean="0"/>
              <a:t>BE Télécoms L3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51520" y="5157192"/>
            <a:ext cx="2952328" cy="1498043"/>
          </a:xfrm>
        </p:spPr>
        <p:txBody>
          <a:bodyPr>
            <a:normAutofit/>
          </a:bodyPr>
          <a:lstStyle/>
          <a:p>
            <a:pPr algn="l"/>
            <a:r>
              <a:rPr lang="fr-FR" sz="1800" dirty="0" smtClean="0"/>
              <a:t>Loïc BARBARESCO</a:t>
            </a:r>
          </a:p>
          <a:p>
            <a:pPr algn="l"/>
            <a:r>
              <a:rPr lang="fr-FR" sz="1800" dirty="0" smtClean="0"/>
              <a:t>Robin DEGIRONDE</a:t>
            </a:r>
          </a:p>
          <a:p>
            <a:pPr algn="l"/>
            <a:r>
              <a:rPr lang="fr-FR" sz="1800" dirty="0" smtClean="0"/>
              <a:t>Émeric TOSI</a:t>
            </a:r>
          </a:p>
          <a:p>
            <a:pPr algn="l"/>
            <a:r>
              <a:rPr lang="fr-FR" sz="1800" dirty="0" smtClean="0"/>
              <a:t>Rémi BARBASTE</a:t>
            </a:r>
          </a:p>
          <a:p>
            <a:pPr algn="l"/>
            <a:endParaRPr lang="fr-FR" sz="18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228184" y="5589240"/>
            <a:ext cx="2133600" cy="365125"/>
          </a:xfrm>
        </p:spPr>
        <p:txBody>
          <a:bodyPr/>
          <a:lstStyle/>
          <a:p>
            <a:r>
              <a:rPr lang="fr-FR" dirty="0" smtClean="0"/>
              <a:t>Dernière modification </a:t>
            </a:r>
            <a:fld id="{5B20C9E3-D599-4B24-81FF-1FE94C133512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7" name="Espace réservé du texte 12"/>
          <p:cNvSpPr txBox="1">
            <a:spLocks/>
          </p:cNvSpPr>
          <p:nvPr/>
        </p:nvSpPr>
        <p:spPr>
          <a:xfrm>
            <a:off x="539552" y="2636912"/>
            <a:ext cx="7993062" cy="1870796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None/>
            </a:pPr>
            <a:r>
              <a:rPr lang="fr-FR" dirty="0" smtClean="0">
                <a:latin typeface="Calibri" panose="020F0502020204030204" pitchFamily="34" charset="0"/>
              </a:rPr>
              <a:t>En quoi les CPL peuvent-ils faciliter le développement des objets connectés dans les maisons individuelles ?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Ce qui est actuellement proposé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5216" lvl="1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 descr="domotique-la-maison-intelligente_22661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144000" cy="482453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99592" y="184482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Volets roulants 305€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9512" y="263691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Thermostat 272€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1520" y="5229200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portail électrique 63€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868144" y="50851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Alarme 930€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32240" y="17728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Sèche serviette 77€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4293096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Éclairages extérieurs 366€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5536" y="335699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chauffage</a:t>
            </a:r>
            <a:endParaRPr lang="fr-FR" dirty="0"/>
          </a:p>
        </p:txBody>
      </p:sp>
      <p:graphicFrame>
        <p:nvGraphicFramePr>
          <p:cNvPr id="24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91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type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46E-2DF1-4F81-8E58-555B82CD55E4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Maison intelligente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6911709" cy="5183782"/>
          </a:xfrm>
        </p:spPr>
      </p:pic>
    </p:spTree>
    <p:extLst>
      <p:ext uri="{BB962C8B-B14F-4D97-AF65-F5344CB8AC3E}">
        <p14:creationId xmlns:p14="http://schemas.microsoft.com/office/powerpoint/2010/main" val="139457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Maison connectée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580481"/>
            <a:ext cx="5143500" cy="2705100"/>
          </a:xfrm>
        </p:spPr>
      </p:pic>
    </p:spTree>
    <p:extLst>
      <p:ext uri="{BB962C8B-B14F-4D97-AF65-F5344CB8AC3E}">
        <p14:creationId xmlns:p14="http://schemas.microsoft.com/office/powerpoint/2010/main" val="310214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Extension du réseau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91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1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Extension du réseau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096000" cy="4105275"/>
          </a:xfrm>
        </p:spPr>
      </p:pic>
      <p:sp>
        <p:nvSpPr>
          <p:cNvPr id="8" name="ZoneTexte 7"/>
          <p:cNvSpPr txBox="1"/>
          <p:nvPr/>
        </p:nvSpPr>
        <p:spPr>
          <a:xfrm>
            <a:off x="2251596" y="5929560"/>
            <a:ext cx="5256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Source : http://www.groupe-dragon.com/modules/psblog/uploads/1418915227.jpg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9468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497765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Concurrents majeurs: </a:t>
            </a:r>
          </a:p>
          <a:p>
            <a:pPr lvl="1">
              <a:buNone/>
            </a:pPr>
            <a:r>
              <a:rPr lang="fr-FR" dirty="0" smtClean="0"/>
              <a:t>WIFI</a:t>
            </a:r>
          </a:p>
          <a:p>
            <a:pPr lvl="1">
              <a:buNone/>
            </a:pPr>
            <a:r>
              <a:rPr lang="fr-FR" dirty="0" smtClean="0"/>
              <a:t>Câbles</a:t>
            </a:r>
          </a:p>
          <a:p>
            <a:pPr lvl="1">
              <a:buNone/>
            </a:pPr>
            <a:r>
              <a:rPr lang="fr-FR" dirty="0" smtClean="0"/>
              <a:t>RF433</a:t>
            </a:r>
          </a:p>
          <a:p>
            <a:pPr lvl="2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Topologie du bâtiment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Complexité de l’installation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497765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WIFI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Câble</a:t>
            </a:r>
            <a:r>
              <a:rPr lang="fr-FR" dirty="0"/>
              <a:t> </a:t>
            </a:r>
            <a:r>
              <a:rPr lang="fr-FR" dirty="0" smtClean="0"/>
              <a:t>réseau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BUS propriétaire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6C2-C554-4D48-BC24-0E664F4BF82E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B812-10CA-4F1B-8C86-BE36A3E26B51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80060" indent="-342900">
              <a:buSzPct val="150000"/>
            </a:pPr>
            <a:r>
              <a:rPr lang="fr-FR" u="none" dirty="0" smtClean="0"/>
              <a:t>La Domotique et les objets connectés</a:t>
            </a:r>
          </a:p>
          <a:p>
            <a:pPr marL="928116" lvl="1" indent="-342900">
              <a:buSzPct val="99000"/>
            </a:pPr>
            <a:r>
              <a:rPr lang="fr-FR" dirty="0" smtClean="0"/>
              <a:t>Qu’est-ce que c’est ?</a:t>
            </a:r>
          </a:p>
          <a:p>
            <a:pPr marL="928116" lvl="1" indent="-342900">
              <a:buSzPct val="99000"/>
            </a:pPr>
            <a:r>
              <a:rPr lang="fr-FR" dirty="0" smtClean="0"/>
              <a:t>État de l’art</a:t>
            </a:r>
          </a:p>
          <a:p>
            <a:pPr marL="928116" lvl="1" indent="-342900">
              <a:buSzPct val="99000"/>
            </a:pPr>
            <a:r>
              <a:rPr lang="fr-FR" dirty="0" smtClean="0"/>
              <a:t>Développement du CPL</a:t>
            </a:r>
          </a:p>
          <a:p>
            <a:pPr marL="928116" lvl="1" indent="-342900">
              <a:buSzPct val="150000"/>
            </a:pPr>
            <a:endParaRPr lang="fr-FR" dirty="0" smtClean="0"/>
          </a:p>
          <a:p>
            <a:pPr marL="480060" indent="-342900">
              <a:buSzPct val="150000"/>
            </a:pPr>
            <a:r>
              <a:rPr lang="fr-FR" u="none" dirty="0" smtClean="0"/>
              <a:t>Produits actuellement disponibles </a:t>
            </a:r>
          </a:p>
          <a:p>
            <a:endParaRPr lang="fr-FR" u="none" dirty="0" smtClean="0"/>
          </a:p>
          <a:p>
            <a:pPr marL="480060" indent="-342900">
              <a:buSzPct val="150000"/>
            </a:pPr>
            <a:r>
              <a:rPr lang="fr-FR" u="none" dirty="0" smtClean="0"/>
              <a:t>Exemple type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Lien vers les filtres.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Domotique et les objets connectés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5C9-A9CF-4F26-B03B-F359C1FE3C18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Définition de la domotique</a:t>
            </a:r>
          </a:p>
          <a:p>
            <a:pPr lvl="1"/>
            <a:r>
              <a:rPr lang="fr-FR" dirty="0"/>
              <a:t>Maison intelligente</a:t>
            </a:r>
          </a:p>
          <a:p>
            <a:pPr lvl="1"/>
            <a:r>
              <a:rPr lang="fr-FR" dirty="0"/>
              <a:t>Contrôle numérique de son habitat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75239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04" y="2996952"/>
            <a:ext cx="3629792" cy="3201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7754" y="6221685"/>
            <a:ext cx="4428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http://lewebpedagogique.com/dtrouillard/4eme/la-domotique/</a:t>
            </a:r>
          </a:p>
        </p:txBody>
      </p:sp>
    </p:spTree>
    <p:extLst>
      <p:ext uri="{BB962C8B-B14F-4D97-AF65-F5344CB8AC3E}">
        <p14:creationId xmlns:p14="http://schemas.microsoft.com/office/powerpoint/2010/main" val="263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Définition du CPL</a:t>
            </a:r>
          </a:p>
          <a:p>
            <a:pPr lvl="1"/>
            <a:r>
              <a:rPr lang="fr-FR" dirty="0" smtClean="0"/>
              <a:t>Courant porteur ligne</a:t>
            </a:r>
          </a:p>
          <a:p>
            <a:pPr lvl="1"/>
            <a:r>
              <a:rPr lang="fr-FR" dirty="0" smtClean="0"/>
              <a:t>Utiliser l’électricité comme support de données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29858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fr.cdn.v5.futura-sciences.com/builds/images/rte/RTEmagicC_6615_010_txdam15584_9dd4e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8100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27412" y="5608953"/>
            <a:ext cx="3489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Source </a:t>
            </a:r>
            <a:r>
              <a:rPr lang="fr-FR" sz="1100" dirty="0"/>
              <a:t>: </a:t>
            </a:r>
            <a:r>
              <a:rPr lang="fr-FR" sz="1100" dirty="0">
                <a:hlinkClick r:id="rId8"/>
              </a:rPr>
              <a:t>http://</a:t>
            </a:r>
            <a:r>
              <a:rPr lang="fr-FR" sz="1100" dirty="0" smtClean="0">
                <a:hlinkClick r:id="rId8"/>
              </a:rPr>
              <a:t>fr.cdn.v5.futura-sciences.com/builds/images/rte/RTEmagicC_6615_010_txdam15584_9dd4e4.jpg</a:t>
            </a:r>
            <a:r>
              <a:rPr lang="fr-FR" sz="1100" dirty="0" smtClean="0"/>
              <a:t>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566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Souhait de contrôle total </a:t>
            </a:r>
          </a:p>
          <a:p>
            <a:pPr lvl="1">
              <a:buNone/>
            </a:pPr>
            <a:r>
              <a:rPr lang="fr-FR" dirty="0" smtClean="0"/>
              <a:t>Eclairage</a:t>
            </a:r>
          </a:p>
          <a:p>
            <a:pPr lvl="1">
              <a:buNone/>
            </a:pPr>
            <a:r>
              <a:rPr lang="fr-FR" dirty="0" smtClean="0"/>
              <a:t>Chauffage</a:t>
            </a:r>
          </a:p>
          <a:p>
            <a:pPr lvl="1">
              <a:buNone/>
            </a:pPr>
            <a:r>
              <a:rPr lang="fr-FR" dirty="0" smtClean="0"/>
              <a:t>Sécurité</a:t>
            </a:r>
          </a:p>
          <a:p>
            <a:pPr marL="585216" lvl="1" indent="0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Développement du matériel connecté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Finalité technologie propre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 … des complications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Contraintes et topologie du bâtiment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Coût d’achat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Complexité de l’installation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Maintenance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31/03/2015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7070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700808"/>
            <a:ext cx="4694977" cy="4752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Exemple d’installation filaire :</a:t>
            </a:r>
          </a:p>
          <a:p>
            <a:pPr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dirty="0" smtClean="0"/>
              <a:t>Topologie bus </a:t>
            </a:r>
          </a:p>
          <a:p>
            <a:pPr lvl="1">
              <a:buNone/>
            </a:pPr>
            <a:r>
              <a:rPr lang="fr-FR" dirty="0" smtClean="0"/>
              <a:t>Console centrale</a:t>
            </a:r>
          </a:p>
          <a:p>
            <a:pPr lvl="1">
              <a:buNone/>
            </a:pPr>
            <a:r>
              <a:rPr lang="fr-FR" dirty="0" smtClean="0"/>
              <a:t>Câble spécifique</a:t>
            </a:r>
          </a:p>
          <a:p>
            <a:pPr lvl="1">
              <a:buNone/>
            </a:pPr>
            <a:r>
              <a:rPr lang="fr-FR" dirty="0" smtClean="0"/>
              <a:t>Coût : important</a:t>
            </a:r>
            <a:endParaRPr lang="fr-FR" dirty="0"/>
          </a:p>
          <a:p>
            <a:pPr lvl="1">
              <a:buNone/>
            </a:pPr>
            <a:r>
              <a:rPr lang="fr-FR" dirty="0" smtClean="0"/>
              <a:t>Modification: difficile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31" y="2420888"/>
            <a:ext cx="4736948" cy="35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est actuellement proposé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44FB-DD29-4B75-8C37-8249E171F4F2}" type="datetime1">
              <a:rPr lang="fr-FR" smtClean="0"/>
              <a:pPr/>
              <a:t>31/03/2015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2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602</Words>
  <Application>Microsoft Office PowerPoint</Application>
  <PresentationFormat>Affichage à l'écran (4:3)</PresentationFormat>
  <Paragraphs>202</Paragraphs>
  <Slides>20</Slides>
  <Notes>7</Notes>
  <HiddenSlides>6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Apex</vt:lpstr>
      <vt:lpstr>BE Télécoms L3</vt:lpstr>
      <vt:lpstr>Plan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 … des complications</vt:lpstr>
      <vt:lpstr>La Domotique et les objets connectés</vt:lpstr>
      <vt:lpstr>Ce qui est actuellement proposé</vt:lpstr>
      <vt:lpstr>Ce qui est actuellement proposé</vt:lpstr>
      <vt:lpstr>Exemple type</vt:lpstr>
      <vt:lpstr>Exemple type Maison intelligente</vt:lpstr>
      <vt:lpstr>Exemple type Maison connectée</vt:lpstr>
      <vt:lpstr>Exemple type Extension du réseau</vt:lpstr>
      <vt:lpstr>Exemple type Extension du réseau</vt:lpstr>
      <vt:lpstr>Et les autres ?</vt:lpstr>
      <vt:lpstr>Et les autres ?</vt:lpstr>
      <vt:lpstr>Conclusion</vt:lpstr>
      <vt:lpstr>Avez-vous des questions ?</vt:lpstr>
      <vt:lpstr>Lien vers les filtres.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</dc:creator>
  <cp:lastModifiedBy>Rémi</cp:lastModifiedBy>
  <cp:revision>120</cp:revision>
  <dcterms:created xsi:type="dcterms:W3CDTF">2015-01-14T20:34:48Z</dcterms:created>
  <dcterms:modified xsi:type="dcterms:W3CDTF">2015-03-31T09:29:07Z</dcterms:modified>
</cp:coreProperties>
</file>