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
      <p:font typeface="Proxima Nova"/>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
      <p:font typeface="Montserrat Medium"/>
      <p:regular r:id="rId28"/>
      <p:bold r:id="rId29"/>
      <p:italic r:id="rId30"/>
      <p:boldItalic r:id="rId31"/>
    </p:embeddedFont>
    <p:embeddedFont>
      <p:font typeface="Montserrat ExtraBold"/>
      <p:bold r:id="rId32"/>
      <p:boldItalic r:id="rId33"/>
    </p:embeddedFont>
    <p:embeddedFont>
      <p:font typeface="Changa One"/>
      <p:regular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ilxLAFphx7OEEKJORKe9ef08LK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ontserratMedium-regular.fnt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7.xml"/><Relationship Id="rId33" Type="http://schemas.openxmlformats.org/officeDocument/2006/relationships/font" Target="fonts/MontserratExtraBold-boldItalic.fntdata"/><Relationship Id="rId10" Type="http://schemas.openxmlformats.org/officeDocument/2006/relationships/slide" Target="slides/slide6.xml"/><Relationship Id="rId32" Type="http://schemas.openxmlformats.org/officeDocument/2006/relationships/font" Target="fonts/MontserratExtraBold-bold.fntdata"/><Relationship Id="rId13" Type="http://schemas.openxmlformats.org/officeDocument/2006/relationships/font" Target="fonts/Roboto-bold.fntdata"/><Relationship Id="rId35" Type="http://schemas.openxmlformats.org/officeDocument/2006/relationships/font" Target="fonts/ChangaOne-italic.fntdata"/><Relationship Id="rId12" Type="http://schemas.openxmlformats.org/officeDocument/2006/relationships/font" Target="fonts/Roboto-regular.fntdata"/><Relationship Id="rId34" Type="http://schemas.openxmlformats.org/officeDocument/2006/relationships/font" Target="fonts/ChangaOne-regular.fntdata"/><Relationship Id="rId15" Type="http://schemas.openxmlformats.org/officeDocument/2006/relationships/font" Target="fonts/Roboto-boldItalic.fntdata"/><Relationship Id="rId14" Type="http://schemas.openxmlformats.org/officeDocument/2006/relationships/font" Target="fonts/Roboto-italic.fntdata"/><Relationship Id="rId36" Type="http://customschemas.google.com/relationships/presentationmetadata" Target="metadata"/><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091aa2c1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11091aa2c13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3e projet pas sûr encore on verra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1091aa2c1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11091aa2c13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1091aa2c1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11091aa2c13_1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1091aa2c13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11091aa2c13_1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1515b73e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11515b73eb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4">
  <p:cSld name="CUSTOM_3_2">
    <p:spTree>
      <p:nvGrpSpPr>
        <p:cNvPr id="8" name="Shape 8"/>
        <p:cNvGrpSpPr/>
        <p:nvPr/>
      </p:nvGrpSpPr>
      <p:grpSpPr>
        <a:xfrm>
          <a:off x="0" y="0"/>
          <a:ext cx="0" cy="0"/>
          <a:chOff x="0" y="0"/>
          <a:chExt cx="0" cy="0"/>
        </a:xfrm>
      </p:grpSpPr>
      <p:sp>
        <p:nvSpPr>
          <p:cNvPr id="9" name="Google Shape;9;p33"/>
          <p:cNvSpPr/>
          <p:nvPr/>
        </p:nvSpPr>
        <p:spPr>
          <a:xfrm rot="2552706">
            <a:off x="1922670" y="1647630"/>
            <a:ext cx="3711440" cy="2133517"/>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rgbClr val="E7E9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3"/>
          <p:cNvSpPr/>
          <p:nvPr/>
        </p:nvSpPr>
        <p:spPr>
          <a:xfrm rot="-2125579">
            <a:off x="3352360" y="1647658"/>
            <a:ext cx="3711341" cy="2133460"/>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rgbClr val="DD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3"/>
          <p:cNvSpPr/>
          <p:nvPr/>
        </p:nvSpPr>
        <p:spPr>
          <a:xfrm flipH="1" rot="-8572149">
            <a:off x="6572561" y="-926832"/>
            <a:ext cx="2892746" cy="195358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3"/>
          <p:cNvSpPr/>
          <p:nvPr/>
        </p:nvSpPr>
        <p:spPr>
          <a:xfrm rot="1391490">
            <a:off x="8957695" y="958099"/>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3"/>
          <p:cNvSpPr/>
          <p:nvPr/>
        </p:nvSpPr>
        <p:spPr>
          <a:xfrm rot="1391490">
            <a:off x="8752450" y="1074398"/>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3"/>
          <p:cNvSpPr/>
          <p:nvPr/>
        </p:nvSpPr>
        <p:spPr>
          <a:xfrm rot="1391490">
            <a:off x="6265245" y="88610"/>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3"/>
          <p:cNvSpPr/>
          <p:nvPr/>
        </p:nvSpPr>
        <p:spPr>
          <a:xfrm rot="1391490">
            <a:off x="6467975" y="29568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3"/>
          <p:cNvSpPr/>
          <p:nvPr/>
        </p:nvSpPr>
        <p:spPr>
          <a:xfrm flipH="1" rot="-1408323">
            <a:off x="6731603" y="-2129093"/>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3"/>
          <p:cNvSpPr/>
          <p:nvPr/>
        </p:nvSpPr>
        <p:spPr>
          <a:xfrm flipH="1" rot="1916751">
            <a:off x="-841993" y="3775747"/>
            <a:ext cx="3433445" cy="2318845"/>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3"/>
          <p:cNvSpPr/>
          <p:nvPr/>
        </p:nvSpPr>
        <p:spPr>
          <a:xfrm flipH="1" rot="9402940">
            <a:off x="-493735" y="4380649"/>
            <a:ext cx="2481527" cy="1675874"/>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3"/>
          <p:cNvSpPr/>
          <p:nvPr/>
        </p:nvSpPr>
        <p:spPr>
          <a:xfrm rot="1391490">
            <a:off x="1140425" y="3979144"/>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3"/>
          <p:cNvSpPr/>
          <p:nvPr/>
        </p:nvSpPr>
        <p:spPr>
          <a:xfrm flipH="1" rot="-1916352">
            <a:off x="6920123" y="3866035"/>
            <a:ext cx="3433408" cy="2318717"/>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3"/>
          <p:cNvSpPr/>
          <p:nvPr/>
        </p:nvSpPr>
        <p:spPr>
          <a:xfrm flipH="1" rot="-1408323">
            <a:off x="8330315" y="2804782"/>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3"/>
          <p:cNvSpPr txBox="1"/>
          <p:nvPr/>
        </p:nvSpPr>
        <p:spPr>
          <a:xfrm>
            <a:off x="1571725" y="305500"/>
            <a:ext cx="5343300" cy="885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t/>
            </a:r>
            <a:endParaRPr b="1" i="0" sz="2600" u="none" cap="none" strike="noStrike">
              <a:solidFill>
                <a:srgbClr val="0D1E51"/>
              </a:solidFill>
              <a:latin typeface="Montserrat"/>
              <a:ea typeface="Montserrat"/>
              <a:cs typeface="Montserrat"/>
              <a:sym typeface="Montserrat"/>
            </a:endParaRPr>
          </a:p>
        </p:txBody>
      </p:sp>
      <p:sp>
        <p:nvSpPr>
          <p:cNvPr id="23" name="Google Shape;23;p33"/>
          <p:cNvSpPr/>
          <p:nvPr/>
        </p:nvSpPr>
        <p:spPr>
          <a:xfrm flipH="1" rot="9402940">
            <a:off x="-500273" y="-891476"/>
            <a:ext cx="2481527" cy="1675874"/>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ADBD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3"/>
          <p:cNvSpPr/>
          <p:nvPr/>
        </p:nvSpPr>
        <p:spPr>
          <a:xfrm rot="-3003405">
            <a:off x="676533" y="799075"/>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3"/>
          <p:cNvSpPr/>
          <p:nvPr/>
        </p:nvSpPr>
        <p:spPr>
          <a:xfrm flipH="1" rot="9402940">
            <a:off x="-727610" y="-1004726"/>
            <a:ext cx="2481527" cy="1675874"/>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rps 1">
  <p:cSld name="TITLE_AND_BODY_1">
    <p:bg>
      <p:bgPr>
        <a:solidFill>
          <a:schemeClr val="lt1"/>
        </a:solidFill>
      </p:bgPr>
    </p:bg>
    <p:spTree>
      <p:nvGrpSpPr>
        <p:cNvPr id="152" name="Shape 152"/>
        <p:cNvGrpSpPr/>
        <p:nvPr/>
      </p:nvGrpSpPr>
      <p:grpSpPr>
        <a:xfrm>
          <a:off x="0" y="0"/>
          <a:ext cx="0" cy="0"/>
          <a:chOff x="0" y="0"/>
          <a:chExt cx="0" cy="0"/>
        </a:xfrm>
      </p:grpSpPr>
      <p:sp>
        <p:nvSpPr>
          <p:cNvPr id="153" name="Google Shape;153;p40"/>
          <p:cNvSpPr txBox="1"/>
          <p:nvPr>
            <p:ph idx="1" type="body"/>
          </p:nvPr>
        </p:nvSpPr>
        <p:spPr>
          <a:xfrm>
            <a:off x="400375" y="5530375"/>
            <a:ext cx="7704000" cy="3450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AutoNum type="arabicPeriod"/>
              <a:defRPr sz="1250"/>
            </a:lvl1pPr>
            <a:lvl2pPr indent="-317500" lvl="1" marL="914400" algn="l">
              <a:lnSpc>
                <a:spcPct val="100000"/>
              </a:lnSpc>
              <a:spcBef>
                <a:spcPts val="1600"/>
              </a:spcBef>
              <a:spcAft>
                <a:spcPts val="0"/>
              </a:spcAft>
              <a:buSzPts val="1400"/>
              <a:buAutoNum type="alphaLcPeriod"/>
              <a:defRPr/>
            </a:lvl2pPr>
            <a:lvl3pPr indent="-317500" lvl="2" marL="1371600" algn="l">
              <a:lnSpc>
                <a:spcPct val="100000"/>
              </a:lnSpc>
              <a:spcBef>
                <a:spcPts val="1600"/>
              </a:spcBef>
              <a:spcAft>
                <a:spcPts val="0"/>
              </a:spcAft>
              <a:buSzPts val="1400"/>
              <a:buAutoNum type="romanLcPeriod"/>
              <a:defRPr/>
            </a:lvl3pPr>
            <a:lvl4pPr indent="-317500" lvl="3" marL="1828800" algn="l">
              <a:lnSpc>
                <a:spcPct val="100000"/>
              </a:lnSpc>
              <a:spcBef>
                <a:spcPts val="1600"/>
              </a:spcBef>
              <a:spcAft>
                <a:spcPts val="0"/>
              </a:spcAft>
              <a:buSzPts val="1400"/>
              <a:buAutoNum type="arabicPeriod"/>
              <a:defRPr/>
            </a:lvl4pPr>
            <a:lvl5pPr indent="-317500" lvl="4" marL="2286000" algn="l">
              <a:lnSpc>
                <a:spcPct val="100000"/>
              </a:lnSpc>
              <a:spcBef>
                <a:spcPts val="1600"/>
              </a:spcBef>
              <a:spcAft>
                <a:spcPts val="0"/>
              </a:spcAft>
              <a:buSzPts val="1400"/>
              <a:buAutoNum type="alphaLcPeriod"/>
              <a:defRPr/>
            </a:lvl5pPr>
            <a:lvl6pPr indent="-317500" lvl="5" marL="2743200" algn="l">
              <a:lnSpc>
                <a:spcPct val="100000"/>
              </a:lnSpc>
              <a:spcBef>
                <a:spcPts val="1600"/>
              </a:spcBef>
              <a:spcAft>
                <a:spcPts val="0"/>
              </a:spcAft>
              <a:buSzPts val="1400"/>
              <a:buAutoNum type="romanLcPeriod"/>
              <a:defRPr/>
            </a:lvl6pPr>
            <a:lvl7pPr indent="-317500" lvl="6" marL="3200400" algn="l">
              <a:lnSpc>
                <a:spcPct val="100000"/>
              </a:lnSpc>
              <a:spcBef>
                <a:spcPts val="1600"/>
              </a:spcBef>
              <a:spcAft>
                <a:spcPts val="0"/>
              </a:spcAft>
              <a:buSzPts val="1400"/>
              <a:buAutoNum type="arabicPeriod"/>
              <a:defRPr/>
            </a:lvl7pPr>
            <a:lvl8pPr indent="-317500" lvl="7" marL="3657600" algn="l">
              <a:lnSpc>
                <a:spcPct val="100000"/>
              </a:lnSpc>
              <a:spcBef>
                <a:spcPts val="1600"/>
              </a:spcBef>
              <a:spcAft>
                <a:spcPts val="0"/>
              </a:spcAft>
              <a:buSzPts val="1400"/>
              <a:buAutoNum type="alphaLcPeriod"/>
              <a:defRPr/>
            </a:lvl8pPr>
            <a:lvl9pPr indent="-317500" lvl="8" marL="4114800" algn="l">
              <a:lnSpc>
                <a:spcPct val="100000"/>
              </a:lnSpc>
              <a:spcBef>
                <a:spcPts val="1600"/>
              </a:spcBef>
              <a:spcAft>
                <a:spcPts val="1600"/>
              </a:spcAft>
              <a:buSzPts val="1400"/>
              <a:buAutoNum type="romanLcPeriod"/>
              <a:defRPr/>
            </a:lvl9pPr>
          </a:lstStyle>
          <a:p/>
        </p:txBody>
      </p:sp>
      <p:sp>
        <p:nvSpPr>
          <p:cNvPr id="154" name="Google Shape;154;p40"/>
          <p:cNvSpPr/>
          <p:nvPr/>
        </p:nvSpPr>
        <p:spPr>
          <a:xfrm flipH="1" rot="-8572149">
            <a:off x="6572568" y="-926853"/>
            <a:ext cx="2892746" cy="195361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0"/>
          <p:cNvSpPr/>
          <p:nvPr/>
        </p:nvSpPr>
        <p:spPr>
          <a:xfrm rot="1391490">
            <a:off x="8957695" y="958099"/>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0"/>
          <p:cNvSpPr/>
          <p:nvPr/>
        </p:nvSpPr>
        <p:spPr>
          <a:xfrm rot="1391490">
            <a:off x="8752450" y="1074398"/>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0"/>
          <p:cNvSpPr/>
          <p:nvPr/>
        </p:nvSpPr>
        <p:spPr>
          <a:xfrm rot="1391490">
            <a:off x="6265245" y="88610"/>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0"/>
          <p:cNvSpPr/>
          <p:nvPr/>
        </p:nvSpPr>
        <p:spPr>
          <a:xfrm rot="1391490">
            <a:off x="6467975" y="29568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0"/>
          <p:cNvSpPr/>
          <p:nvPr/>
        </p:nvSpPr>
        <p:spPr>
          <a:xfrm flipH="1" rot="-1408323">
            <a:off x="6731602" y="-2129093"/>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0"/>
          <p:cNvSpPr txBox="1"/>
          <p:nvPr>
            <p:ph type="title"/>
          </p:nvPr>
        </p:nvSpPr>
        <p:spPr>
          <a:xfrm>
            <a:off x="327725" y="295400"/>
            <a:ext cx="5151000" cy="148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600"/>
              <a:buFont typeface="Montserrat"/>
              <a:buNone/>
              <a:defRPr sz="2600">
                <a:latin typeface="Montserrat"/>
                <a:ea typeface="Montserrat"/>
                <a:cs typeface="Montserrat"/>
                <a:sym typeface="Montserrat"/>
              </a:defRPr>
            </a:lvl2pPr>
            <a:lvl3pPr lvl="2" algn="l">
              <a:lnSpc>
                <a:spcPct val="100000"/>
              </a:lnSpc>
              <a:spcBef>
                <a:spcPts val="0"/>
              </a:spcBef>
              <a:spcAft>
                <a:spcPts val="0"/>
              </a:spcAft>
              <a:buSzPts val="2600"/>
              <a:buFont typeface="Montserrat"/>
              <a:buNone/>
              <a:defRPr sz="2600">
                <a:latin typeface="Montserrat"/>
                <a:ea typeface="Montserrat"/>
                <a:cs typeface="Montserrat"/>
                <a:sym typeface="Montserrat"/>
              </a:defRPr>
            </a:lvl3pPr>
            <a:lvl4pPr lvl="3" algn="l">
              <a:lnSpc>
                <a:spcPct val="100000"/>
              </a:lnSpc>
              <a:spcBef>
                <a:spcPts val="0"/>
              </a:spcBef>
              <a:spcAft>
                <a:spcPts val="0"/>
              </a:spcAft>
              <a:buSzPts val="2600"/>
              <a:buFont typeface="Montserrat"/>
              <a:buNone/>
              <a:defRPr sz="2600">
                <a:latin typeface="Montserrat"/>
                <a:ea typeface="Montserrat"/>
                <a:cs typeface="Montserrat"/>
                <a:sym typeface="Montserrat"/>
              </a:defRPr>
            </a:lvl4pPr>
            <a:lvl5pPr lvl="4" algn="l">
              <a:lnSpc>
                <a:spcPct val="100000"/>
              </a:lnSpc>
              <a:spcBef>
                <a:spcPts val="0"/>
              </a:spcBef>
              <a:spcAft>
                <a:spcPts val="0"/>
              </a:spcAft>
              <a:buSzPts val="2600"/>
              <a:buFont typeface="Montserrat"/>
              <a:buNone/>
              <a:defRPr sz="2600">
                <a:latin typeface="Montserrat"/>
                <a:ea typeface="Montserrat"/>
                <a:cs typeface="Montserrat"/>
                <a:sym typeface="Montserrat"/>
              </a:defRPr>
            </a:lvl5pPr>
            <a:lvl6pPr lvl="5" algn="l">
              <a:lnSpc>
                <a:spcPct val="100000"/>
              </a:lnSpc>
              <a:spcBef>
                <a:spcPts val="0"/>
              </a:spcBef>
              <a:spcAft>
                <a:spcPts val="0"/>
              </a:spcAft>
              <a:buSzPts val="2600"/>
              <a:buFont typeface="Montserrat"/>
              <a:buNone/>
              <a:defRPr sz="2600">
                <a:latin typeface="Montserrat"/>
                <a:ea typeface="Montserrat"/>
                <a:cs typeface="Montserrat"/>
                <a:sym typeface="Montserrat"/>
              </a:defRPr>
            </a:lvl6pPr>
            <a:lvl7pPr lvl="6" algn="l">
              <a:lnSpc>
                <a:spcPct val="100000"/>
              </a:lnSpc>
              <a:spcBef>
                <a:spcPts val="0"/>
              </a:spcBef>
              <a:spcAft>
                <a:spcPts val="0"/>
              </a:spcAft>
              <a:buSzPts val="2600"/>
              <a:buFont typeface="Montserrat"/>
              <a:buNone/>
              <a:defRPr sz="2600">
                <a:latin typeface="Montserrat"/>
                <a:ea typeface="Montserrat"/>
                <a:cs typeface="Montserrat"/>
                <a:sym typeface="Montserrat"/>
              </a:defRPr>
            </a:lvl7pPr>
            <a:lvl8pPr lvl="7" algn="l">
              <a:lnSpc>
                <a:spcPct val="100000"/>
              </a:lnSpc>
              <a:spcBef>
                <a:spcPts val="0"/>
              </a:spcBef>
              <a:spcAft>
                <a:spcPts val="0"/>
              </a:spcAft>
              <a:buSzPts val="2600"/>
              <a:buFont typeface="Montserrat"/>
              <a:buNone/>
              <a:defRPr sz="2600">
                <a:latin typeface="Montserrat"/>
                <a:ea typeface="Montserrat"/>
                <a:cs typeface="Montserrat"/>
                <a:sym typeface="Montserrat"/>
              </a:defRPr>
            </a:lvl8pPr>
            <a:lvl9pPr lvl="8" algn="l">
              <a:lnSpc>
                <a:spcPct val="100000"/>
              </a:lnSpc>
              <a:spcBef>
                <a:spcPts val="0"/>
              </a:spcBef>
              <a:spcAft>
                <a:spcPts val="0"/>
              </a:spcAft>
              <a:buSzPts val="2600"/>
              <a:buFont typeface="Montserrat"/>
              <a:buNone/>
              <a:defRPr sz="2600">
                <a:latin typeface="Montserrat"/>
                <a:ea typeface="Montserrat"/>
                <a:cs typeface="Montserrat"/>
                <a:sym typeface="Montserrat"/>
              </a:defRPr>
            </a:lvl9pPr>
          </a:lstStyle>
          <a:p/>
        </p:txBody>
      </p:sp>
      <p:pic>
        <p:nvPicPr>
          <p:cNvPr id="161" name="Google Shape;161;p40"/>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162" name="Shape 162"/>
        <p:cNvGrpSpPr/>
        <p:nvPr/>
      </p:nvGrpSpPr>
      <p:grpSpPr>
        <a:xfrm>
          <a:off x="0" y="0"/>
          <a:ext cx="0" cy="0"/>
          <a:chOff x="0" y="0"/>
          <a:chExt cx="0" cy="0"/>
        </a:xfrm>
      </p:grpSpPr>
      <p:sp>
        <p:nvSpPr>
          <p:cNvPr id="163" name="Google Shape;163;p42"/>
          <p:cNvSpPr txBox="1"/>
          <p:nvPr>
            <p:ph type="title"/>
          </p:nvPr>
        </p:nvSpPr>
        <p:spPr>
          <a:xfrm>
            <a:off x="720000" y="445025"/>
            <a:ext cx="6519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4" name="Google Shape;164;p42"/>
          <p:cNvSpPr/>
          <p:nvPr/>
        </p:nvSpPr>
        <p:spPr>
          <a:xfrm flipH="1" rot="10800000">
            <a:off x="6972427" y="102668"/>
            <a:ext cx="127913" cy="109704"/>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2"/>
          <p:cNvSpPr/>
          <p:nvPr/>
        </p:nvSpPr>
        <p:spPr>
          <a:xfrm rot="-8883648">
            <a:off x="6805509" y="-1068846"/>
            <a:ext cx="3433408" cy="2318781"/>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2"/>
          <p:cNvSpPr/>
          <p:nvPr/>
        </p:nvSpPr>
        <p:spPr>
          <a:xfrm rot="-9391677">
            <a:off x="8258884" y="-594598"/>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rgbClr val="282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2"/>
          <p:cNvSpPr/>
          <p:nvPr/>
        </p:nvSpPr>
        <p:spPr>
          <a:xfrm flipH="1" rot="9408510">
            <a:off x="7142489" y="251440"/>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2"/>
          <p:cNvSpPr/>
          <p:nvPr/>
        </p:nvSpPr>
        <p:spPr>
          <a:xfrm flipH="1" rot="7337629">
            <a:off x="8016390" y="969658"/>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9" name="Google Shape;169;p42"/>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170" name="Shape 170"/>
        <p:cNvGrpSpPr/>
        <p:nvPr/>
      </p:nvGrpSpPr>
      <p:grpSpPr>
        <a:xfrm>
          <a:off x="0" y="0"/>
          <a:ext cx="0" cy="0"/>
          <a:chOff x="0" y="0"/>
          <a:chExt cx="0" cy="0"/>
        </a:xfrm>
      </p:grpSpPr>
      <p:sp>
        <p:nvSpPr>
          <p:cNvPr id="171" name="Google Shape;171;p44"/>
          <p:cNvSpPr txBox="1"/>
          <p:nvPr>
            <p:ph type="title"/>
          </p:nvPr>
        </p:nvSpPr>
        <p:spPr>
          <a:xfrm>
            <a:off x="1503000" y="-339275"/>
            <a:ext cx="6138000" cy="212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
              <a:buFont typeface="Montserrat"/>
              <a:buNone/>
              <a:defRPr b="1" sz="2700">
                <a:latin typeface="Montserrat"/>
                <a:ea typeface="Montserrat"/>
                <a:cs typeface="Montserrat"/>
                <a:sym typeface="Montserrat"/>
              </a:defRPr>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2" name="Google Shape;172;p44"/>
          <p:cNvSpPr/>
          <p:nvPr/>
        </p:nvSpPr>
        <p:spPr>
          <a:xfrm flipH="1" rot="-1391490">
            <a:off x="351803" y="191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4"/>
          <p:cNvSpPr/>
          <p:nvPr/>
        </p:nvSpPr>
        <p:spPr>
          <a:xfrm flipH="1" rot="-1391490">
            <a:off x="1899553" y="66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4"/>
          <p:cNvSpPr/>
          <p:nvPr/>
        </p:nvSpPr>
        <p:spPr>
          <a:xfrm flipH="1" rot="1332938">
            <a:off x="-1303955" y="3817764"/>
            <a:ext cx="3711563" cy="2133587"/>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4"/>
          <p:cNvSpPr/>
          <p:nvPr/>
        </p:nvSpPr>
        <p:spPr>
          <a:xfrm rot="1000054">
            <a:off x="-1653409" y="3316301"/>
            <a:ext cx="2481410" cy="1675829"/>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4"/>
          <p:cNvSpPr/>
          <p:nvPr/>
        </p:nvSpPr>
        <p:spPr>
          <a:xfrm rot="-2997759">
            <a:off x="7185747" y="3737984"/>
            <a:ext cx="2481544" cy="167596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4"/>
          <p:cNvSpPr/>
          <p:nvPr/>
        </p:nvSpPr>
        <p:spPr>
          <a:xfrm flipH="1" rot="9408510">
            <a:off x="8664369" y="3089737"/>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4"/>
          <p:cNvSpPr/>
          <p:nvPr/>
        </p:nvSpPr>
        <p:spPr>
          <a:xfrm flipH="1" rot="9408510">
            <a:off x="6913889" y="4495415"/>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4"/>
          <p:cNvSpPr/>
          <p:nvPr/>
        </p:nvSpPr>
        <p:spPr>
          <a:xfrm flipH="1" rot="9408510">
            <a:off x="7116619" y="4339737"/>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4"/>
          <p:cNvSpPr/>
          <p:nvPr/>
        </p:nvSpPr>
        <p:spPr>
          <a:xfrm flipH="1" rot="-2524982">
            <a:off x="7343404" y="3473195"/>
            <a:ext cx="3711490" cy="21335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4"/>
          <p:cNvSpPr/>
          <p:nvPr/>
        </p:nvSpPr>
        <p:spPr>
          <a:xfrm rot="-2857874">
            <a:off x="6882112" y="4254471"/>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rgbClr val="282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44"/>
          <p:cNvPicPr preferRelativeResize="0"/>
          <p:nvPr/>
        </p:nvPicPr>
        <p:blipFill rotWithShape="1">
          <a:blip r:embed="rId2">
            <a:alphaModFix/>
          </a:blip>
          <a:srcRect b="0" l="0" r="0" t="0"/>
          <a:stretch/>
        </p:blipFill>
        <p:spPr>
          <a:xfrm>
            <a:off x="319325" y="4652664"/>
            <a:ext cx="1252436" cy="212300"/>
          </a:xfrm>
          <a:prstGeom prst="rect">
            <a:avLst/>
          </a:prstGeom>
          <a:noFill/>
          <a:ln>
            <a:noFill/>
          </a:ln>
        </p:spPr>
      </p:pic>
      <p:sp>
        <p:nvSpPr>
          <p:cNvPr id="183" name="Google Shape;183;p44"/>
          <p:cNvSpPr/>
          <p:nvPr/>
        </p:nvSpPr>
        <p:spPr>
          <a:xfrm rot="7802241">
            <a:off x="-1177503" y="-718207"/>
            <a:ext cx="2481544" cy="167596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184" name="Shape 184"/>
        <p:cNvGrpSpPr/>
        <p:nvPr/>
      </p:nvGrpSpPr>
      <p:grpSpPr>
        <a:xfrm>
          <a:off x="0" y="0"/>
          <a:ext cx="0" cy="0"/>
          <a:chOff x="0" y="0"/>
          <a:chExt cx="0" cy="0"/>
        </a:xfrm>
      </p:grpSpPr>
      <p:sp>
        <p:nvSpPr>
          <p:cNvPr id="185" name="Google Shape;185;p45"/>
          <p:cNvSpPr txBox="1"/>
          <p:nvPr>
            <p:ph type="title"/>
          </p:nvPr>
        </p:nvSpPr>
        <p:spPr>
          <a:xfrm>
            <a:off x="1571725" y="305500"/>
            <a:ext cx="5343300" cy="88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6" name="Google Shape;186;p45"/>
          <p:cNvSpPr txBox="1"/>
          <p:nvPr>
            <p:ph idx="1" type="subTitle"/>
          </p:nvPr>
        </p:nvSpPr>
        <p:spPr>
          <a:xfrm>
            <a:off x="1571725" y="1923013"/>
            <a:ext cx="3906000" cy="103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212121"/>
              </a:buClr>
              <a:buSzPts val="2100"/>
              <a:buFont typeface="Montserrat"/>
              <a:buNone/>
              <a:defRPr>
                <a:solidFill>
                  <a:srgbClr val="212121"/>
                </a:solidFill>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7" name="Google Shape;187;p45"/>
          <p:cNvSpPr/>
          <p:nvPr/>
        </p:nvSpPr>
        <p:spPr>
          <a:xfrm rot="-8275018">
            <a:off x="7553735" y="-490776"/>
            <a:ext cx="3711490" cy="21335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5"/>
          <p:cNvSpPr/>
          <p:nvPr/>
        </p:nvSpPr>
        <p:spPr>
          <a:xfrm flipH="1">
            <a:off x="7923372" y="3150575"/>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45"/>
          <p:cNvSpPr/>
          <p:nvPr/>
        </p:nvSpPr>
        <p:spPr>
          <a:xfrm flipH="1" rot="9402940">
            <a:off x="-314819" y="-1229347"/>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5"/>
          <p:cNvSpPr/>
          <p:nvPr/>
        </p:nvSpPr>
        <p:spPr>
          <a:xfrm rot="8696747">
            <a:off x="7546554" y="375218"/>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5"/>
          <p:cNvSpPr/>
          <p:nvPr/>
        </p:nvSpPr>
        <p:spPr>
          <a:xfrm rot="8696747">
            <a:off x="7566809" y="91286"/>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5"/>
          <p:cNvSpPr/>
          <p:nvPr/>
        </p:nvSpPr>
        <p:spPr>
          <a:xfrm rot="-3003405">
            <a:off x="432609" y="899331"/>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5"/>
          <p:cNvSpPr/>
          <p:nvPr/>
        </p:nvSpPr>
        <p:spPr>
          <a:xfrm rot="-3003405">
            <a:off x="676533" y="799075"/>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5"/>
          <p:cNvSpPr/>
          <p:nvPr/>
        </p:nvSpPr>
        <p:spPr>
          <a:xfrm flipH="1">
            <a:off x="5488672" y="4603500"/>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5"/>
          <p:cNvSpPr/>
          <p:nvPr/>
        </p:nvSpPr>
        <p:spPr>
          <a:xfrm rot="8696747">
            <a:off x="7672128" y="4694781"/>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45"/>
          <p:cNvSpPr/>
          <p:nvPr/>
        </p:nvSpPr>
        <p:spPr>
          <a:xfrm rot="8696747">
            <a:off x="7740054" y="4422293"/>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5"/>
          <p:cNvSpPr/>
          <p:nvPr/>
        </p:nvSpPr>
        <p:spPr>
          <a:xfrm flipH="1" rot="9402940">
            <a:off x="-727619" y="-1004772"/>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rgbClr val="5AF1D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5"/>
          <p:cNvSpPr/>
          <p:nvPr/>
        </p:nvSpPr>
        <p:spPr>
          <a:xfrm flipH="1">
            <a:off x="6488347" y="4954975"/>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5"/>
          <p:cNvSpPr/>
          <p:nvPr/>
        </p:nvSpPr>
        <p:spPr>
          <a:xfrm>
            <a:off x="1523503" y="-232939"/>
            <a:ext cx="460648" cy="46072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0" name="Google Shape;200;p45"/>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201" name="Shape 201"/>
        <p:cNvGrpSpPr/>
        <p:nvPr/>
      </p:nvGrpSpPr>
      <p:grpSpPr>
        <a:xfrm>
          <a:off x="0" y="0"/>
          <a:ext cx="0" cy="0"/>
          <a:chOff x="0" y="0"/>
          <a:chExt cx="0" cy="0"/>
        </a:xfrm>
      </p:grpSpPr>
      <p:sp>
        <p:nvSpPr>
          <p:cNvPr id="202" name="Google Shape;202;p46"/>
          <p:cNvSpPr txBox="1"/>
          <p:nvPr>
            <p:ph type="title"/>
          </p:nvPr>
        </p:nvSpPr>
        <p:spPr>
          <a:xfrm>
            <a:off x="720000" y="445025"/>
            <a:ext cx="5680800" cy="107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3" name="Google Shape;203;p46"/>
          <p:cNvSpPr/>
          <p:nvPr/>
        </p:nvSpPr>
        <p:spPr>
          <a:xfrm rot="8928436">
            <a:off x="-2481731" y="3868963"/>
            <a:ext cx="3711453" cy="2133524"/>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6"/>
          <p:cNvSpPr/>
          <p:nvPr/>
        </p:nvSpPr>
        <p:spPr>
          <a:xfrm flipH="1" rot="6059817">
            <a:off x="-2249875" y="3482786"/>
            <a:ext cx="3384893" cy="2905873"/>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6"/>
          <p:cNvSpPr/>
          <p:nvPr/>
        </p:nvSpPr>
        <p:spPr>
          <a:xfrm flipH="1">
            <a:off x="7017" y="1687211"/>
            <a:ext cx="460648" cy="46072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6" name="Google Shape;206;p46"/>
          <p:cNvPicPr preferRelativeResize="0"/>
          <p:nvPr/>
        </p:nvPicPr>
        <p:blipFill rotWithShape="1">
          <a:blip r:embed="rId2">
            <a:alphaModFix/>
          </a:blip>
          <a:srcRect b="0" l="0" r="0" t="0"/>
          <a:stretch/>
        </p:blipFill>
        <p:spPr>
          <a:xfrm>
            <a:off x="261538" y="4548925"/>
            <a:ext cx="1252399" cy="212300"/>
          </a:xfrm>
          <a:prstGeom prst="rect">
            <a:avLst/>
          </a:prstGeom>
          <a:noFill/>
          <a:ln>
            <a:noFill/>
          </a:ln>
        </p:spPr>
      </p:pic>
      <p:sp>
        <p:nvSpPr>
          <p:cNvPr id="207" name="Google Shape;207;p46"/>
          <p:cNvSpPr/>
          <p:nvPr/>
        </p:nvSpPr>
        <p:spPr>
          <a:xfrm rot="-8275018">
            <a:off x="7553735" y="-490776"/>
            <a:ext cx="3711490" cy="21335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208" name="Shape 208"/>
        <p:cNvGrpSpPr/>
        <p:nvPr/>
      </p:nvGrpSpPr>
      <p:grpSpPr>
        <a:xfrm>
          <a:off x="0" y="0"/>
          <a:ext cx="0" cy="0"/>
          <a:chOff x="0" y="0"/>
          <a:chExt cx="0" cy="0"/>
        </a:xfrm>
      </p:grpSpPr>
      <p:sp>
        <p:nvSpPr>
          <p:cNvPr id="209" name="Google Shape;209;p47"/>
          <p:cNvSpPr txBox="1"/>
          <p:nvPr>
            <p:ph idx="1" type="subTitle"/>
          </p:nvPr>
        </p:nvSpPr>
        <p:spPr>
          <a:xfrm>
            <a:off x="2441700" y="3001200"/>
            <a:ext cx="4260600" cy="39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solidFill>
                  <a:srgbClr val="212121"/>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defRPr>
            </a:lvl2pPr>
            <a:lvl3pPr lvl="2" algn="ctr">
              <a:lnSpc>
                <a:spcPct val="100000"/>
              </a:lnSpc>
              <a:spcBef>
                <a:spcPts val="0"/>
              </a:spcBef>
              <a:spcAft>
                <a:spcPts val="0"/>
              </a:spcAft>
              <a:buSzPts val="1400"/>
              <a:buNone/>
              <a:defRPr sz="1400">
                <a:solidFill>
                  <a:schemeClr val="dk2"/>
                </a:solidFill>
              </a:defRPr>
            </a:lvl3pPr>
            <a:lvl4pPr lvl="3" algn="ctr">
              <a:lnSpc>
                <a:spcPct val="100000"/>
              </a:lnSpc>
              <a:spcBef>
                <a:spcPts val="0"/>
              </a:spcBef>
              <a:spcAft>
                <a:spcPts val="0"/>
              </a:spcAft>
              <a:buSzPts val="1400"/>
              <a:buNone/>
              <a:defRPr sz="1400">
                <a:solidFill>
                  <a:schemeClr val="dk2"/>
                </a:solidFill>
              </a:defRPr>
            </a:lvl4pPr>
            <a:lvl5pPr lvl="4" algn="ctr">
              <a:lnSpc>
                <a:spcPct val="100000"/>
              </a:lnSpc>
              <a:spcBef>
                <a:spcPts val="0"/>
              </a:spcBef>
              <a:spcAft>
                <a:spcPts val="0"/>
              </a:spcAft>
              <a:buSzPts val="1400"/>
              <a:buNone/>
              <a:defRPr sz="1400">
                <a:solidFill>
                  <a:schemeClr val="dk2"/>
                </a:solidFill>
              </a:defRPr>
            </a:lvl5pPr>
            <a:lvl6pPr lvl="5" algn="ctr">
              <a:lnSpc>
                <a:spcPct val="100000"/>
              </a:lnSpc>
              <a:spcBef>
                <a:spcPts val="0"/>
              </a:spcBef>
              <a:spcAft>
                <a:spcPts val="0"/>
              </a:spcAft>
              <a:buSzPts val="1400"/>
              <a:buNone/>
              <a:defRPr sz="1400">
                <a:solidFill>
                  <a:schemeClr val="dk2"/>
                </a:solidFill>
              </a:defRPr>
            </a:lvl6pPr>
            <a:lvl7pPr lvl="6" algn="ctr">
              <a:lnSpc>
                <a:spcPct val="100000"/>
              </a:lnSpc>
              <a:spcBef>
                <a:spcPts val="0"/>
              </a:spcBef>
              <a:spcAft>
                <a:spcPts val="0"/>
              </a:spcAft>
              <a:buSzPts val="1400"/>
              <a:buNone/>
              <a:defRPr sz="1400">
                <a:solidFill>
                  <a:schemeClr val="dk2"/>
                </a:solidFill>
              </a:defRPr>
            </a:lvl7pPr>
            <a:lvl8pPr lvl="7" algn="ctr">
              <a:lnSpc>
                <a:spcPct val="100000"/>
              </a:lnSpc>
              <a:spcBef>
                <a:spcPts val="0"/>
              </a:spcBef>
              <a:spcAft>
                <a:spcPts val="0"/>
              </a:spcAft>
              <a:buSzPts val="1400"/>
              <a:buNone/>
              <a:defRPr sz="1400">
                <a:solidFill>
                  <a:schemeClr val="dk2"/>
                </a:solidFill>
              </a:defRPr>
            </a:lvl8pPr>
            <a:lvl9pPr lvl="8" algn="ctr">
              <a:lnSpc>
                <a:spcPct val="100000"/>
              </a:lnSpc>
              <a:spcBef>
                <a:spcPts val="0"/>
              </a:spcBef>
              <a:spcAft>
                <a:spcPts val="0"/>
              </a:spcAft>
              <a:buSzPts val="1400"/>
              <a:buNone/>
              <a:defRPr sz="1400">
                <a:solidFill>
                  <a:schemeClr val="dk2"/>
                </a:solidFill>
              </a:defRPr>
            </a:lvl9pPr>
          </a:lstStyle>
          <a:p/>
        </p:txBody>
      </p:sp>
      <p:sp>
        <p:nvSpPr>
          <p:cNvPr id="210" name="Google Shape;210;p47"/>
          <p:cNvSpPr/>
          <p:nvPr/>
        </p:nvSpPr>
        <p:spPr>
          <a:xfrm flipH="1">
            <a:off x="7923372" y="3295675"/>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7"/>
          <p:cNvSpPr/>
          <p:nvPr/>
        </p:nvSpPr>
        <p:spPr>
          <a:xfrm flipH="1">
            <a:off x="5488672" y="4393875"/>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7"/>
          <p:cNvSpPr/>
          <p:nvPr/>
        </p:nvSpPr>
        <p:spPr>
          <a:xfrm rot="8696747">
            <a:off x="7672128" y="4485156"/>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7"/>
          <p:cNvSpPr/>
          <p:nvPr/>
        </p:nvSpPr>
        <p:spPr>
          <a:xfrm rot="8696747">
            <a:off x="7740054" y="4212668"/>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7"/>
          <p:cNvSpPr/>
          <p:nvPr/>
        </p:nvSpPr>
        <p:spPr>
          <a:xfrm flipH="1">
            <a:off x="6488347" y="4745350"/>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7"/>
          <p:cNvSpPr/>
          <p:nvPr/>
        </p:nvSpPr>
        <p:spPr>
          <a:xfrm flipH="1" rot="10800000">
            <a:off x="-2202398" y="-1059203"/>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47"/>
          <p:cNvSpPr/>
          <p:nvPr/>
        </p:nvSpPr>
        <p:spPr>
          <a:xfrm flipH="1" rot="10800000">
            <a:off x="232302" y="-2157403"/>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7"/>
          <p:cNvSpPr/>
          <p:nvPr/>
        </p:nvSpPr>
        <p:spPr>
          <a:xfrm rot="-2103253">
            <a:off x="1305807" y="547469"/>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47"/>
          <p:cNvSpPr/>
          <p:nvPr/>
        </p:nvSpPr>
        <p:spPr>
          <a:xfrm rot="-2103253">
            <a:off x="1204693" y="768560"/>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7"/>
          <p:cNvSpPr/>
          <p:nvPr/>
        </p:nvSpPr>
        <p:spPr>
          <a:xfrm flipH="1" rot="10800000">
            <a:off x="-767373" y="-2508878"/>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0" name="Google Shape;220;p47"/>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21" name="Shape 221"/>
        <p:cNvGrpSpPr/>
        <p:nvPr/>
      </p:nvGrpSpPr>
      <p:grpSpPr>
        <a:xfrm>
          <a:off x="0" y="0"/>
          <a:ext cx="0" cy="0"/>
          <a:chOff x="0" y="0"/>
          <a:chExt cx="0" cy="0"/>
        </a:xfrm>
      </p:grpSpPr>
      <p:sp>
        <p:nvSpPr>
          <p:cNvPr id="222" name="Google Shape;222;p48"/>
          <p:cNvSpPr/>
          <p:nvPr/>
        </p:nvSpPr>
        <p:spPr>
          <a:xfrm>
            <a:off x="6969726" y="3214095"/>
            <a:ext cx="860134" cy="558476"/>
          </a:xfrm>
          <a:custGeom>
            <a:rect b="b" l="l" r="r" t="t"/>
            <a:pathLst>
              <a:path extrusionOk="0" h="19454" w="29962">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23" name="Google Shape;223;p48"/>
          <p:cNvSpPr/>
          <p:nvPr/>
        </p:nvSpPr>
        <p:spPr>
          <a:xfrm rot="2472471">
            <a:off x="4154935" y="3206291"/>
            <a:ext cx="884135" cy="574059"/>
          </a:xfrm>
          <a:custGeom>
            <a:rect b="b" l="l" r="r" t="t"/>
            <a:pathLst>
              <a:path extrusionOk="0" h="19454" w="29962">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24" name="Google Shape;224;p48"/>
          <p:cNvSpPr/>
          <p:nvPr/>
        </p:nvSpPr>
        <p:spPr>
          <a:xfrm>
            <a:off x="1357697" y="3206987"/>
            <a:ext cx="882006" cy="572677"/>
          </a:xfrm>
          <a:custGeom>
            <a:rect b="b" l="l" r="r" t="t"/>
            <a:pathLst>
              <a:path extrusionOk="0" h="19454" w="29962">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25" name="Google Shape;225;p48"/>
          <p:cNvSpPr/>
          <p:nvPr/>
        </p:nvSpPr>
        <p:spPr>
          <a:xfrm>
            <a:off x="6969726" y="1436845"/>
            <a:ext cx="860134" cy="558476"/>
          </a:xfrm>
          <a:custGeom>
            <a:rect b="b" l="l" r="r" t="t"/>
            <a:pathLst>
              <a:path extrusionOk="0" h="19454" w="29962">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26" name="Google Shape;226;p48"/>
          <p:cNvSpPr/>
          <p:nvPr/>
        </p:nvSpPr>
        <p:spPr>
          <a:xfrm rot="2472471">
            <a:off x="4154935" y="1429041"/>
            <a:ext cx="884135" cy="574059"/>
          </a:xfrm>
          <a:custGeom>
            <a:rect b="b" l="l" r="r" t="t"/>
            <a:pathLst>
              <a:path extrusionOk="0" h="19454" w="29962">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27" name="Google Shape;227;p48"/>
          <p:cNvSpPr/>
          <p:nvPr/>
        </p:nvSpPr>
        <p:spPr>
          <a:xfrm>
            <a:off x="1357697" y="1429737"/>
            <a:ext cx="882006" cy="572677"/>
          </a:xfrm>
          <a:custGeom>
            <a:rect b="b" l="l" r="r" t="t"/>
            <a:pathLst>
              <a:path extrusionOk="0" h="19454" w="29962">
                <a:moveTo>
                  <a:pt x="12982" y="1"/>
                </a:moveTo>
                <a:cubicBezTo>
                  <a:pt x="3874" y="1"/>
                  <a:pt x="0" y="13947"/>
                  <a:pt x="9003" y="18403"/>
                </a:cubicBezTo>
                <a:cubicBezTo>
                  <a:pt x="10476" y="19130"/>
                  <a:pt x="11984" y="19454"/>
                  <a:pt x="13452" y="19454"/>
                </a:cubicBezTo>
                <a:cubicBezTo>
                  <a:pt x="22485" y="19454"/>
                  <a:pt x="29961" y="7187"/>
                  <a:pt x="17886" y="1246"/>
                </a:cubicBezTo>
                <a:cubicBezTo>
                  <a:pt x="16131" y="381"/>
                  <a:pt x="14485" y="1"/>
                  <a:pt x="12982" y="1"/>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28" name="Google Shape;228;p48"/>
          <p:cNvSpPr txBox="1"/>
          <p:nvPr/>
        </p:nvSpPr>
        <p:spPr>
          <a:xfrm>
            <a:off x="1363225" y="3789501"/>
            <a:ext cx="2085900" cy="572700"/>
          </a:xfrm>
          <a:prstGeom prst="rect">
            <a:avLst/>
          </a:prstGeom>
          <a:noFill/>
          <a:ln>
            <a:noFill/>
          </a:ln>
        </p:spPr>
        <p:txBody>
          <a:bodyPr anchorCtr="0" anchor="ctr" bIns="91425" lIns="91425" spcFirstLastPara="1" rIns="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TITRE</a:t>
            </a:r>
            <a:endParaRPr b="0" i="0" sz="1400" u="none" cap="none" strike="noStrike">
              <a:solidFill>
                <a:srgbClr val="000000"/>
              </a:solidFill>
              <a:latin typeface="Montserrat"/>
              <a:ea typeface="Montserrat"/>
              <a:cs typeface="Montserrat"/>
              <a:sym typeface="Montserrat"/>
            </a:endParaRPr>
          </a:p>
        </p:txBody>
      </p:sp>
      <p:sp>
        <p:nvSpPr>
          <p:cNvPr id="229" name="Google Shape;229;p48"/>
          <p:cNvSpPr txBox="1"/>
          <p:nvPr/>
        </p:nvSpPr>
        <p:spPr>
          <a:xfrm>
            <a:off x="1363225" y="2016000"/>
            <a:ext cx="20859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TITRE</a:t>
            </a:r>
            <a:endParaRPr b="0" i="0" sz="1400" u="none" cap="none" strike="noStrike">
              <a:solidFill>
                <a:srgbClr val="000000"/>
              </a:solidFill>
              <a:latin typeface="Montserrat"/>
              <a:ea typeface="Montserrat"/>
              <a:cs typeface="Montserrat"/>
              <a:sym typeface="Montserrat"/>
            </a:endParaRPr>
          </a:p>
        </p:txBody>
      </p:sp>
      <p:sp>
        <p:nvSpPr>
          <p:cNvPr id="230" name="Google Shape;230;p48"/>
          <p:cNvSpPr txBox="1"/>
          <p:nvPr/>
        </p:nvSpPr>
        <p:spPr>
          <a:xfrm>
            <a:off x="1219250" y="2318349"/>
            <a:ext cx="2085900" cy="572700"/>
          </a:xfrm>
          <a:prstGeom prst="rect">
            <a:avLst/>
          </a:prstGeom>
          <a:noFill/>
          <a:ln>
            <a:noFill/>
          </a:ln>
        </p:spPr>
        <p:txBody>
          <a:bodyPr anchorCtr="0" anchor="ctr" bIns="91425" lIns="91425" spcFirstLastPara="1" rIns="36000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Describe </a:t>
            </a:r>
            <a:endParaRPr b="0" i="0" sz="1400" u="none" cap="none" strike="noStrike">
              <a:solidFill>
                <a:srgbClr val="000000"/>
              </a:solidFill>
              <a:latin typeface="Montserrat"/>
              <a:ea typeface="Montserrat"/>
              <a:cs typeface="Montserrat"/>
              <a:sym typeface="Montserrat"/>
            </a:endParaRPr>
          </a:p>
        </p:txBody>
      </p:sp>
      <p:sp>
        <p:nvSpPr>
          <p:cNvPr id="231" name="Google Shape;231;p48"/>
          <p:cNvSpPr txBox="1"/>
          <p:nvPr/>
        </p:nvSpPr>
        <p:spPr>
          <a:xfrm>
            <a:off x="4033050" y="2318349"/>
            <a:ext cx="2085900" cy="572700"/>
          </a:xfrm>
          <a:prstGeom prst="rect">
            <a:avLst/>
          </a:prstGeom>
          <a:noFill/>
          <a:ln>
            <a:noFill/>
          </a:ln>
        </p:spPr>
        <p:txBody>
          <a:bodyPr anchorCtr="0" anchor="ctr" bIns="91425" lIns="91425" spcFirstLastPara="1" rIns="36000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Describe </a:t>
            </a:r>
            <a:endParaRPr b="0" i="0" sz="1400" u="none" cap="none" strike="noStrike">
              <a:solidFill>
                <a:srgbClr val="000000"/>
              </a:solidFill>
              <a:latin typeface="Montserrat"/>
              <a:ea typeface="Montserrat"/>
              <a:cs typeface="Montserrat"/>
              <a:sym typeface="Montserrat"/>
            </a:endParaRPr>
          </a:p>
        </p:txBody>
      </p:sp>
      <p:sp>
        <p:nvSpPr>
          <p:cNvPr id="232" name="Google Shape;232;p48"/>
          <p:cNvSpPr txBox="1"/>
          <p:nvPr/>
        </p:nvSpPr>
        <p:spPr>
          <a:xfrm>
            <a:off x="4177025" y="3789501"/>
            <a:ext cx="20859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TITRE</a:t>
            </a:r>
            <a:endParaRPr b="0" i="0" sz="1400" u="none" cap="none" strike="noStrike">
              <a:solidFill>
                <a:srgbClr val="000000"/>
              </a:solidFill>
              <a:latin typeface="Montserrat"/>
              <a:ea typeface="Montserrat"/>
              <a:cs typeface="Montserrat"/>
              <a:sym typeface="Montserrat"/>
            </a:endParaRPr>
          </a:p>
        </p:txBody>
      </p:sp>
      <p:sp>
        <p:nvSpPr>
          <p:cNvPr id="233" name="Google Shape;233;p48"/>
          <p:cNvSpPr txBox="1"/>
          <p:nvPr/>
        </p:nvSpPr>
        <p:spPr>
          <a:xfrm>
            <a:off x="1510114" y="1507325"/>
            <a:ext cx="6666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01</a:t>
            </a:r>
            <a:endParaRPr b="1" i="0" sz="2000" u="none" cap="none" strike="noStrike">
              <a:solidFill>
                <a:schemeClr val="dk1"/>
              </a:solidFill>
              <a:latin typeface="Montserrat"/>
              <a:ea typeface="Montserrat"/>
              <a:cs typeface="Montserrat"/>
              <a:sym typeface="Montserrat"/>
            </a:endParaRPr>
          </a:p>
        </p:txBody>
      </p:sp>
      <p:sp>
        <p:nvSpPr>
          <p:cNvPr id="234" name="Google Shape;234;p48"/>
          <p:cNvSpPr txBox="1"/>
          <p:nvPr/>
        </p:nvSpPr>
        <p:spPr>
          <a:xfrm>
            <a:off x="1510114" y="3283725"/>
            <a:ext cx="6666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04</a:t>
            </a:r>
            <a:endParaRPr b="1" i="0" sz="2000" u="none" cap="none" strike="noStrike">
              <a:solidFill>
                <a:schemeClr val="dk1"/>
              </a:solidFill>
              <a:latin typeface="Montserrat"/>
              <a:ea typeface="Montserrat"/>
              <a:cs typeface="Montserrat"/>
              <a:sym typeface="Montserrat"/>
            </a:endParaRPr>
          </a:p>
        </p:txBody>
      </p:sp>
      <p:sp>
        <p:nvSpPr>
          <p:cNvPr id="235" name="Google Shape;235;p48"/>
          <p:cNvSpPr txBox="1"/>
          <p:nvPr/>
        </p:nvSpPr>
        <p:spPr>
          <a:xfrm>
            <a:off x="4313711" y="3283725"/>
            <a:ext cx="6666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05</a:t>
            </a:r>
            <a:endParaRPr b="1" i="0" sz="2000" u="none" cap="none" strike="noStrike">
              <a:solidFill>
                <a:schemeClr val="dk1"/>
              </a:solidFill>
              <a:latin typeface="Montserrat"/>
              <a:ea typeface="Montserrat"/>
              <a:cs typeface="Montserrat"/>
              <a:sym typeface="Montserrat"/>
            </a:endParaRPr>
          </a:p>
        </p:txBody>
      </p:sp>
      <p:sp>
        <p:nvSpPr>
          <p:cNvPr id="236" name="Google Shape;236;p48"/>
          <p:cNvSpPr txBox="1"/>
          <p:nvPr/>
        </p:nvSpPr>
        <p:spPr>
          <a:xfrm>
            <a:off x="4177025" y="2016000"/>
            <a:ext cx="2085900" cy="57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TITRE</a:t>
            </a:r>
            <a:endParaRPr b="0" i="0" sz="1400" u="none" cap="none" strike="noStrike">
              <a:solidFill>
                <a:srgbClr val="000000"/>
              </a:solidFill>
              <a:latin typeface="Montserrat"/>
              <a:ea typeface="Montserrat"/>
              <a:cs typeface="Montserrat"/>
              <a:sym typeface="Montserrat"/>
            </a:endParaRPr>
          </a:p>
        </p:txBody>
      </p:sp>
      <p:sp>
        <p:nvSpPr>
          <p:cNvPr id="237" name="Google Shape;237;p48"/>
          <p:cNvSpPr txBox="1"/>
          <p:nvPr/>
        </p:nvSpPr>
        <p:spPr>
          <a:xfrm>
            <a:off x="4334786" y="1491825"/>
            <a:ext cx="6666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02</a:t>
            </a:r>
            <a:endParaRPr b="1" i="0" sz="2000" u="none" cap="none" strike="noStrike">
              <a:solidFill>
                <a:schemeClr val="dk1"/>
              </a:solidFill>
              <a:latin typeface="Montserrat"/>
              <a:ea typeface="Montserrat"/>
              <a:cs typeface="Montserrat"/>
              <a:sym typeface="Montserrat"/>
            </a:endParaRPr>
          </a:p>
        </p:txBody>
      </p:sp>
      <p:sp>
        <p:nvSpPr>
          <p:cNvPr id="238" name="Google Shape;238;p48"/>
          <p:cNvSpPr txBox="1"/>
          <p:nvPr/>
        </p:nvSpPr>
        <p:spPr>
          <a:xfrm>
            <a:off x="6973965" y="2016000"/>
            <a:ext cx="2085900" cy="572700"/>
          </a:xfrm>
          <a:prstGeom prst="rect">
            <a:avLst/>
          </a:prstGeom>
          <a:noFill/>
          <a:ln>
            <a:noFill/>
          </a:ln>
        </p:spPr>
        <p:txBody>
          <a:bodyPr anchorCtr="0" anchor="ctr" bIns="91425" lIns="91425" spcFirstLastPara="1" rIns="108000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TITRE</a:t>
            </a:r>
            <a:endParaRPr b="0" i="0" sz="1400" u="none" cap="none" strike="noStrike">
              <a:solidFill>
                <a:srgbClr val="000000"/>
              </a:solidFill>
              <a:latin typeface="Montserrat"/>
              <a:ea typeface="Montserrat"/>
              <a:cs typeface="Montserrat"/>
              <a:sym typeface="Montserrat"/>
            </a:endParaRPr>
          </a:p>
        </p:txBody>
      </p:sp>
      <p:sp>
        <p:nvSpPr>
          <p:cNvPr id="239" name="Google Shape;239;p48"/>
          <p:cNvSpPr txBox="1"/>
          <p:nvPr/>
        </p:nvSpPr>
        <p:spPr>
          <a:xfrm>
            <a:off x="6829989" y="2318349"/>
            <a:ext cx="2085900" cy="572700"/>
          </a:xfrm>
          <a:prstGeom prst="rect">
            <a:avLst/>
          </a:prstGeom>
          <a:noFill/>
          <a:ln>
            <a:noFill/>
          </a:ln>
        </p:spPr>
        <p:txBody>
          <a:bodyPr anchorCtr="0" anchor="ctr" bIns="91425" lIns="91425" spcFirstLastPara="1" rIns="36000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Describe </a:t>
            </a:r>
            <a:endParaRPr b="0" i="0" sz="1400" u="none" cap="none" strike="noStrike">
              <a:solidFill>
                <a:srgbClr val="000000"/>
              </a:solidFill>
              <a:latin typeface="Montserrat"/>
              <a:ea typeface="Montserrat"/>
              <a:cs typeface="Montserrat"/>
              <a:sym typeface="Montserrat"/>
            </a:endParaRPr>
          </a:p>
        </p:txBody>
      </p:sp>
      <p:sp>
        <p:nvSpPr>
          <p:cNvPr id="240" name="Google Shape;240;p48"/>
          <p:cNvSpPr txBox="1"/>
          <p:nvPr/>
        </p:nvSpPr>
        <p:spPr>
          <a:xfrm>
            <a:off x="6973965" y="3789501"/>
            <a:ext cx="2085900" cy="572700"/>
          </a:xfrm>
          <a:prstGeom prst="rect">
            <a:avLst/>
          </a:prstGeom>
          <a:noFill/>
          <a:ln>
            <a:noFill/>
          </a:ln>
        </p:spPr>
        <p:txBody>
          <a:bodyPr anchorCtr="0" anchor="ctr" bIns="91425" lIns="91425" spcFirstLastPara="1" rIns="108000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TITRE</a:t>
            </a:r>
            <a:endParaRPr b="0" i="0" sz="1400" u="none" cap="none" strike="noStrike">
              <a:solidFill>
                <a:srgbClr val="000000"/>
              </a:solidFill>
              <a:latin typeface="Montserrat"/>
              <a:ea typeface="Montserrat"/>
              <a:cs typeface="Montserrat"/>
              <a:sym typeface="Montserrat"/>
            </a:endParaRPr>
          </a:p>
        </p:txBody>
      </p:sp>
      <p:sp>
        <p:nvSpPr>
          <p:cNvPr id="241" name="Google Shape;241;p48"/>
          <p:cNvSpPr txBox="1"/>
          <p:nvPr/>
        </p:nvSpPr>
        <p:spPr>
          <a:xfrm>
            <a:off x="7096439" y="1507325"/>
            <a:ext cx="6666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03</a:t>
            </a:r>
            <a:endParaRPr b="1" i="0" sz="2000" u="none" cap="none" strike="noStrike">
              <a:solidFill>
                <a:schemeClr val="dk1"/>
              </a:solidFill>
              <a:latin typeface="Montserrat"/>
              <a:ea typeface="Montserrat"/>
              <a:cs typeface="Montserrat"/>
              <a:sym typeface="Montserrat"/>
            </a:endParaRPr>
          </a:p>
        </p:txBody>
      </p:sp>
      <p:sp>
        <p:nvSpPr>
          <p:cNvPr id="242" name="Google Shape;242;p48"/>
          <p:cNvSpPr txBox="1"/>
          <p:nvPr/>
        </p:nvSpPr>
        <p:spPr>
          <a:xfrm>
            <a:off x="7096439" y="3283725"/>
            <a:ext cx="666600" cy="44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Montserrat"/>
                <a:ea typeface="Montserrat"/>
                <a:cs typeface="Montserrat"/>
                <a:sym typeface="Montserrat"/>
              </a:rPr>
              <a:t>06</a:t>
            </a:r>
            <a:endParaRPr b="1" i="0" sz="2000" u="none" cap="none" strike="noStrike">
              <a:solidFill>
                <a:schemeClr val="dk1"/>
              </a:solidFill>
              <a:latin typeface="Montserrat"/>
              <a:ea typeface="Montserrat"/>
              <a:cs typeface="Montserrat"/>
              <a:sym typeface="Montserrat"/>
            </a:endParaRPr>
          </a:p>
        </p:txBody>
      </p:sp>
      <p:sp>
        <p:nvSpPr>
          <p:cNvPr id="243" name="Google Shape;243;p48"/>
          <p:cNvSpPr txBox="1"/>
          <p:nvPr>
            <p:ph type="title"/>
          </p:nvPr>
        </p:nvSpPr>
        <p:spPr>
          <a:xfrm>
            <a:off x="463825" y="275525"/>
            <a:ext cx="77199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pic>
        <p:nvPicPr>
          <p:cNvPr id="244" name="Google Shape;244;p48"/>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245" name="Google Shape;245;p48"/>
          <p:cNvSpPr txBox="1"/>
          <p:nvPr/>
        </p:nvSpPr>
        <p:spPr>
          <a:xfrm>
            <a:off x="1227675" y="4079974"/>
            <a:ext cx="2085900" cy="572700"/>
          </a:xfrm>
          <a:prstGeom prst="rect">
            <a:avLst/>
          </a:prstGeom>
          <a:noFill/>
          <a:ln>
            <a:noFill/>
          </a:ln>
        </p:spPr>
        <p:txBody>
          <a:bodyPr anchorCtr="0" anchor="ctr" bIns="91425" lIns="91425" spcFirstLastPara="1" rIns="36000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Describe </a:t>
            </a:r>
            <a:endParaRPr b="0" i="0" sz="1400" u="none" cap="none" strike="noStrike">
              <a:solidFill>
                <a:srgbClr val="000000"/>
              </a:solidFill>
              <a:latin typeface="Montserrat"/>
              <a:ea typeface="Montserrat"/>
              <a:cs typeface="Montserrat"/>
              <a:sym typeface="Montserrat"/>
            </a:endParaRPr>
          </a:p>
        </p:txBody>
      </p:sp>
      <p:sp>
        <p:nvSpPr>
          <p:cNvPr id="246" name="Google Shape;246;p48"/>
          <p:cNvSpPr txBox="1"/>
          <p:nvPr/>
        </p:nvSpPr>
        <p:spPr>
          <a:xfrm>
            <a:off x="4041475" y="4079974"/>
            <a:ext cx="2085900" cy="572700"/>
          </a:xfrm>
          <a:prstGeom prst="rect">
            <a:avLst/>
          </a:prstGeom>
          <a:noFill/>
          <a:ln>
            <a:noFill/>
          </a:ln>
        </p:spPr>
        <p:txBody>
          <a:bodyPr anchorCtr="0" anchor="ctr" bIns="91425" lIns="91425" spcFirstLastPara="1" rIns="36000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Describe </a:t>
            </a:r>
            <a:endParaRPr b="0" i="0" sz="1400" u="none" cap="none" strike="noStrike">
              <a:solidFill>
                <a:srgbClr val="000000"/>
              </a:solidFill>
              <a:latin typeface="Montserrat"/>
              <a:ea typeface="Montserrat"/>
              <a:cs typeface="Montserrat"/>
              <a:sym typeface="Montserrat"/>
            </a:endParaRPr>
          </a:p>
        </p:txBody>
      </p:sp>
      <p:sp>
        <p:nvSpPr>
          <p:cNvPr id="247" name="Google Shape;247;p48"/>
          <p:cNvSpPr txBox="1"/>
          <p:nvPr/>
        </p:nvSpPr>
        <p:spPr>
          <a:xfrm>
            <a:off x="6838414" y="4079974"/>
            <a:ext cx="2085900" cy="572700"/>
          </a:xfrm>
          <a:prstGeom prst="rect">
            <a:avLst/>
          </a:prstGeom>
          <a:noFill/>
          <a:ln>
            <a:noFill/>
          </a:ln>
        </p:spPr>
        <p:txBody>
          <a:bodyPr anchorCtr="0" anchor="ctr" bIns="91425" lIns="91425" spcFirstLastPara="1" rIns="36000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Montserrat"/>
                <a:ea typeface="Montserrat"/>
                <a:cs typeface="Montserrat"/>
                <a:sym typeface="Montserrat"/>
              </a:rPr>
              <a:t>Describe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1"/>
        </a:solidFill>
      </p:bgPr>
    </p:bg>
    <p:spTree>
      <p:nvGrpSpPr>
        <p:cNvPr id="248" name="Shape 248"/>
        <p:cNvGrpSpPr/>
        <p:nvPr/>
      </p:nvGrpSpPr>
      <p:grpSpPr>
        <a:xfrm>
          <a:off x="0" y="0"/>
          <a:ext cx="0" cy="0"/>
          <a:chOff x="0" y="0"/>
          <a:chExt cx="0" cy="0"/>
        </a:xfrm>
      </p:grpSpPr>
      <p:pic>
        <p:nvPicPr>
          <p:cNvPr id="249" name="Google Shape;249;p49"/>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lt1"/>
        </a:solidFill>
      </p:bgPr>
    </p:bg>
    <p:spTree>
      <p:nvGrpSpPr>
        <p:cNvPr id="250" name="Shape 250"/>
        <p:cNvGrpSpPr/>
        <p:nvPr/>
      </p:nvGrpSpPr>
      <p:grpSpPr>
        <a:xfrm>
          <a:off x="0" y="0"/>
          <a:ext cx="0" cy="0"/>
          <a:chOff x="0" y="0"/>
          <a:chExt cx="0" cy="0"/>
        </a:xfrm>
      </p:grpSpPr>
      <p:sp>
        <p:nvSpPr>
          <p:cNvPr id="251" name="Google Shape;251;p50"/>
          <p:cNvSpPr txBox="1"/>
          <p:nvPr>
            <p:ph type="title"/>
          </p:nvPr>
        </p:nvSpPr>
        <p:spPr>
          <a:xfrm>
            <a:off x="4356900" y="2772613"/>
            <a:ext cx="3806100" cy="412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600"/>
              <a:buFont typeface="Montserrat"/>
              <a:buNone/>
              <a:defRPr sz="1800">
                <a:latin typeface="Montserrat"/>
                <a:ea typeface="Montserrat"/>
                <a:cs typeface="Montserrat"/>
                <a:sym typeface="Montserrat"/>
              </a:defRPr>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252" name="Google Shape;252;p50"/>
          <p:cNvSpPr txBox="1"/>
          <p:nvPr>
            <p:ph idx="1" type="subTitle"/>
          </p:nvPr>
        </p:nvSpPr>
        <p:spPr>
          <a:xfrm>
            <a:off x="2696175" y="1214400"/>
            <a:ext cx="5461500" cy="1496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b="1" sz="2600">
                <a:solidFill>
                  <a:schemeClr val="dk1"/>
                </a:solidFill>
                <a:latin typeface="Montserrat"/>
                <a:ea typeface="Montserrat"/>
                <a:cs typeface="Montserrat"/>
                <a:sym typeface="Montserrat"/>
              </a:defRPr>
            </a:lvl1pPr>
            <a:lvl2pPr lvl="1" algn="r">
              <a:lnSpc>
                <a:spcPct val="100000"/>
              </a:lnSpc>
              <a:spcBef>
                <a:spcPts val="1600"/>
              </a:spcBef>
              <a:spcAft>
                <a:spcPts val="0"/>
              </a:spcAft>
              <a:buSzPts val="1400"/>
              <a:buNone/>
              <a:defRPr sz="2200">
                <a:solidFill>
                  <a:schemeClr val="dk2"/>
                </a:solidFill>
              </a:defRPr>
            </a:lvl2pPr>
            <a:lvl3pPr lvl="2" algn="r">
              <a:lnSpc>
                <a:spcPct val="100000"/>
              </a:lnSpc>
              <a:spcBef>
                <a:spcPts val="1600"/>
              </a:spcBef>
              <a:spcAft>
                <a:spcPts val="0"/>
              </a:spcAft>
              <a:buSzPts val="1400"/>
              <a:buNone/>
              <a:defRPr sz="2200">
                <a:solidFill>
                  <a:schemeClr val="dk2"/>
                </a:solidFill>
              </a:defRPr>
            </a:lvl3pPr>
            <a:lvl4pPr lvl="3" algn="r">
              <a:lnSpc>
                <a:spcPct val="100000"/>
              </a:lnSpc>
              <a:spcBef>
                <a:spcPts val="1600"/>
              </a:spcBef>
              <a:spcAft>
                <a:spcPts val="0"/>
              </a:spcAft>
              <a:buSzPts val="1400"/>
              <a:buNone/>
              <a:defRPr sz="2200">
                <a:solidFill>
                  <a:schemeClr val="dk2"/>
                </a:solidFill>
              </a:defRPr>
            </a:lvl4pPr>
            <a:lvl5pPr lvl="4" algn="r">
              <a:lnSpc>
                <a:spcPct val="100000"/>
              </a:lnSpc>
              <a:spcBef>
                <a:spcPts val="1600"/>
              </a:spcBef>
              <a:spcAft>
                <a:spcPts val="0"/>
              </a:spcAft>
              <a:buSzPts val="1400"/>
              <a:buNone/>
              <a:defRPr sz="2200">
                <a:solidFill>
                  <a:schemeClr val="dk2"/>
                </a:solidFill>
              </a:defRPr>
            </a:lvl5pPr>
            <a:lvl6pPr lvl="5" algn="r">
              <a:lnSpc>
                <a:spcPct val="100000"/>
              </a:lnSpc>
              <a:spcBef>
                <a:spcPts val="1600"/>
              </a:spcBef>
              <a:spcAft>
                <a:spcPts val="0"/>
              </a:spcAft>
              <a:buSzPts val="1400"/>
              <a:buNone/>
              <a:defRPr sz="2200">
                <a:solidFill>
                  <a:schemeClr val="dk2"/>
                </a:solidFill>
              </a:defRPr>
            </a:lvl6pPr>
            <a:lvl7pPr lvl="6" algn="r">
              <a:lnSpc>
                <a:spcPct val="100000"/>
              </a:lnSpc>
              <a:spcBef>
                <a:spcPts val="1600"/>
              </a:spcBef>
              <a:spcAft>
                <a:spcPts val="0"/>
              </a:spcAft>
              <a:buSzPts val="1400"/>
              <a:buNone/>
              <a:defRPr sz="2200">
                <a:solidFill>
                  <a:schemeClr val="dk2"/>
                </a:solidFill>
              </a:defRPr>
            </a:lvl7pPr>
            <a:lvl8pPr lvl="7" algn="r">
              <a:lnSpc>
                <a:spcPct val="100000"/>
              </a:lnSpc>
              <a:spcBef>
                <a:spcPts val="1600"/>
              </a:spcBef>
              <a:spcAft>
                <a:spcPts val="0"/>
              </a:spcAft>
              <a:buSzPts val="1400"/>
              <a:buNone/>
              <a:defRPr sz="2200">
                <a:solidFill>
                  <a:schemeClr val="dk2"/>
                </a:solidFill>
              </a:defRPr>
            </a:lvl8pPr>
            <a:lvl9pPr lvl="8" algn="r">
              <a:lnSpc>
                <a:spcPct val="100000"/>
              </a:lnSpc>
              <a:spcBef>
                <a:spcPts val="1600"/>
              </a:spcBef>
              <a:spcAft>
                <a:spcPts val="1600"/>
              </a:spcAft>
              <a:buSzPts val="1400"/>
              <a:buNone/>
              <a:defRPr sz="2200">
                <a:solidFill>
                  <a:schemeClr val="dk2"/>
                </a:solidFill>
              </a:defRPr>
            </a:lvl9pPr>
          </a:lstStyle>
          <a:p/>
        </p:txBody>
      </p:sp>
      <p:sp>
        <p:nvSpPr>
          <p:cNvPr id="253" name="Google Shape;253;p50"/>
          <p:cNvSpPr/>
          <p:nvPr/>
        </p:nvSpPr>
        <p:spPr>
          <a:xfrm>
            <a:off x="-2304807" y="-1455512"/>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0"/>
          <p:cNvSpPr/>
          <p:nvPr/>
        </p:nvSpPr>
        <p:spPr>
          <a:xfrm rot="-9402940">
            <a:off x="7227010" y="-1229347"/>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0"/>
          <p:cNvSpPr/>
          <p:nvPr/>
        </p:nvSpPr>
        <p:spPr>
          <a:xfrm flipH="1" rot="-8696747">
            <a:off x="1183384" y="403093"/>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0"/>
          <p:cNvSpPr/>
          <p:nvPr/>
        </p:nvSpPr>
        <p:spPr>
          <a:xfrm flipH="1" rot="-8696747">
            <a:off x="1196317" y="119161"/>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0"/>
          <p:cNvSpPr/>
          <p:nvPr/>
        </p:nvSpPr>
        <p:spPr>
          <a:xfrm flipH="1" rot="3003405">
            <a:off x="8800006" y="899331"/>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0"/>
          <p:cNvSpPr/>
          <p:nvPr/>
        </p:nvSpPr>
        <p:spPr>
          <a:xfrm flipH="1" rot="3003405">
            <a:off x="8589268" y="799075"/>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0"/>
          <p:cNvSpPr/>
          <p:nvPr/>
        </p:nvSpPr>
        <p:spPr>
          <a:xfrm>
            <a:off x="-1314845" y="3692538"/>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0"/>
          <p:cNvSpPr/>
          <p:nvPr/>
        </p:nvSpPr>
        <p:spPr>
          <a:xfrm rot="-9402940">
            <a:off x="7639810" y="-1004772"/>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0"/>
          <p:cNvSpPr/>
          <p:nvPr/>
        </p:nvSpPr>
        <p:spPr>
          <a:xfrm>
            <a:off x="-2233145" y="4709500"/>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0"/>
          <p:cNvSpPr/>
          <p:nvPr/>
        </p:nvSpPr>
        <p:spPr>
          <a:xfrm rot="7413608">
            <a:off x="-2233131" y="-1368798"/>
            <a:ext cx="3384846" cy="2905832"/>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rgbClr val="5AF1D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0"/>
          <p:cNvSpPr/>
          <p:nvPr/>
        </p:nvSpPr>
        <p:spPr>
          <a:xfrm flipH="1" rot="-1397060">
            <a:off x="7227010" y="4682363"/>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0"/>
          <p:cNvSpPr/>
          <p:nvPr/>
        </p:nvSpPr>
        <p:spPr>
          <a:xfrm rot="7796595">
            <a:off x="7963656" y="4742429"/>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0"/>
          <p:cNvSpPr/>
          <p:nvPr/>
        </p:nvSpPr>
        <p:spPr>
          <a:xfrm rot="7796595">
            <a:off x="7752918" y="4894081"/>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0"/>
          <p:cNvSpPr/>
          <p:nvPr/>
        </p:nvSpPr>
        <p:spPr>
          <a:xfrm flipH="1" rot="-1397060">
            <a:off x="7639810" y="4457788"/>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rgbClr val="282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0"/>
          <p:cNvSpPr/>
          <p:nvPr/>
        </p:nvSpPr>
        <p:spPr>
          <a:xfrm rot="10800000">
            <a:off x="6029617" y="4915104"/>
            <a:ext cx="460648" cy="46072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Google Shape;268;p50"/>
          <p:cNvPicPr preferRelativeResize="0"/>
          <p:nvPr/>
        </p:nvPicPr>
        <p:blipFill rotWithShape="1">
          <a:blip r:embed="rId2">
            <a:alphaModFix/>
          </a:blip>
          <a:srcRect b="0" l="0" r="0" t="0"/>
          <a:stretch/>
        </p:blipFill>
        <p:spPr>
          <a:xfrm>
            <a:off x="319325" y="4652664"/>
            <a:ext cx="1252436" cy="2123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269" name="Shape 269"/>
        <p:cNvGrpSpPr/>
        <p:nvPr/>
      </p:nvGrpSpPr>
      <p:grpSpPr>
        <a:xfrm>
          <a:off x="0" y="0"/>
          <a:ext cx="0" cy="0"/>
          <a:chOff x="0" y="0"/>
          <a:chExt cx="0" cy="0"/>
        </a:xfrm>
      </p:grpSpPr>
      <p:sp>
        <p:nvSpPr>
          <p:cNvPr id="270" name="Google Shape;270;p51"/>
          <p:cNvSpPr txBox="1"/>
          <p:nvPr>
            <p:ph type="title"/>
          </p:nvPr>
        </p:nvSpPr>
        <p:spPr>
          <a:xfrm>
            <a:off x="720000" y="445025"/>
            <a:ext cx="6042900" cy="105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1" name="Google Shape;271;p51"/>
          <p:cNvSpPr txBox="1"/>
          <p:nvPr>
            <p:ph idx="1" type="subTitle"/>
          </p:nvPr>
        </p:nvSpPr>
        <p:spPr>
          <a:xfrm>
            <a:off x="720000" y="1723075"/>
            <a:ext cx="4189800" cy="208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rgbClr val="212121"/>
                </a:solidFill>
                <a:latin typeface="Montserrat"/>
                <a:ea typeface="Montserrat"/>
                <a:cs typeface="Montserrat"/>
                <a:sym typeface="Montserrat"/>
              </a:defRPr>
            </a:lvl1pPr>
            <a:lvl2pPr lvl="1" algn="l">
              <a:lnSpc>
                <a:spcPct val="100000"/>
              </a:lnSpc>
              <a:spcBef>
                <a:spcPts val="0"/>
              </a:spcBef>
              <a:spcAft>
                <a:spcPts val="0"/>
              </a:spcAft>
              <a:buSzPts val="1400"/>
              <a:buNone/>
              <a:defRPr sz="1400">
                <a:solidFill>
                  <a:schemeClr val="dk2"/>
                </a:solidFill>
              </a:defRPr>
            </a:lvl2pPr>
            <a:lvl3pPr lvl="2" algn="l">
              <a:lnSpc>
                <a:spcPct val="100000"/>
              </a:lnSpc>
              <a:spcBef>
                <a:spcPts val="0"/>
              </a:spcBef>
              <a:spcAft>
                <a:spcPts val="0"/>
              </a:spcAft>
              <a:buSzPts val="1400"/>
              <a:buNone/>
              <a:defRPr sz="1400">
                <a:solidFill>
                  <a:schemeClr val="dk2"/>
                </a:solidFill>
              </a:defRPr>
            </a:lvl3pPr>
            <a:lvl4pPr lvl="3" algn="l">
              <a:lnSpc>
                <a:spcPct val="100000"/>
              </a:lnSpc>
              <a:spcBef>
                <a:spcPts val="0"/>
              </a:spcBef>
              <a:spcAft>
                <a:spcPts val="0"/>
              </a:spcAft>
              <a:buSzPts val="1400"/>
              <a:buNone/>
              <a:defRPr sz="1400">
                <a:solidFill>
                  <a:schemeClr val="dk2"/>
                </a:solidFill>
              </a:defRPr>
            </a:lvl4pPr>
            <a:lvl5pPr lvl="4" algn="l">
              <a:lnSpc>
                <a:spcPct val="100000"/>
              </a:lnSpc>
              <a:spcBef>
                <a:spcPts val="0"/>
              </a:spcBef>
              <a:spcAft>
                <a:spcPts val="0"/>
              </a:spcAft>
              <a:buSzPts val="1400"/>
              <a:buNone/>
              <a:defRPr sz="1400">
                <a:solidFill>
                  <a:schemeClr val="dk2"/>
                </a:solidFill>
              </a:defRPr>
            </a:lvl5pPr>
            <a:lvl6pPr lvl="5" algn="l">
              <a:lnSpc>
                <a:spcPct val="100000"/>
              </a:lnSpc>
              <a:spcBef>
                <a:spcPts val="0"/>
              </a:spcBef>
              <a:spcAft>
                <a:spcPts val="0"/>
              </a:spcAft>
              <a:buSzPts val="1400"/>
              <a:buNone/>
              <a:defRPr sz="1400">
                <a:solidFill>
                  <a:schemeClr val="dk2"/>
                </a:solidFill>
              </a:defRPr>
            </a:lvl6pPr>
            <a:lvl7pPr lvl="6" algn="l">
              <a:lnSpc>
                <a:spcPct val="100000"/>
              </a:lnSpc>
              <a:spcBef>
                <a:spcPts val="0"/>
              </a:spcBef>
              <a:spcAft>
                <a:spcPts val="0"/>
              </a:spcAft>
              <a:buSzPts val="1400"/>
              <a:buNone/>
              <a:defRPr sz="1400">
                <a:solidFill>
                  <a:schemeClr val="dk2"/>
                </a:solidFill>
              </a:defRPr>
            </a:lvl7pPr>
            <a:lvl8pPr lvl="7" algn="l">
              <a:lnSpc>
                <a:spcPct val="100000"/>
              </a:lnSpc>
              <a:spcBef>
                <a:spcPts val="0"/>
              </a:spcBef>
              <a:spcAft>
                <a:spcPts val="0"/>
              </a:spcAft>
              <a:buSzPts val="1400"/>
              <a:buNone/>
              <a:defRPr sz="1400">
                <a:solidFill>
                  <a:schemeClr val="dk2"/>
                </a:solidFill>
              </a:defRPr>
            </a:lvl8pPr>
            <a:lvl9pPr lvl="8" algn="l">
              <a:lnSpc>
                <a:spcPct val="100000"/>
              </a:lnSpc>
              <a:spcBef>
                <a:spcPts val="0"/>
              </a:spcBef>
              <a:spcAft>
                <a:spcPts val="0"/>
              </a:spcAft>
              <a:buSzPts val="1400"/>
              <a:buNone/>
              <a:defRPr sz="1400">
                <a:solidFill>
                  <a:schemeClr val="dk2"/>
                </a:solidFill>
              </a:defRPr>
            </a:lvl9pPr>
          </a:lstStyle>
          <a:p/>
        </p:txBody>
      </p:sp>
      <p:sp>
        <p:nvSpPr>
          <p:cNvPr id="272" name="Google Shape;272;p51"/>
          <p:cNvSpPr/>
          <p:nvPr/>
        </p:nvSpPr>
        <p:spPr>
          <a:xfrm rot="-9402940">
            <a:off x="7227010" y="-1229347"/>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1"/>
          <p:cNvSpPr/>
          <p:nvPr/>
        </p:nvSpPr>
        <p:spPr>
          <a:xfrm flipH="1" rot="3003405">
            <a:off x="8800006" y="899331"/>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1"/>
          <p:cNvSpPr/>
          <p:nvPr/>
        </p:nvSpPr>
        <p:spPr>
          <a:xfrm flipH="1" rot="3003405">
            <a:off x="8589268" y="799075"/>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1"/>
          <p:cNvSpPr/>
          <p:nvPr/>
        </p:nvSpPr>
        <p:spPr>
          <a:xfrm>
            <a:off x="-1442545" y="4539225"/>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1"/>
          <p:cNvSpPr/>
          <p:nvPr/>
        </p:nvSpPr>
        <p:spPr>
          <a:xfrm flipH="1" rot="-8696747">
            <a:off x="450673" y="4308594"/>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1"/>
          <p:cNvSpPr/>
          <p:nvPr/>
        </p:nvSpPr>
        <p:spPr>
          <a:xfrm flipH="1" rot="-8696747">
            <a:off x="169334" y="4282893"/>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1"/>
          <p:cNvSpPr/>
          <p:nvPr/>
        </p:nvSpPr>
        <p:spPr>
          <a:xfrm rot="-9402940">
            <a:off x="7639810" y="-1004772"/>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1"/>
          <p:cNvSpPr/>
          <p:nvPr/>
        </p:nvSpPr>
        <p:spPr>
          <a:xfrm>
            <a:off x="-2233145" y="4709500"/>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1"/>
          <p:cNvSpPr/>
          <p:nvPr/>
        </p:nvSpPr>
        <p:spPr>
          <a:xfrm flipH="1">
            <a:off x="7923372" y="3150575"/>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1"/>
          <p:cNvSpPr/>
          <p:nvPr/>
        </p:nvSpPr>
        <p:spPr>
          <a:xfrm flipH="1">
            <a:off x="5488672" y="4603500"/>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1"/>
          <p:cNvSpPr/>
          <p:nvPr/>
        </p:nvSpPr>
        <p:spPr>
          <a:xfrm rot="8696747">
            <a:off x="7672128" y="4694781"/>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1"/>
          <p:cNvSpPr/>
          <p:nvPr/>
        </p:nvSpPr>
        <p:spPr>
          <a:xfrm rot="8696747">
            <a:off x="7740054" y="4422293"/>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1"/>
          <p:cNvSpPr/>
          <p:nvPr/>
        </p:nvSpPr>
        <p:spPr>
          <a:xfrm flipH="1">
            <a:off x="6488347" y="4954975"/>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1"/>
          <p:cNvSpPr/>
          <p:nvPr/>
        </p:nvSpPr>
        <p:spPr>
          <a:xfrm>
            <a:off x="8994028" y="2928686"/>
            <a:ext cx="460648" cy="46072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1"/>
          <p:cNvSpPr/>
          <p:nvPr/>
        </p:nvSpPr>
        <p:spPr>
          <a:xfrm flipH="1">
            <a:off x="8681197" y="343575"/>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7" name="Google Shape;287;p51"/>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
    <p:bg>
      <p:bgPr>
        <a:solidFill>
          <a:schemeClr val="lt1"/>
        </a:solidFill>
      </p:bgPr>
    </p:bg>
    <p:spTree>
      <p:nvGrpSpPr>
        <p:cNvPr id="26" name="Shape 26"/>
        <p:cNvGrpSpPr/>
        <p:nvPr/>
      </p:nvGrpSpPr>
      <p:grpSpPr>
        <a:xfrm>
          <a:off x="0" y="0"/>
          <a:ext cx="0" cy="0"/>
          <a:chOff x="0" y="0"/>
          <a:chExt cx="0" cy="0"/>
        </a:xfrm>
      </p:grpSpPr>
      <p:sp>
        <p:nvSpPr>
          <p:cNvPr id="27" name="Google Shape;27;p35"/>
          <p:cNvSpPr/>
          <p:nvPr/>
        </p:nvSpPr>
        <p:spPr>
          <a:xfrm rot="-8760026">
            <a:off x="7071483" y="-719715"/>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5"/>
          <p:cNvSpPr/>
          <p:nvPr/>
        </p:nvSpPr>
        <p:spPr>
          <a:xfrm flipH="1" rot="3646459">
            <a:off x="8382312" y="1461798"/>
            <a:ext cx="161103" cy="161103"/>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5"/>
          <p:cNvSpPr/>
          <p:nvPr/>
        </p:nvSpPr>
        <p:spPr>
          <a:xfrm flipH="1" rot="3646459">
            <a:off x="8198959" y="1321470"/>
            <a:ext cx="127916" cy="109706"/>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5"/>
          <p:cNvSpPr/>
          <p:nvPr/>
        </p:nvSpPr>
        <p:spPr>
          <a:xfrm rot="-8760026">
            <a:off x="7435327" y="-422300"/>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5"/>
          <p:cNvSpPr/>
          <p:nvPr/>
        </p:nvSpPr>
        <p:spPr>
          <a:xfrm rot="-3474893">
            <a:off x="7696922" y="3863618"/>
            <a:ext cx="2481604" cy="167599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5"/>
          <p:cNvSpPr/>
          <p:nvPr/>
        </p:nvSpPr>
        <p:spPr>
          <a:xfrm flipH="1" rot="9408510">
            <a:off x="8759569" y="3089737"/>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5"/>
          <p:cNvSpPr/>
          <p:nvPr/>
        </p:nvSpPr>
        <p:spPr>
          <a:xfrm flipH="1" rot="9408510">
            <a:off x="7500994" y="4924912"/>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p:nvPr/>
        </p:nvSpPr>
        <p:spPr>
          <a:xfrm rot="-2857874">
            <a:off x="7393287" y="4380121"/>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5"/>
          <p:cNvSpPr/>
          <p:nvPr/>
        </p:nvSpPr>
        <p:spPr>
          <a:xfrm flipH="1" rot="8760026">
            <a:off x="-410887" y="-719715"/>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5"/>
          <p:cNvSpPr/>
          <p:nvPr/>
        </p:nvSpPr>
        <p:spPr>
          <a:xfrm rot="-3646459">
            <a:off x="598692" y="1461798"/>
            <a:ext cx="161103" cy="161103"/>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5"/>
          <p:cNvSpPr/>
          <p:nvPr/>
        </p:nvSpPr>
        <p:spPr>
          <a:xfrm rot="-3646459">
            <a:off x="815231" y="1321470"/>
            <a:ext cx="127916" cy="109706"/>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5"/>
          <p:cNvSpPr/>
          <p:nvPr/>
        </p:nvSpPr>
        <p:spPr>
          <a:xfrm flipH="1" rot="8760026">
            <a:off x="-774730" y="-422300"/>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5"/>
          <p:cNvSpPr/>
          <p:nvPr/>
        </p:nvSpPr>
        <p:spPr>
          <a:xfrm rot="-9881543">
            <a:off x="-2749838" y="1008319"/>
            <a:ext cx="3384603" cy="2905624"/>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5"/>
          <p:cNvSpPr/>
          <p:nvPr/>
        </p:nvSpPr>
        <p:spPr>
          <a:xfrm flipH="1" rot="3474953">
            <a:off x="-632761" y="3700257"/>
            <a:ext cx="3023906" cy="2002748"/>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5"/>
          <p:cNvSpPr/>
          <p:nvPr/>
        </p:nvSpPr>
        <p:spPr>
          <a:xfrm rot="-9408510">
            <a:off x="254622" y="3089737"/>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 name="Google Shape;42;p35"/>
          <p:cNvPicPr preferRelativeResize="0"/>
          <p:nvPr/>
        </p:nvPicPr>
        <p:blipFill rotWithShape="1">
          <a:blip r:embed="rId2">
            <a:alphaModFix/>
          </a:blip>
          <a:srcRect b="0" l="0" r="0" t="0"/>
          <a:stretch/>
        </p:blipFill>
        <p:spPr>
          <a:xfrm>
            <a:off x="319325" y="4652664"/>
            <a:ext cx="1252436" cy="212300"/>
          </a:xfrm>
          <a:prstGeom prst="rect">
            <a:avLst/>
          </a:prstGeom>
          <a:noFill/>
          <a:ln>
            <a:noFill/>
          </a:ln>
        </p:spPr>
      </p:pic>
      <p:sp>
        <p:nvSpPr>
          <p:cNvPr id="43" name="Google Shape;43;p35"/>
          <p:cNvSpPr txBox="1"/>
          <p:nvPr>
            <p:ph type="title"/>
          </p:nvPr>
        </p:nvSpPr>
        <p:spPr>
          <a:xfrm>
            <a:off x="2015400" y="445025"/>
            <a:ext cx="49491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lt1"/>
        </a:solidFill>
      </p:bgPr>
    </p:bg>
    <p:spTree>
      <p:nvGrpSpPr>
        <p:cNvPr id="288" name="Shape 288"/>
        <p:cNvGrpSpPr/>
        <p:nvPr/>
      </p:nvGrpSpPr>
      <p:grpSpPr>
        <a:xfrm>
          <a:off x="0" y="0"/>
          <a:ext cx="0" cy="0"/>
          <a:chOff x="0" y="0"/>
          <a:chExt cx="0" cy="0"/>
        </a:xfrm>
      </p:grpSpPr>
      <p:sp>
        <p:nvSpPr>
          <p:cNvPr id="289" name="Google Shape;289;p52"/>
          <p:cNvSpPr txBox="1"/>
          <p:nvPr>
            <p:ph idx="1" type="subTitle"/>
          </p:nvPr>
        </p:nvSpPr>
        <p:spPr>
          <a:xfrm>
            <a:off x="932100" y="2336675"/>
            <a:ext cx="18978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4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2pPr>
            <a:lvl3pPr lvl="2"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3pPr>
            <a:lvl4pPr lvl="3"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4pPr>
            <a:lvl5pPr lvl="4"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5pPr>
            <a:lvl6pPr lvl="5"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6pPr>
            <a:lvl7pPr lvl="6"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7pPr>
            <a:lvl8pPr lvl="7"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8pPr>
            <a:lvl9pPr lvl="8"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9pPr>
          </a:lstStyle>
          <a:p/>
        </p:txBody>
      </p:sp>
      <p:sp>
        <p:nvSpPr>
          <p:cNvPr id="290" name="Google Shape;290;p52"/>
          <p:cNvSpPr txBox="1"/>
          <p:nvPr>
            <p:ph idx="2" type="subTitle"/>
          </p:nvPr>
        </p:nvSpPr>
        <p:spPr>
          <a:xfrm>
            <a:off x="932100" y="3080300"/>
            <a:ext cx="1897800" cy="61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chemeClr val="dk2"/>
                </a:solidFill>
                <a:latin typeface="Montserrat"/>
                <a:ea typeface="Montserrat"/>
                <a:cs typeface="Montserrat"/>
                <a:sym typeface="Montserrat"/>
              </a:defRPr>
            </a:lvl1pPr>
            <a:lvl2pPr lvl="1"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2pPr>
            <a:lvl3pPr lvl="2"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3pPr>
            <a:lvl4pPr lvl="3"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4pPr>
            <a:lvl5pPr lvl="4"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5pPr>
            <a:lvl6pPr lvl="5"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6pPr>
            <a:lvl7pPr lvl="6"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7pPr>
            <a:lvl8pPr lvl="7"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8pPr>
            <a:lvl9pPr lvl="8" algn="ctr">
              <a:lnSpc>
                <a:spcPct val="100000"/>
              </a:lnSpc>
              <a:spcBef>
                <a:spcPts val="1600"/>
              </a:spcBef>
              <a:spcAft>
                <a:spcPts val="1600"/>
              </a:spcAft>
              <a:buSzPts val="1400"/>
              <a:buNone/>
              <a:defRPr sz="1200">
                <a:solidFill>
                  <a:schemeClr val="dk2"/>
                </a:solidFill>
                <a:latin typeface="Montserrat"/>
                <a:ea typeface="Montserrat"/>
                <a:cs typeface="Montserrat"/>
                <a:sym typeface="Montserrat"/>
              </a:defRPr>
            </a:lvl9pPr>
          </a:lstStyle>
          <a:p/>
        </p:txBody>
      </p:sp>
      <p:sp>
        <p:nvSpPr>
          <p:cNvPr id="291" name="Google Shape;291;p52"/>
          <p:cNvSpPr txBox="1"/>
          <p:nvPr>
            <p:ph idx="3" type="subTitle"/>
          </p:nvPr>
        </p:nvSpPr>
        <p:spPr>
          <a:xfrm>
            <a:off x="3623100" y="2336675"/>
            <a:ext cx="18978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4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2pPr>
            <a:lvl3pPr lvl="2"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3pPr>
            <a:lvl4pPr lvl="3"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4pPr>
            <a:lvl5pPr lvl="4"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5pPr>
            <a:lvl6pPr lvl="5"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6pPr>
            <a:lvl7pPr lvl="6"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7pPr>
            <a:lvl8pPr lvl="7"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8pPr>
            <a:lvl9pPr lvl="8"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9pPr>
          </a:lstStyle>
          <a:p/>
        </p:txBody>
      </p:sp>
      <p:sp>
        <p:nvSpPr>
          <p:cNvPr id="292" name="Google Shape;292;p52"/>
          <p:cNvSpPr txBox="1"/>
          <p:nvPr>
            <p:ph idx="4" type="subTitle"/>
          </p:nvPr>
        </p:nvSpPr>
        <p:spPr>
          <a:xfrm>
            <a:off x="3623100" y="3080300"/>
            <a:ext cx="1897800" cy="61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chemeClr val="dk2"/>
                </a:solidFill>
                <a:latin typeface="Montserrat"/>
                <a:ea typeface="Montserrat"/>
                <a:cs typeface="Montserrat"/>
                <a:sym typeface="Montserrat"/>
              </a:defRPr>
            </a:lvl1pPr>
            <a:lvl2pPr lvl="1"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2pPr>
            <a:lvl3pPr lvl="2"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3pPr>
            <a:lvl4pPr lvl="3"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4pPr>
            <a:lvl5pPr lvl="4"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5pPr>
            <a:lvl6pPr lvl="5"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6pPr>
            <a:lvl7pPr lvl="6"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7pPr>
            <a:lvl8pPr lvl="7"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8pPr>
            <a:lvl9pPr lvl="8" algn="ctr">
              <a:lnSpc>
                <a:spcPct val="100000"/>
              </a:lnSpc>
              <a:spcBef>
                <a:spcPts val="1600"/>
              </a:spcBef>
              <a:spcAft>
                <a:spcPts val="1600"/>
              </a:spcAft>
              <a:buSzPts val="1400"/>
              <a:buNone/>
              <a:defRPr sz="1200">
                <a:solidFill>
                  <a:schemeClr val="dk2"/>
                </a:solidFill>
                <a:latin typeface="Montserrat"/>
                <a:ea typeface="Montserrat"/>
                <a:cs typeface="Montserrat"/>
                <a:sym typeface="Montserrat"/>
              </a:defRPr>
            </a:lvl9pPr>
          </a:lstStyle>
          <a:p/>
        </p:txBody>
      </p:sp>
      <p:sp>
        <p:nvSpPr>
          <p:cNvPr id="293" name="Google Shape;293;p52"/>
          <p:cNvSpPr txBox="1"/>
          <p:nvPr>
            <p:ph idx="5" type="subTitle"/>
          </p:nvPr>
        </p:nvSpPr>
        <p:spPr>
          <a:xfrm>
            <a:off x="6314100" y="2336675"/>
            <a:ext cx="18978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4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2pPr>
            <a:lvl3pPr lvl="2"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3pPr>
            <a:lvl4pPr lvl="3"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4pPr>
            <a:lvl5pPr lvl="4"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5pPr>
            <a:lvl6pPr lvl="5"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6pPr>
            <a:lvl7pPr lvl="6"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7pPr>
            <a:lvl8pPr lvl="7"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8pPr>
            <a:lvl9pPr lvl="8" algn="ctr">
              <a:lnSpc>
                <a:spcPct val="100000"/>
              </a:lnSpc>
              <a:spcBef>
                <a:spcPts val="0"/>
              </a:spcBef>
              <a:spcAft>
                <a:spcPts val="0"/>
              </a:spcAft>
              <a:buSzPts val="1400"/>
              <a:buNone/>
              <a:defRPr b="1" sz="1400">
                <a:solidFill>
                  <a:schemeClr val="dk1"/>
                </a:solidFill>
                <a:latin typeface="Montserrat"/>
                <a:ea typeface="Montserrat"/>
                <a:cs typeface="Montserrat"/>
                <a:sym typeface="Montserrat"/>
              </a:defRPr>
            </a:lvl9pPr>
          </a:lstStyle>
          <a:p/>
        </p:txBody>
      </p:sp>
      <p:sp>
        <p:nvSpPr>
          <p:cNvPr id="294" name="Google Shape;294;p52"/>
          <p:cNvSpPr txBox="1"/>
          <p:nvPr>
            <p:ph idx="6" type="subTitle"/>
          </p:nvPr>
        </p:nvSpPr>
        <p:spPr>
          <a:xfrm>
            <a:off x="6314100" y="3080300"/>
            <a:ext cx="1897800" cy="61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chemeClr val="dk2"/>
                </a:solidFill>
                <a:latin typeface="Montserrat"/>
                <a:ea typeface="Montserrat"/>
                <a:cs typeface="Montserrat"/>
                <a:sym typeface="Montserrat"/>
              </a:defRPr>
            </a:lvl1pPr>
            <a:lvl2pPr lvl="1"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2pPr>
            <a:lvl3pPr lvl="2"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3pPr>
            <a:lvl4pPr lvl="3"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4pPr>
            <a:lvl5pPr lvl="4"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5pPr>
            <a:lvl6pPr lvl="5"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6pPr>
            <a:lvl7pPr lvl="6"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7pPr>
            <a:lvl8pPr lvl="7" algn="ctr">
              <a:lnSpc>
                <a:spcPct val="100000"/>
              </a:lnSpc>
              <a:spcBef>
                <a:spcPts val="1600"/>
              </a:spcBef>
              <a:spcAft>
                <a:spcPts val="0"/>
              </a:spcAft>
              <a:buSzPts val="1400"/>
              <a:buNone/>
              <a:defRPr sz="1200">
                <a:solidFill>
                  <a:schemeClr val="dk2"/>
                </a:solidFill>
                <a:latin typeface="Montserrat"/>
                <a:ea typeface="Montserrat"/>
                <a:cs typeface="Montserrat"/>
                <a:sym typeface="Montserrat"/>
              </a:defRPr>
            </a:lvl8pPr>
            <a:lvl9pPr lvl="8" algn="ctr">
              <a:lnSpc>
                <a:spcPct val="100000"/>
              </a:lnSpc>
              <a:spcBef>
                <a:spcPts val="1600"/>
              </a:spcBef>
              <a:spcAft>
                <a:spcPts val="1600"/>
              </a:spcAft>
              <a:buSzPts val="1400"/>
              <a:buNone/>
              <a:defRPr sz="1200">
                <a:solidFill>
                  <a:schemeClr val="dk2"/>
                </a:solidFill>
                <a:latin typeface="Montserrat"/>
                <a:ea typeface="Montserrat"/>
                <a:cs typeface="Montserrat"/>
                <a:sym typeface="Montserrat"/>
              </a:defRPr>
            </a:lvl9pPr>
          </a:lstStyle>
          <a:p/>
        </p:txBody>
      </p:sp>
      <p:sp>
        <p:nvSpPr>
          <p:cNvPr id="295" name="Google Shape;295;p52"/>
          <p:cNvSpPr txBox="1"/>
          <p:nvPr>
            <p:ph type="title"/>
          </p:nvPr>
        </p:nvSpPr>
        <p:spPr>
          <a:xfrm>
            <a:off x="720000" y="445025"/>
            <a:ext cx="4949100" cy="101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6" name="Google Shape;296;p52"/>
          <p:cNvSpPr/>
          <p:nvPr/>
        </p:nvSpPr>
        <p:spPr>
          <a:xfrm flipH="1" rot="10800000">
            <a:off x="6972427" y="102668"/>
            <a:ext cx="127913" cy="109704"/>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2"/>
          <p:cNvSpPr/>
          <p:nvPr/>
        </p:nvSpPr>
        <p:spPr>
          <a:xfrm rot="-8883648">
            <a:off x="6805509" y="-1068846"/>
            <a:ext cx="3433408" cy="2318781"/>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2"/>
          <p:cNvSpPr/>
          <p:nvPr/>
        </p:nvSpPr>
        <p:spPr>
          <a:xfrm rot="-9391677">
            <a:off x="8258884" y="-594598"/>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p:txBody>
      </p:sp>
      <p:sp>
        <p:nvSpPr>
          <p:cNvPr id="299" name="Google Shape;299;p52"/>
          <p:cNvSpPr/>
          <p:nvPr/>
        </p:nvSpPr>
        <p:spPr>
          <a:xfrm flipH="1" rot="9408510">
            <a:off x="7142489" y="251440"/>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2"/>
          <p:cNvSpPr/>
          <p:nvPr/>
        </p:nvSpPr>
        <p:spPr>
          <a:xfrm flipH="1" rot="7337629">
            <a:off x="8016390" y="969658"/>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2"/>
          <p:cNvSpPr/>
          <p:nvPr/>
        </p:nvSpPr>
        <p:spPr>
          <a:xfrm rot="-8760026">
            <a:off x="8083546" y="4465210"/>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p:txBody>
      </p:sp>
      <p:sp>
        <p:nvSpPr>
          <p:cNvPr id="302" name="Google Shape;302;p52"/>
          <p:cNvSpPr/>
          <p:nvPr/>
        </p:nvSpPr>
        <p:spPr>
          <a:xfrm flipH="1" rot="-8100000">
            <a:off x="7243875" y="4804286"/>
            <a:ext cx="3384647" cy="2905661"/>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ontserrat"/>
              <a:ea typeface="Montserrat"/>
              <a:cs typeface="Montserrat"/>
              <a:sym typeface="Montserrat"/>
            </a:endParaRPr>
          </a:p>
        </p:txBody>
      </p:sp>
      <p:pic>
        <p:nvPicPr>
          <p:cNvPr id="303" name="Google Shape;303;p52"/>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bg>
      <p:bgPr>
        <a:solidFill>
          <a:schemeClr val="lt1"/>
        </a:solidFill>
      </p:bgPr>
    </p:bg>
    <p:spTree>
      <p:nvGrpSpPr>
        <p:cNvPr id="304" name="Shape 304"/>
        <p:cNvGrpSpPr/>
        <p:nvPr/>
      </p:nvGrpSpPr>
      <p:grpSpPr>
        <a:xfrm>
          <a:off x="0" y="0"/>
          <a:ext cx="0" cy="0"/>
          <a:chOff x="0" y="0"/>
          <a:chExt cx="0" cy="0"/>
        </a:xfrm>
      </p:grpSpPr>
      <p:sp>
        <p:nvSpPr>
          <p:cNvPr id="305" name="Google Shape;305;p53"/>
          <p:cNvSpPr/>
          <p:nvPr/>
        </p:nvSpPr>
        <p:spPr>
          <a:xfrm>
            <a:off x="6972427" y="4903593"/>
            <a:ext cx="127913" cy="109704"/>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3"/>
          <p:cNvSpPr/>
          <p:nvPr/>
        </p:nvSpPr>
        <p:spPr>
          <a:xfrm flipH="1" rot="-7802241">
            <a:off x="7490547" y="-297982"/>
            <a:ext cx="2481544" cy="167596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3"/>
          <p:cNvSpPr/>
          <p:nvPr/>
        </p:nvSpPr>
        <p:spPr>
          <a:xfrm rot="1391490">
            <a:off x="8969169" y="191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3"/>
          <p:cNvSpPr/>
          <p:nvPr/>
        </p:nvSpPr>
        <p:spPr>
          <a:xfrm flipH="1" rot="-1916352">
            <a:off x="6805509" y="3866030"/>
            <a:ext cx="3433408" cy="2318781"/>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3"/>
          <p:cNvSpPr/>
          <p:nvPr/>
        </p:nvSpPr>
        <p:spPr>
          <a:xfrm rot="1391490">
            <a:off x="7218689" y="459449"/>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3"/>
          <p:cNvSpPr/>
          <p:nvPr/>
        </p:nvSpPr>
        <p:spPr>
          <a:xfrm rot="1391490">
            <a:off x="7421419" y="66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3"/>
          <p:cNvSpPr/>
          <p:nvPr/>
        </p:nvSpPr>
        <p:spPr>
          <a:xfrm flipH="1" rot="-1408323">
            <a:off x="8258884" y="2804782"/>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3"/>
          <p:cNvSpPr/>
          <p:nvPr/>
        </p:nvSpPr>
        <p:spPr>
          <a:xfrm flipH="1" rot="-7942126">
            <a:off x="7186912" y="-814402"/>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3"/>
          <p:cNvSpPr/>
          <p:nvPr/>
        </p:nvSpPr>
        <p:spPr>
          <a:xfrm rot="1391490">
            <a:off x="7142489" y="4703424"/>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3"/>
          <p:cNvSpPr/>
          <p:nvPr/>
        </p:nvSpPr>
        <p:spPr>
          <a:xfrm rot="10800000">
            <a:off x="2043748" y="102668"/>
            <a:ext cx="127913" cy="109704"/>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3"/>
          <p:cNvSpPr/>
          <p:nvPr/>
        </p:nvSpPr>
        <p:spPr>
          <a:xfrm flipH="1" rot="2997759">
            <a:off x="-828003" y="3737984"/>
            <a:ext cx="2481544" cy="167596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3"/>
          <p:cNvSpPr/>
          <p:nvPr/>
        </p:nvSpPr>
        <p:spPr>
          <a:xfrm rot="-9408510">
            <a:off x="47003" y="3089737"/>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3"/>
          <p:cNvSpPr/>
          <p:nvPr/>
        </p:nvSpPr>
        <p:spPr>
          <a:xfrm flipH="1" rot="8883648">
            <a:off x="-1094829" y="-1068846"/>
            <a:ext cx="3433408" cy="2318781"/>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3"/>
          <p:cNvSpPr/>
          <p:nvPr/>
        </p:nvSpPr>
        <p:spPr>
          <a:xfrm rot="-9408510">
            <a:off x="1764297" y="4495415"/>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3"/>
          <p:cNvSpPr/>
          <p:nvPr/>
        </p:nvSpPr>
        <p:spPr>
          <a:xfrm rot="-9408510">
            <a:off x="1594753" y="4339737"/>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3"/>
          <p:cNvSpPr/>
          <p:nvPr/>
        </p:nvSpPr>
        <p:spPr>
          <a:xfrm rot="2524982">
            <a:off x="-2215607" y="3473195"/>
            <a:ext cx="3711490" cy="21335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3"/>
          <p:cNvSpPr/>
          <p:nvPr/>
        </p:nvSpPr>
        <p:spPr>
          <a:xfrm flipH="1" rot="9391677">
            <a:off x="-2499581" y="-594598"/>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3"/>
          <p:cNvSpPr/>
          <p:nvPr/>
        </p:nvSpPr>
        <p:spPr>
          <a:xfrm flipH="1" rot="2857874">
            <a:off x="-524263" y="4254471"/>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3"/>
          <p:cNvSpPr/>
          <p:nvPr/>
        </p:nvSpPr>
        <p:spPr>
          <a:xfrm rot="-9408510">
            <a:off x="1840497" y="251440"/>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4" name="Google Shape;324;p53"/>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325" name="Google Shape;325;p53"/>
          <p:cNvSpPr txBox="1"/>
          <p:nvPr>
            <p:ph type="title"/>
          </p:nvPr>
        </p:nvSpPr>
        <p:spPr>
          <a:xfrm>
            <a:off x="2015400" y="445025"/>
            <a:ext cx="49491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
    <p:bg>
      <p:bgPr>
        <a:solidFill>
          <a:schemeClr val="lt1"/>
        </a:solidFill>
      </p:bgPr>
    </p:bg>
    <p:spTree>
      <p:nvGrpSpPr>
        <p:cNvPr id="326" name="Shape 326"/>
        <p:cNvGrpSpPr/>
        <p:nvPr/>
      </p:nvGrpSpPr>
      <p:grpSpPr>
        <a:xfrm>
          <a:off x="0" y="0"/>
          <a:ext cx="0" cy="0"/>
          <a:chOff x="0" y="0"/>
          <a:chExt cx="0" cy="0"/>
        </a:xfrm>
      </p:grpSpPr>
      <p:sp>
        <p:nvSpPr>
          <p:cNvPr id="327" name="Google Shape;327;p54"/>
          <p:cNvSpPr txBox="1"/>
          <p:nvPr>
            <p:ph type="title"/>
          </p:nvPr>
        </p:nvSpPr>
        <p:spPr>
          <a:xfrm>
            <a:off x="720025" y="360275"/>
            <a:ext cx="6668400" cy="61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8" name="Google Shape;328;p54"/>
          <p:cNvSpPr txBox="1"/>
          <p:nvPr>
            <p:ph idx="1" type="subTitle"/>
          </p:nvPr>
        </p:nvSpPr>
        <p:spPr>
          <a:xfrm>
            <a:off x="1489525" y="1704325"/>
            <a:ext cx="20859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3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2pPr>
            <a:lvl3pPr lvl="2"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3pPr>
            <a:lvl4pPr lvl="3"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4pPr>
            <a:lvl5pPr lvl="4"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5pPr>
            <a:lvl6pPr lvl="5"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6pPr>
            <a:lvl7pPr lvl="6"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7pPr>
            <a:lvl8pPr lvl="7"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8pPr>
            <a:lvl9pPr lvl="8"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9pPr>
          </a:lstStyle>
          <a:p/>
        </p:txBody>
      </p:sp>
      <p:sp>
        <p:nvSpPr>
          <p:cNvPr id="329" name="Google Shape;329;p54"/>
          <p:cNvSpPr txBox="1"/>
          <p:nvPr>
            <p:ph idx="2" type="subTitle"/>
          </p:nvPr>
        </p:nvSpPr>
        <p:spPr>
          <a:xfrm>
            <a:off x="1489525" y="2403374"/>
            <a:ext cx="2085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100">
                <a:solidFill>
                  <a:schemeClr val="dk2"/>
                </a:solidFill>
                <a:latin typeface="Montserrat"/>
                <a:ea typeface="Montserrat"/>
                <a:cs typeface="Montserrat"/>
                <a:sym typeface="Montserrat"/>
              </a:defRPr>
            </a:lvl1pPr>
            <a:lvl2pPr lvl="1"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2pPr>
            <a:lvl3pPr lvl="2"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3pPr>
            <a:lvl4pPr lvl="3"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4pPr>
            <a:lvl5pPr lvl="4"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5pPr>
            <a:lvl6pPr lvl="5"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6pPr>
            <a:lvl7pPr lvl="6"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7pPr>
            <a:lvl8pPr lvl="7"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8pPr>
            <a:lvl9pPr lvl="8" algn="l">
              <a:lnSpc>
                <a:spcPct val="100000"/>
              </a:lnSpc>
              <a:spcBef>
                <a:spcPts val="1600"/>
              </a:spcBef>
              <a:spcAft>
                <a:spcPts val="1600"/>
              </a:spcAft>
              <a:buSzPts val="1400"/>
              <a:buNone/>
              <a:defRPr sz="1100">
                <a:solidFill>
                  <a:schemeClr val="dk2"/>
                </a:solidFill>
                <a:latin typeface="Montserrat"/>
                <a:ea typeface="Montserrat"/>
                <a:cs typeface="Montserrat"/>
                <a:sym typeface="Montserrat"/>
              </a:defRPr>
            </a:lvl9pPr>
          </a:lstStyle>
          <a:p/>
        </p:txBody>
      </p:sp>
      <p:sp>
        <p:nvSpPr>
          <p:cNvPr id="330" name="Google Shape;330;p54"/>
          <p:cNvSpPr txBox="1"/>
          <p:nvPr>
            <p:ph idx="3" type="subTitle"/>
          </p:nvPr>
        </p:nvSpPr>
        <p:spPr>
          <a:xfrm>
            <a:off x="5456199" y="1704325"/>
            <a:ext cx="20859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3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2pPr>
            <a:lvl3pPr lvl="2"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3pPr>
            <a:lvl4pPr lvl="3"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4pPr>
            <a:lvl5pPr lvl="4"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5pPr>
            <a:lvl6pPr lvl="5"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6pPr>
            <a:lvl7pPr lvl="6"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7pPr>
            <a:lvl8pPr lvl="7"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8pPr>
            <a:lvl9pPr lvl="8"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9pPr>
          </a:lstStyle>
          <a:p/>
        </p:txBody>
      </p:sp>
      <p:sp>
        <p:nvSpPr>
          <p:cNvPr id="331" name="Google Shape;331;p54"/>
          <p:cNvSpPr txBox="1"/>
          <p:nvPr>
            <p:ph idx="4" type="subTitle"/>
          </p:nvPr>
        </p:nvSpPr>
        <p:spPr>
          <a:xfrm>
            <a:off x="5456199" y="2403374"/>
            <a:ext cx="2085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100">
                <a:solidFill>
                  <a:schemeClr val="dk2"/>
                </a:solidFill>
                <a:latin typeface="Montserrat"/>
                <a:ea typeface="Montserrat"/>
                <a:cs typeface="Montserrat"/>
                <a:sym typeface="Montserrat"/>
              </a:defRPr>
            </a:lvl1pPr>
            <a:lvl2pPr lvl="1"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2pPr>
            <a:lvl3pPr lvl="2"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3pPr>
            <a:lvl4pPr lvl="3"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4pPr>
            <a:lvl5pPr lvl="4"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5pPr>
            <a:lvl6pPr lvl="5"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6pPr>
            <a:lvl7pPr lvl="6"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7pPr>
            <a:lvl8pPr lvl="7"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8pPr>
            <a:lvl9pPr lvl="8" algn="l">
              <a:lnSpc>
                <a:spcPct val="100000"/>
              </a:lnSpc>
              <a:spcBef>
                <a:spcPts val="1600"/>
              </a:spcBef>
              <a:spcAft>
                <a:spcPts val="1600"/>
              </a:spcAft>
              <a:buSzPts val="1400"/>
              <a:buNone/>
              <a:defRPr sz="1100">
                <a:solidFill>
                  <a:schemeClr val="dk2"/>
                </a:solidFill>
                <a:latin typeface="Montserrat"/>
                <a:ea typeface="Montserrat"/>
                <a:cs typeface="Montserrat"/>
                <a:sym typeface="Montserrat"/>
              </a:defRPr>
            </a:lvl9pPr>
          </a:lstStyle>
          <a:p/>
        </p:txBody>
      </p:sp>
      <p:sp>
        <p:nvSpPr>
          <p:cNvPr id="332" name="Google Shape;332;p54"/>
          <p:cNvSpPr txBox="1"/>
          <p:nvPr>
            <p:ph idx="5" type="subTitle"/>
          </p:nvPr>
        </p:nvSpPr>
        <p:spPr>
          <a:xfrm>
            <a:off x="1489525" y="3130576"/>
            <a:ext cx="20859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3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2pPr>
            <a:lvl3pPr lvl="2"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3pPr>
            <a:lvl4pPr lvl="3"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4pPr>
            <a:lvl5pPr lvl="4"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5pPr>
            <a:lvl6pPr lvl="5"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6pPr>
            <a:lvl7pPr lvl="6"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7pPr>
            <a:lvl8pPr lvl="7"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8pPr>
            <a:lvl9pPr lvl="8"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9pPr>
          </a:lstStyle>
          <a:p/>
        </p:txBody>
      </p:sp>
      <p:sp>
        <p:nvSpPr>
          <p:cNvPr id="333" name="Google Shape;333;p54"/>
          <p:cNvSpPr txBox="1"/>
          <p:nvPr>
            <p:ph idx="6" type="subTitle"/>
          </p:nvPr>
        </p:nvSpPr>
        <p:spPr>
          <a:xfrm>
            <a:off x="1489525" y="3829074"/>
            <a:ext cx="2085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100">
                <a:solidFill>
                  <a:schemeClr val="dk2"/>
                </a:solidFill>
                <a:latin typeface="Montserrat"/>
                <a:ea typeface="Montserrat"/>
                <a:cs typeface="Montserrat"/>
                <a:sym typeface="Montserrat"/>
              </a:defRPr>
            </a:lvl1pPr>
            <a:lvl2pPr lvl="1"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2pPr>
            <a:lvl3pPr lvl="2"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3pPr>
            <a:lvl4pPr lvl="3"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4pPr>
            <a:lvl5pPr lvl="4"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5pPr>
            <a:lvl6pPr lvl="5"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6pPr>
            <a:lvl7pPr lvl="6"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7pPr>
            <a:lvl8pPr lvl="7"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8pPr>
            <a:lvl9pPr lvl="8" algn="l">
              <a:lnSpc>
                <a:spcPct val="100000"/>
              </a:lnSpc>
              <a:spcBef>
                <a:spcPts val="1600"/>
              </a:spcBef>
              <a:spcAft>
                <a:spcPts val="1600"/>
              </a:spcAft>
              <a:buSzPts val="1400"/>
              <a:buNone/>
              <a:defRPr sz="1100">
                <a:solidFill>
                  <a:schemeClr val="dk2"/>
                </a:solidFill>
                <a:latin typeface="Montserrat"/>
                <a:ea typeface="Montserrat"/>
                <a:cs typeface="Montserrat"/>
                <a:sym typeface="Montserrat"/>
              </a:defRPr>
            </a:lvl9pPr>
          </a:lstStyle>
          <a:p/>
        </p:txBody>
      </p:sp>
      <p:sp>
        <p:nvSpPr>
          <p:cNvPr id="334" name="Google Shape;334;p54"/>
          <p:cNvSpPr txBox="1"/>
          <p:nvPr>
            <p:ph idx="7" type="subTitle"/>
          </p:nvPr>
        </p:nvSpPr>
        <p:spPr>
          <a:xfrm>
            <a:off x="5456199" y="3130576"/>
            <a:ext cx="20859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3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2pPr>
            <a:lvl3pPr lvl="2"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3pPr>
            <a:lvl4pPr lvl="3"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4pPr>
            <a:lvl5pPr lvl="4"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5pPr>
            <a:lvl6pPr lvl="5"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6pPr>
            <a:lvl7pPr lvl="6"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7pPr>
            <a:lvl8pPr lvl="7"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8pPr>
            <a:lvl9pPr lvl="8"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9pPr>
          </a:lstStyle>
          <a:p/>
        </p:txBody>
      </p:sp>
      <p:sp>
        <p:nvSpPr>
          <p:cNvPr id="335" name="Google Shape;335;p54"/>
          <p:cNvSpPr txBox="1"/>
          <p:nvPr>
            <p:ph idx="8" type="subTitle"/>
          </p:nvPr>
        </p:nvSpPr>
        <p:spPr>
          <a:xfrm>
            <a:off x="5456199" y="3829074"/>
            <a:ext cx="2085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100">
                <a:solidFill>
                  <a:schemeClr val="dk2"/>
                </a:solidFill>
                <a:latin typeface="Montserrat"/>
                <a:ea typeface="Montserrat"/>
                <a:cs typeface="Montserrat"/>
                <a:sym typeface="Montserrat"/>
              </a:defRPr>
            </a:lvl1pPr>
            <a:lvl2pPr lvl="1"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2pPr>
            <a:lvl3pPr lvl="2"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3pPr>
            <a:lvl4pPr lvl="3"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4pPr>
            <a:lvl5pPr lvl="4"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5pPr>
            <a:lvl6pPr lvl="5"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6pPr>
            <a:lvl7pPr lvl="6"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7pPr>
            <a:lvl8pPr lvl="7" algn="l">
              <a:lnSpc>
                <a:spcPct val="100000"/>
              </a:lnSpc>
              <a:spcBef>
                <a:spcPts val="1600"/>
              </a:spcBef>
              <a:spcAft>
                <a:spcPts val="0"/>
              </a:spcAft>
              <a:buSzPts val="1400"/>
              <a:buNone/>
              <a:defRPr sz="1100">
                <a:solidFill>
                  <a:schemeClr val="dk2"/>
                </a:solidFill>
                <a:latin typeface="Montserrat"/>
                <a:ea typeface="Montserrat"/>
                <a:cs typeface="Montserrat"/>
                <a:sym typeface="Montserrat"/>
              </a:defRPr>
            </a:lvl8pPr>
            <a:lvl9pPr lvl="8" algn="l">
              <a:lnSpc>
                <a:spcPct val="100000"/>
              </a:lnSpc>
              <a:spcBef>
                <a:spcPts val="1600"/>
              </a:spcBef>
              <a:spcAft>
                <a:spcPts val="1600"/>
              </a:spcAft>
              <a:buSzPts val="1400"/>
              <a:buNone/>
              <a:defRPr sz="1100">
                <a:solidFill>
                  <a:schemeClr val="dk2"/>
                </a:solidFill>
                <a:latin typeface="Montserrat"/>
                <a:ea typeface="Montserrat"/>
                <a:cs typeface="Montserrat"/>
                <a:sym typeface="Montserrat"/>
              </a:defRPr>
            </a:lvl9pPr>
          </a:lstStyle>
          <a:p/>
        </p:txBody>
      </p:sp>
      <p:sp>
        <p:nvSpPr>
          <p:cNvPr id="336" name="Google Shape;336;p54"/>
          <p:cNvSpPr/>
          <p:nvPr/>
        </p:nvSpPr>
        <p:spPr>
          <a:xfrm rot="-8760026">
            <a:off x="7281083" y="-719715"/>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4"/>
          <p:cNvSpPr/>
          <p:nvPr/>
        </p:nvSpPr>
        <p:spPr>
          <a:xfrm flipH="1" rot="3646459">
            <a:off x="8591912" y="1461798"/>
            <a:ext cx="161103" cy="161103"/>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4"/>
          <p:cNvSpPr/>
          <p:nvPr/>
        </p:nvSpPr>
        <p:spPr>
          <a:xfrm flipH="1" rot="3646459">
            <a:off x="8408559" y="1321470"/>
            <a:ext cx="127916" cy="109706"/>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4"/>
          <p:cNvSpPr/>
          <p:nvPr/>
        </p:nvSpPr>
        <p:spPr>
          <a:xfrm rot="-8760026">
            <a:off x="7644927" y="-422300"/>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4"/>
          <p:cNvSpPr/>
          <p:nvPr/>
        </p:nvSpPr>
        <p:spPr>
          <a:xfrm flipH="1" rot="9881543">
            <a:off x="8716942" y="1008319"/>
            <a:ext cx="3384603" cy="2905624"/>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4"/>
          <p:cNvSpPr/>
          <p:nvPr/>
        </p:nvSpPr>
        <p:spPr>
          <a:xfrm rot="-3474893">
            <a:off x="7906522" y="3863618"/>
            <a:ext cx="2481604" cy="167599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4"/>
          <p:cNvSpPr/>
          <p:nvPr/>
        </p:nvSpPr>
        <p:spPr>
          <a:xfrm flipH="1" rot="9408510">
            <a:off x="8969169" y="3089737"/>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4"/>
          <p:cNvSpPr/>
          <p:nvPr/>
        </p:nvSpPr>
        <p:spPr>
          <a:xfrm flipH="1" rot="9408510">
            <a:off x="7710594" y="4924912"/>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4"/>
          <p:cNvSpPr/>
          <p:nvPr/>
        </p:nvSpPr>
        <p:spPr>
          <a:xfrm rot="-2857874">
            <a:off x="7602887" y="4380121"/>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5" name="Google Shape;345;p54"/>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2">
    <p:bg>
      <p:bgPr>
        <a:solidFill>
          <a:schemeClr val="lt1"/>
        </a:solidFill>
      </p:bgPr>
    </p:bg>
    <p:spTree>
      <p:nvGrpSpPr>
        <p:cNvPr id="346" name="Shape 346"/>
        <p:cNvGrpSpPr/>
        <p:nvPr/>
      </p:nvGrpSpPr>
      <p:grpSpPr>
        <a:xfrm>
          <a:off x="0" y="0"/>
          <a:ext cx="0" cy="0"/>
          <a:chOff x="0" y="0"/>
          <a:chExt cx="0" cy="0"/>
        </a:xfrm>
      </p:grpSpPr>
      <p:sp>
        <p:nvSpPr>
          <p:cNvPr id="347" name="Google Shape;347;p55"/>
          <p:cNvSpPr/>
          <p:nvPr/>
        </p:nvSpPr>
        <p:spPr>
          <a:xfrm flipH="1" rot="-7521479">
            <a:off x="6915917" y="-429339"/>
            <a:ext cx="2892828" cy="195361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5"/>
          <p:cNvSpPr/>
          <p:nvPr/>
        </p:nvSpPr>
        <p:spPr>
          <a:xfrm rot="2442198">
            <a:off x="8956310" y="1716494"/>
            <a:ext cx="161098" cy="161098"/>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5"/>
          <p:cNvSpPr/>
          <p:nvPr/>
        </p:nvSpPr>
        <p:spPr>
          <a:xfrm rot="2442198">
            <a:off x="8734084" y="1761842"/>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5"/>
          <p:cNvSpPr/>
          <p:nvPr/>
        </p:nvSpPr>
        <p:spPr>
          <a:xfrm rot="2442198">
            <a:off x="6749028" y="101410"/>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5"/>
          <p:cNvSpPr/>
          <p:nvPr/>
        </p:nvSpPr>
        <p:spPr>
          <a:xfrm flipH="1" rot="-357560">
            <a:off x="7274674" y="-1476074"/>
            <a:ext cx="3384778" cy="2905774"/>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5"/>
          <p:cNvSpPr/>
          <p:nvPr/>
        </p:nvSpPr>
        <p:spPr>
          <a:xfrm rot="7521479">
            <a:off x="-664745" y="-429339"/>
            <a:ext cx="2892828" cy="195361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5"/>
          <p:cNvSpPr/>
          <p:nvPr/>
        </p:nvSpPr>
        <p:spPr>
          <a:xfrm flipH="1" rot="-2442198">
            <a:off x="282005" y="1761842"/>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5"/>
          <p:cNvSpPr/>
          <p:nvPr/>
        </p:nvSpPr>
        <p:spPr>
          <a:xfrm flipH="1" rot="-2442198">
            <a:off x="2267061" y="101410"/>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5"/>
          <p:cNvSpPr/>
          <p:nvPr/>
        </p:nvSpPr>
        <p:spPr>
          <a:xfrm rot="357560">
            <a:off x="-1515451" y="-1476074"/>
            <a:ext cx="3384778" cy="2905774"/>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5"/>
          <p:cNvSpPr/>
          <p:nvPr/>
        </p:nvSpPr>
        <p:spPr>
          <a:xfrm flipH="1" rot="-2442198">
            <a:off x="26593" y="1716494"/>
            <a:ext cx="161098" cy="161098"/>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7" name="Google Shape;357;p55"/>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358" name="Google Shape;358;p55"/>
          <p:cNvSpPr txBox="1"/>
          <p:nvPr>
            <p:ph type="title"/>
          </p:nvPr>
        </p:nvSpPr>
        <p:spPr>
          <a:xfrm>
            <a:off x="2015400" y="445025"/>
            <a:ext cx="49491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3_1">
    <p:bg>
      <p:bgPr>
        <a:solidFill>
          <a:schemeClr val="lt1"/>
        </a:solidFill>
      </p:bgPr>
    </p:bg>
    <p:spTree>
      <p:nvGrpSpPr>
        <p:cNvPr id="359" name="Shape 359"/>
        <p:cNvGrpSpPr/>
        <p:nvPr/>
      </p:nvGrpSpPr>
      <p:grpSpPr>
        <a:xfrm>
          <a:off x="0" y="0"/>
          <a:ext cx="0" cy="0"/>
          <a:chOff x="0" y="0"/>
          <a:chExt cx="0" cy="0"/>
        </a:xfrm>
      </p:grpSpPr>
      <p:sp>
        <p:nvSpPr>
          <p:cNvPr id="360" name="Google Shape;360;p56"/>
          <p:cNvSpPr/>
          <p:nvPr/>
        </p:nvSpPr>
        <p:spPr>
          <a:xfrm rot="-8760026">
            <a:off x="7281083" y="-719715"/>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6"/>
          <p:cNvSpPr/>
          <p:nvPr/>
        </p:nvSpPr>
        <p:spPr>
          <a:xfrm flipH="1" rot="3646459">
            <a:off x="8591912" y="1461798"/>
            <a:ext cx="161103" cy="161103"/>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6"/>
          <p:cNvSpPr/>
          <p:nvPr/>
        </p:nvSpPr>
        <p:spPr>
          <a:xfrm flipH="1" rot="3646459">
            <a:off x="8408559" y="1321470"/>
            <a:ext cx="127916" cy="109706"/>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6"/>
          <p:cNvSpPr/>
          <p:nvPr/>
        </p:nvSpPr>
        <p:spPr>
          <a:xfrm rot="-8760026">
            <a:off x="7644927" y="-422300"/>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6"/>
          <p:cNvSpPr/>
          <p:nvPr/>
        </p:nvSpPr>
        <p:spPr>
          <a:xfrm flipH="1" rot="642923">
            <a:off x="7316985" y="-163275"/>
            <a:ext cx="460650" cy="460728"/>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6"/>
          <p:cNvSpPr/>
          <p:nvPr/>
        </p:nvSpPr>
        <p:spPr>
          <a:xfrm flipH="1" rot="-8100000">
            <a:off x="8136700" y="1591011"/>
            <a:ext cx="3384647" cy="2905661"/>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6"/>
          <p:cNvSpPr/>
          <p:nvPr/>
        </p:nvSpPr>
        <p:spPr>
          <a:xfrm rot="-8760026">
            <a:off x="7949546" y="3714010"/>
            <a:ext cx="2481510" cy="167593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7" name="Google Shape;367;p56"/>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368" name="Google Shape;368;p56"/>
          <p:cNvSpPr txBox="1"/>
          <p:nvPr>
            <p:ph type="title"/>
          </p:nvPr>
        </p:nvSpPr>
        <p:spPr>
          <a:xfrm>
            <a:off x="2015400" y="445025"/>
            <a:ext cx="49491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_1_1">
    <p:bg>
      <p:bgPr>
        <a:solidFill>
          <a:schemeClr val="lt1"/>
        </a:solidFill>
      </p:bgPr>
    </p:bg>
    <p:spTree>
      <p:nvGrpSpPr>
        <p:cNvPr id="369" name="Shape 369"/>
        <p:cNvGrpSpPr/>
        <p:nvPr/>
      </p:nvGrpSpPr>
      <p:grpSpPr>
        <a:xfrm>
          <a:off x="0" y="0"/>
          <a:ext cx="0" cy="0"/>
          <a:chOff x="0" y="0"/>
          <a:chExt cx="0" cy="0"/>
        </a:xfrm>
      </p:grpSpPr>
      <p:sp>
        <p:nvSpPr>
          <p:cNvPr id="370" name="Google Shape;370;p57"/>
          <p:cNvSpPr/>
          <p:nvPr/>
        </p:nvSpPr>
        <p:spPr>
          <a:xfrm rot="-10467117">
            <a:off x="6134423" y="-1017937"/>
            <a:ext cx="3515970" cy="2374497"/>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7"/>
          <p:cNvSpPr/>
          <p:nvPr/>
        </p:nvSpPr>
        <p:spPr>
          <a:xfrm rot="-10467040">
            <a:off x="6736953" y="-680998"/>
            <a:ext cx="3278222" cy="2213925"/>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7"/>
          <p:cNvSpPr txBox="1"/>
          <p:nvPr>
            <p:ph type="title"/>
          </p:nvPr>
        </p:nvSpPr>
        <p:spPr>
          <a:xfrm>
            <a:off x="720000" y="445025"/>
            <a:ext cx="5100000" cy="61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3" name="Google Shape;373;p57"/>
          <p:cNvSpPr/>
          <p:nvPr/>
        </p:nvSpPr>
        <p:spPr>
          <a:xfrm rot="-7693956">
            <a:off x="8203000" y="1832061"/>
            <a:ext cx="3384871" cy="2905854"/>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7"/>
          <p:cNvSpPr/>
          <p:nvPr/>
        </p:nvSpPr>
        <p:spPr>
          <a:xfrm flipH="1" rot="4718559">
            <a:off x="8681400" y="1221170"/>
            <a:ext cx="3384914" cy="2905891"/>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7"/>
          <p:cNvSpPr/>
          <p:nvPr/>
        </p:nvSpPr>
        <p:spPr>
          <a:xfrm flipH="1" rot="8623328">
            <a:off x="8527330" y="1765467"/>
            <a:ext cx="161106" cy="161106"/>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7"/>
          <p:cNvSpPr/>
          <p:nvPr/>
        </p:nvSpPr>
        <p:spPr>
          <a:xfrm flipH="1" rot="8623328">
            <a:off x="8684151" y="1572352"/>
            <a:ext cx="127918" cy="109708"/>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7"/>
          <p:cNvSpPr/>
          <p:nvPr/>
        </p:nvSpPr>
        <p:spPr>
          <a:xfrm flipH="1" rot="8729222">
            <a:off x="8585271" y="4052821"/>
            <a:ext cx="460647" cy="460726"/>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8" name="Google Shape;378;p57"/>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
    <p:bg>
      <p:bgPr>
        <a:solidFill>
          <a:schemeClr val="lt1"/>
        </a:solidFill>
      </p:bgPr>
    </p:bg>
    <p:spTree>
      <p:nvGrpSpPr>
        <p:cNvPr id="379" name="Shape 379"/>
        <p:cNvGrpSpPr/>
        <p:nvPr/>
      </p:nvGrpSpPr>
      <p:grpSpPr>
        <a:xfrm>
          <a:off x="0" y="0"/>
          <a:ext cx="0" cy="0"/>
          <a:chOff x="0" y="0"/>
          <a:chExt cx="0" cy="0"/>
        </a:xfrm>
      </p:grpSpPr>
      <p:sp>
        <p:nvSpPr>
          <p:cNvPr id="380" name="Google Shape;380;p58"/>
          <p:cNvSpPr txBox="1"/>
          <p:nvPr>
            <p:ph type="title"/>
          </p:nvPr>
        </p:nvSpPr>
        <p:spPr>
          <a:xfrm>
            <a:off x="1283125" y="293700"/>
            <a:ext cx="65751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81" name="Google Shape;381;p58"/>
          <p:cNvSpPr/>
          <p:nvPr/>
        </p:nvSpPr>
        <p:spPr>
          <a:xfrm rot="-9402940">
            <a:off x="7227010" y="-1229347"/>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8"/>
          <p:cNvSpPr/>
          <p:nvPr/>
        </p:nvSpPr>
        <p:spPr>
          <a:xfrm flipH="1" rot="3003405">
            <a:off x="8800006" y="899331"/>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8"/>
          <p:cNvSpPr/>
          <p:nvPr/>
        </p:nvSpPr>
        <p:spPr>
          <a:xfrm flipH="1" rot="3003405">
            <a:off x="8589268" y="799075"/>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8"/>
          <p:cNvSpPr/>
          <p:nvPr/>
        </p:nvSpPr>
        <p:spPr>
          <a:xfrm rot="-9402940">
            <a:off x="7639810" y="-1004772"/>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8"/>
          <p:cNvSpPr/>
          <p:nvPr/>
        </p:nvSpPr>
        <p:spPr>
          <a:xfrm flipH="1" rot="9402940">
            <a:off x="-567167" y="-1229347"/>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8"/>
          <p:cNvSpPr/>
          <p:nvPr/>
        </p:nvSpPr>
        <p:spPr>
          <a:xfrm rot="-3003405">
            <a:off x="180261" y="899331"/>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8"/>
          <p:cNvSpPr/>
          <p:nvPr/>
        </p:nvSpPr>
        <p:spPr>
          <a:xfrm rot="-3003405">
            <a:off x="424186" y="799075"/>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8"/>
          <p:cNvSpPr/>
          <p:nvPr/>
        </p:nvSpPr>
        <p:spPr>
          <a:xfrm flipH="1" rot="9402940">
            <a:off x="-979967" y="-1004772"/>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9" name="Google Shape;389;p58"/>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
    <p:bg>
      <p:bgPr>
        <a:solidFill>
          <a:schemeClr val="lt1"/>
        </a:solidFill>
      </p:bgPr>
    </p:bg>
    <p:spTree>
      <p:nvGrpSpPr>
        <p:cNvPr id="390" name="Shape 390"/>
        <p:cNvGrpSpPr/>
        <p:nvPr/>
      </p:nvGrpSpPr>
      <p:grpSpPr>
        <a:xfrm>
          <a:off x="0" y="0"/>
          <a:ext cx="0" cy="0"/>
          <a:chOff x="0" y="0"/>
          <a:chExt cx="0" cy="0"/>
        </a:xfrm>
      </p:grpSpPr>
      <p:sp>
        <p:nvSpPr>
          <p:cNvPr id="391" name="Google Shape;391;p59"/>
          <p:cNvSpPr/>
          <p:nvPr/>
        </p:nvSpPr>
        <p:spPr>
          <a:xfrm flipH="1" rot="-7521479">
            <a:off x="6915917" y="-429339"/>
            <a:ext cx="2892828" cy="195361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9"/>
          <p:cNvSpPr/>
          <p:nvPr/>
        </p:nvSpPr>
        <p:spPr>
          <a:xfrm rot="2442198">
            <a:off x="8956310" y="1716494"/>
            <a:ext cx="161098" cy="161098"/>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9"/>
          <p:cNvSpPr/>
          <p:nvPr/>
        </p:nvSpPr>
        <p:spPr>
          <a:xfrm rot="2442198">
            <a:off x="8734084" y="1761842"/>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9"/>
          <p:cNvSpPr/>
          <p:nvPr/>
        </p:nvSpPr>
        <p:spPr>
          <a:xfrm rot="2442198">
            <a:off x="6749028" y="101410"/>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9"/>
          <p:cNvSpPr/>
          <p:nvPr/>
        </p:nvSpPr>
        <p:spPr>
          <a:xfrm flipH="1" rot="-357560">
            <a:off x="7274674" y="-1476074"/>
            <a:ext cx="3384778" cy="2905774"/>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9"/>
          <p:cNvSpPr/>
          <p:nvPr/>
        </p:nvSpPr>
        <p:spPr>
          <a:xfrm rot="7521479">
            <a:off x="-664745" y="-429339"/>
            <a:ext cx="2892828" cy="195361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9"/>
          <p:cNvSpPr/>
          <p:nvPr/>
        </p:nvSpPr>
        <p:spPr>
          <a:xfrm flipH="1" rot="-2442198">
            <a:off x="282005" y="1761842"/>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9"/>
          <p:cNvSpPr/>
          <p:nvPr/>
        </p:nvSpPr>
        <p:spPr>
          <a:xfrm flipH="1" rot="-2442198">
            <a:off x="2267061" y="101410"/>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9"/>
          <p:cNvSpPr/>
          <p:nvPr/>
        </p:nvSpPr>
        <p:spPr>
          <a:xfrm rot="357560">
            <a:off x="-1515451" y="-1476074"/>
            <a:ext cx="3384778" cy="2905774"/>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9"/>
          <p:cNvSpPr/>
          <p:nvPr/>
        </p:nvSpPr>
        <p:spPr>
          <a:xfrm flipH="1" rot="-2442198">
            <a:off x="26593" y="1716494"/>
            <a:ext cx="161098" cy="161098"/>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1" name="Google Shape;401;p59"/>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402" name="Google Shape;402;p59"/>
          <p:cNvSpPr txBox="1"/>
          <p:nvPr>
            <p:ph type="title"/>
          </p:nvPr>
        </p:nvSpPr>
        <p:spPr>
          <a:xfrm>
            <a:off x="2015400" y="445025"/>
            <a:ext cx="49491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bg>
      <p:bgPr>
        <a:solidFill>
          <a:schemeClr val="lt1"/>
        </a:solidFill>
      </p:bgPr>
    </p:bg>
    <p:spTree>
      <p:nvGrpSpPr>
        <p:cNvPr id="403" name="Shape 403"/>
        <p:cNvGrpSpPr/>
        <p:nvPr/>
      </p:nvGrpSpPr>
      <p:grpSpPr>
        <a:xfrm>
          <a:off x="0" y="0"/>
          <a:ext cx="0" cy="0"/>
          <a:chOff x="0" y="0"/>
          <a:chExt cx="0" cy="0"/>
        </a:xfrm>
      </p:grpSpPr>
      <p:pic>
        <p:nvPicPr>
          <p:cNvPr id="404" name="Google Shape;404;p60"/>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405" name="Google Shape;405;p60"/>
          <p:cNvSpPr txBox="1"/>
          <p:nvPr>
            <p:ph type="title"/>
          </p:nvPr>
        </p:nvSpPr>
        <p:spPr>
          <a:xfrm>
            <a:off x="2015400" y="445025"/>
            <a:ext cx="49491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7">
    <p:bg>
      <p:bgPr>
        <a:solidFill>
          <a:schemeClr val="lt1"/>
        </a:solidFill>
      </p:bgPr>
    </p:bg>
    <p:spTree>
      <p:nvGrpSpPr>
        <p:cNvPr id="406" name="Shape 406"/>
        <p:cNvGrpSpPr/>
        <p:nvPr/>
      </p:nvGrpSpPr>
      <p:grpSpPr>
        <a:xfrm>
          <a:off x="0" y="0"/>
          <a:ext cx="0" cy="0"/>
          <a:chOff x="0" y="0"/>
          <a:chExt cx="0" cy="0"/>
        </a:xfrm>
      </p:grpSpPr>
      <p:sp>
        <p:nvSpPr>
          <p:cNvPr id="407" name="Google Shape;407;p61"/>
          <p:cNvSpPr/>
          <p:nvPr/>
        </p:nvSpPr>
        <p:spPr>
          <a:xfrm flipH="1" rot="8759957">
            <a:off x="-896533" y="-661798"/>
            <a:ext cx="2783613" cy="198697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1"/>
          <p:cNvSpPr/>
          <p:nvPr/>
        </p:nvSpPr>
        <p:spPr>
          <a:xfrm flipH="1" rot="8759975">
            <a:off x="-1024837" y="-653468"/>
            <a:ext cx="2593812" cy="1787748"/>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1"/>
          <p:cNvSpPr/>
          <p:nvPr/>
        </p:nvSpPr>
        <p:spPr>
          <a:xfrm rot="-3474935">
            <a:off x="6935078" y="3720098"/>
            <a:ext cx="3618009" cy="2189641"/>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1"/>
          <p:cNvSpPr/>
          <p:nvPr/>
        </p:nvSpPr>
        <p:spPr>
          <a:xfrm rot="-2857874">
            <a:off x="7602887" y="4380121"/>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1" name="Google Shape;411;p61"/>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412" name="Google Shape;412;p61"/>
          <p:cNvSpPr txBox="1"/>
          <p:nvPr>
            <p:ph type="title"/>
          </p:nvPr>
        </p:nvSpPr>
        <p:spPr>
          <a:xfrm>
            <a:off x="2351575" y="361000"/>
            <a:ext cx="49491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44" name="Shape 44"/>
        <p:cNvGrpSpPr/>
        <p:nvPr/>
      </p:nvGrpSpPr>
      <p:grpSpPr>
        <a:xfrm>
          <a:off x="0" y="0"/>
          <a:ext cx="0" cy="0"/>
          <a:chOff x="0" y="0"/>
          <a:chExt cx="0" cy="0"/>
        </a:xfrm>
      </p:grpSpPr>
      <p:sp>
        <p:nvSpPr>
          <p:cNvPr id="45" name="Google Shape;45;p43"/>
          <p:cNvSpPr txBox="1"/>
          <p:nvPr>
            <p:ph type="title"/>
          </p:nvPr>
        </p:nvSpPr>
        <p:spPr>
          <a:xfrm>
            <a:off x="4876075" y="1404588"/>
            <a:ext cx="3547800" cy="156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43"/>
          <p:cNvSpPr txBox="1"/>
          <p:nvPr>
            <p:ph idx="1" type="subTitle"/>
          </p:nvPr>
        </p:nvSpPr>
        <p:spPr>
          <a:xfrm>
            <a:off x="5784000" y="2969063"/>
            <a:ext cx="2640000" cy="858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400">
                <a:solidFill>
                  <a:schemeClr val="dk2"/>
                </a:solidFill>
                <a:latin typeface="Montserrat"/>
                <a:ea typeface="Montserrat"/>
                <a:cs typeface="Montserrat"/>
                <a:sym typeface="Montserrat"/>
              </a:defRPr>
            </a:lvl1pPr>
            <a:lvl2pPr lvl="1" algn="r">
              <a:lnSpc>
                <a:spcPct val="100000"/>
              </a:lnSpc>
              <a:spcBef>
                <a:spcPts val="0"/>
              </a:spcBef>
              <a:spcAft>
                <a:spcPts val="0"/>
              </a:spcAft>
              <a:buSzPts val="1400"/>
              <a:buNone/>
              <a:defRPr sz="1400">
                <a:solidFill>
                  <a:schemeClr val="dk2"/>
                </a:solidFill>
              </a:defRPr>
            </a:lvl2pPr>
            <a:lvl3pPr lvl="2" algn="r">
              <a:lnSpc>
                <a:spcPct val="100000"/>
              </a:lnSpc>
              <a:spcBef>
                <a:spcPts val="0"/>
              </a:spcBef>
              <a:spcAft>
                <a:spcPts val="0"/>
              </a:spcAft>
              <a:buSzPts val="1400"/>
              <a:buNone/>
              <a:defRPr sz="1400">
                <a:solidFill>
                  <a:schemeClr val="dk2"/>
                </a:solidFill>
              </a:defRPr>
            </a:lvl3pPr>
            <a:lvl4pPr lvl="3" algn="r">
              <a:lnSpc>
                <a:spcPct val="100000"/>
              </a:lnSpc>
              <a:spcBef>
                <a:spcPts val="0"/>
              </a:spcBef>
              <a:spcAft>
                <a:spcPts val="0"/>
              </a:spcAft>
              <a:buSzPts val="1400"/>
              <a:buNone/>
              <a:defRPr sz="1400">
                <a:solidFill>
                  <a:schemeClr val="dk2"/>
                </a:solidFill>
              </a:defRPr>
            </a:lvl4pPr>
            <a:lvl5pPr lvl="4" algn="r">
              <a:lnSpc>
                <a:spcPct val="100000"/>
              </a:lnSpc>
              <a:spcBef>
                <a:spcPts val="0"/>
              </a:spcBef>
              <a:spcAft>
                <a:spcPts val="0"/>
              </a:spcAft>
              <a:buSzPts val="1400"/>
              <a:buNone/>
              <a:defRPr sz="1400">
                <a:solidFill>
                  <a:schemeClr val="dk2"/>
                </a:solidFill>
              </a:defRPr>
            </a:lvl5pPr>
            <a:lvl6pPr lvl="5" algn="r">
              <a:lnSpc>
                <a:spcPct val="100000"/>
              </a:lnSpc>
              <a:spcBef>
                <a:spcPts val="0"/>
              </a:spcBef>
              <a:spcAft>
                <a:spcPts val="0"/>
              </a:spcAft>
              <a:buSzPts val="1400"/>
              <a:buNone/>
              <a:defRPr sz="1400">
                <a:solidFill>
                  <a:schemeClr val="dk2"/>
                </a:solidFill>
              </a:defRPr>
            </a:lvl6pPr>
            <a:lvl7pPr lvl="6" algn="r">
              <a:lnSpc>
                <a:spcPct val="100000"/>
              </a:lnSpc>
              <a:spcBef>
                <a:spcPts val="0"/>
              </a:spcBef>
              <a:spcAft>
                <a:spcPts val="0"/>
              </a:spcAft>
              <a:buSzPts val="1400"/>
              <a:buNone/>
              <a:defRPr sz="1400">
                <a:solidFill>
                  <a:schemeClr val="dk2"/>
                </a:solidFill>
              </a:defRPr>
            </a:lvl7pPr>
            <a:lvl8pPr lvl="7" algn="r">
              <a:lnSpc>
                <a:spcPct val="100000"/>
              </a:lnSpc>
              <a:spcBef>
                <a:spcPts val="0"/>
              </a:spcBef>
              <a:spcAft>
                <a:spcPts val="0"/>
              </a:spcAft>
              <a:buSzPts val="1400"/>
              <a:buNone/>
              <a:defRPr sz="1400">
                <a:solidFill>
                  <a:schemeClr val="dk2"/>
                </a:solidFill>
              </a:defRPr>
            </a:lvl8pPr>
            <a:lvl9pPr lvl="8" algn="r">
              <a:lnSpc>
                <a:spcPct val="100000"/>
              </a:lnSpc>
              <a:spcBef>
                <a:spcPts val="0"/>
              </a:spcBef>
              <a:spcAft>
                <a:spcPts val="0"/>
              </a:spcAft>
              <a:buSzPts val="1400"/>
              <a:buNone/>
              <a:defRPr sz="1400">
                <a:solidFill>
                  <a:schemeClr val="dk2"/>
                </a:solidFill>
              </a:defRPr>
            </a:lvl9pPr>
          </a:lstStyle>
          <a:p/>
        </p:txBody>
      </p:sp>
      <p:sp>
        <p:nvSpPr>
          <p:cNvPr id="47" name="Google Shape;47;p43"/>
          <p:cNvSpPr/>
          <p:nvPr/>
        </p:nvSpPr>
        <p:spPr>
          <a:xfrm rot="-9402940">
            <a:off x="7227010" y="-1229347"/>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3"/>
          <p:cNvSpPr/>
          <p:nvPr/>
        </p:nvSpPr>
        <p:spPr>
          <a:xfrm flipH="1" rot="3003405">
            <a:off x="8800006" y="899331"/>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3"/>
          <p:cNvSpPr/>
          <p:nvPr/>
        </p:nvSpPr>
        <p:spPr>
          <a:xfrm flipH="1" rot="3003405">
            <a:off x="8589268" y="799075"/>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3"/>
          <p:cNvSpPr/>
          <p:nvPr/>
        </p:nvSpPr>
        <p:spPr>
          <a:xfrm rot="-9402940">
            <a:off x="7639810" y="-1004772"/>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 name="Google Shape;51;p43"/>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52" name="Google Shape;52;p43"/>
          <p:cNvSpPr/>
          <p:nvPr/>
        </p:nvSpPr>
        <p:spPr>
          <a:xfrm rot="7802315">
            <a:off x="-1309392" y="-179733"/>
            <a:ext cx="3398331" cy="1991114"/>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
    <p:bg>
      <p:bgPr>
        <a:solidFill>
          <a:schemeClr val="lt1"/>
        </a:solidFill>
      </p:bgPr>
    </p:bg>
    <p:spTree>
      <p:nvGrpSpPr>
        <p:cNvPr id="413" name="Shape 413"/>
        <p:cNvGrpSpPr/>
        <p:nvPr/>
      </p:nvGrpSpPr>
      <p:grpSpPr>
        <a:xfrm>
          <a:off x="0" y="0"/>
          <a:ext cx="0" cy="0"/>
          <a:chOff x="0" y="0"/>
          <a:chExt cx="0" cy="0"/>
        </a:xfrm>
      </p:grpSpPr>
      <p:sp>
        <p:nvSpPr>
          <p:cNvPr id="414" name="Google Shape;414;p62"/>
          <p:cNvSpPr/>
          <p:nvPr/>
        </p:nvSpPr>
        <p:spPr>
          <a:xfrm rot="8696747">
            <a:off x="5616928" y="925849"/>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2"/>
          <p:cNvSpPr/>
          <p:nvPr/>
        </p:nvSpPr>
        <p:spPr>
          <a:xfrm rot="8696747">
            <a:off x="5796404" y="1033160"/>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2"/>
          <p:cNvSpPr/>
          <p:nvPr/>
        </p:nvSpPr>
        <p:spPr>
          <a:xfrm flipH="1">
            <a:off x="5255472" y="1085838"/>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2"/>
          <p:cNvSpPr/>
          <p:nvPr/>
        </p:nvSpPr>
        <p:spPr>
          <a:xfrm flipH="1">
            <a:off x="4456897" y="1402776"/>
            <a:ext cx="3384878" cy="2575356"/>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2"/>
          <p:cNvSpPr/>
          <p:nvPr/>
        </p:nvSpPr>
        <p:spPr>
          <a:xfrm>
            <a:off x="8193678" y="2169636"/>
            <a:ext cx="460648" cy="46072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9" name="Google Shape;419;p62"/>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420" name="Google Shape;420;p62"/>
          <p:cNvSpPr txBox="1"/>
          <p:nvPr>
            <p:ph type="title"/>
          </p:nvPr>
        </p:nvSpPr>
        <p:spPr>
          <a:xfrm>
            <a:off x="666750" y="755800"/>
            <a:ext cx="3384900" cy="238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21" name="Google Shape;421;p62"/>
          <p:cNvSpPr txBox="1"/>
          <p:nvPr>
            <p:ph idx="2" type="title"/>
          </p:nvPr>
        </p:nvSpPr>
        <p:spPr>
          <a:xfrm>
            <a:off x="666750" y="2838700"/>
            <a:ext cx="3384900" cy="238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422" name="Google Shape;422;p62"/>
          <p:cNvSpPr/>
          <p:nvPr/>
        </p:nvSpPr>
        <p:spPr>
          <a:xfrm flipH="1" rot="-8347969">
            <a:off x="5012671" y="1402764"/>
            <a:ext cx="3384863" cy="2575361"/>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
    <p:bg>
      <p:bgPr>
        <a:solidFill>
          <a:schemeClr val="lt1"/>
        </a:solidFill>
      </p:bgPr>
    </p:bg>
    <p:spTree>
      <p:nvGrpSpPr>
        <p:cNvPr id="423" name="Shape 423"/>
        <p:cNvGrpSpPr/>
        <p:nvPr/>
      </p:nvGrpSpPr>
      <p:grpSpPr>
        <a:xfrm>
          <a:off x="0" y="0"/>
          <a:ext cx="0" cy="0"/>
          <a:chOff x="0" y="0"/>
          <a:chExt cx="0" cy="0"/>
        </a:xfrm>
      </p:grpSpPr>
      <p:sp>
        <p:nvSpPr>
          <p:cNvPr id="424" name="Google Shape;424;p63"/>
          <p:cNvSpPr/>
          <p:nvPr/>
        </p:nvSpPr>
        <p:spPr>
          <a:xfrm flipH="1" rot="-8696747">
            <a:off x="3399216" y="925849"/>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3"/>
          <p:cNvSpPr/>
          <p:nvPr/>
        </p:nvSpPr>
        <p:spPr>
          <a:xfrm flipH="1" rot="-8696747">
            <a:off x="3186552" y="1033160"/>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3"/>
          <p:cNvSpPr/>
          <p:nvPr/>
        </p:nvSpPr>
        <p:spPr>
          <a:xfrm>
            <a:off x="503711" y="1085838"/>
            <a:ext cx="3384878" cy="290586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3"/>
          <p:cNvSpPr/>
          <p:nvPr/>
        </p:nvSpPr>
        <p:spPr>
          <a:xfrm>
            <a:off x="1138736" y="1416351"/>
            <a:ext cx="3384878" cy="2575356"/>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3"/>
          <p:cNvSpPr/>
          <p:nvPr/>
        </p:nvSpPr>
        <p:spPr>
          <a:xfrm flipH="1">
            <a:off x="489735" y="2169636"/>
            <a:ext cx="460648" cy="46072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9" name="Google Shape;429;p63"/>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430" name="Google Shape;430;p63"/>
          <p:cNvSpPr txBox="1"/>
          <p:nvPr>
            <p:ph type="title"/>
          </p:nvPr>
        </p:nvSpPr>
        <p:spPr>
          <a:xfrm>
            <a:off x="4857375" y="953575"/>
            <a:ext cx="3384900" cy="238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31" name="Google Shape;431;p63"/>
          <p:cNvSpPr txBox="1"/>
          <p:nvPr>
            <p:ph idx="2" type="title"/>
          </p:nvPr>
        </p:nvSpPr>
        <p:spPr>
          <a:xfrm>
            <a:off x="4857375" y="3036475"/>
            <a:ext cx="3384900" cy="238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432" name="Google Shape;432;p63"/>
          <p:cNvSpPr/>
          <p:nvPr/>
        </p:nvSpPr>
        <p:spPr>
          <a:xfrm flipH="1" rot="-8347969">
            <a:off x="314621" y="1179552"/>
            <a:ext cx="3384863" cy="2575361"/>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bg>
      <p:bgPr>
        <a:solidFill>
          <a:schemeClr val="lt1"/>
        </a:solidFill>
      </p:bgPr>
    </p:bg>
    <p:spTree>
      <p:nvGrpSpPr>
        <p:cNvPr id="433" name="Shape 433"/>
        <p:cNvGrpSpPr/>
        <p:nvPr/>
      </p:nvGrpSpPr>
      <p:grpSpPr>
        <a:xfrm>
          <a:off x="0" y="0"/>
          <a:ext cx="0" cy="0"/>
          <a:chOff x="0" y="0"/>
          <a:chExt cx="0" cy="0"/>
        </a:xfrm>
      </p:grpSpPr>
      <p:sp>
        <p:nvSpPr>
          <p:cNvPr id="434" name="Google Shape;434;p64"/>
          <p:cNvSpPr/>
          <p:nvPr/>
        </p:nvSpPr>
        <p:spPr>
          <a:xfrm flipH="1" rot="-1018258">
            <a:off x="1915646" y="4619775"/>
            <a:ext cx="127916" cy="109706"/>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4"/>
          <p:cNvSpPr/>
          <p:nvPr/>
        </p:nvSpPr>
        <p:spPr>
          <a:xfrm flipH="1" rot="-1391490">
            <a:off x="45066" y="1542548"/>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4"/>
          <p:cNvSpPr/>
          <p:nvPr/>
        </p:nvSpPr>
        <p:spPr>
          <a:xfrm rot="1411872">
            <a:off x="-1086968" y="3515226"/>
            <a:ext cx="3433454" cy="23187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4"/>
          <p:cNvSpPr/>
          <p:nvPr/>
        </p:nvSpPr>
        <p:spPr>
          <a:xfrm flipH="1" rot="2283796">
            <a:off x="2524262" y="126367"/>
            <a:ext cx="161104" cy="161104"/>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4"/>
          <p:cNvSpPr/>
          <p:nvPr/>
        </p:nvSpPr>
        <p:spPr>
          <a:xfrm flipH="1" rot="2283796">
            <a:off x="2315693" y="118719"/>
            <a:ext cx="127917" cy="109707"/>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4"/>
          <p:cNvSpPr/>
          <p:nvPr/>
        </p:nvSpPr>
        <p:spPr>
          <a:xfrm flipH="1" rot="8275004">
            <a:off x="-2345926" y="-441539"/>
            <a:ext cx="3900758" cy="22423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4"/>
          <p:cNvSpPr/>
          <p:nvPr/>
        </p:nvSpPr>
        <p:spPr>
          <a:xfrm rot="7942126">
            <a:off x="-526201" y="-814402"/>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4"/>
          <p:cNvSpPr/>
          <p:nvPr/>
        </p:nvSpPr>
        <p:spPr>
          <a:xfrm flipH="1" rot="-6849504">
            <a:off x="2027959" y="-989555"/>
            <a:ext cx="2056998" cy="138917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2" name="Google Shape;442;p64"/>
          <p:cNvPicPr preferRelativeResize="0"/>
          <p:nvPr/>
        </p:nvPicPr>
        <p:blipFill rotWithShape="1">
          <a:blip r:embed="rId2">
            <a:alphaModFix/>
          </a:blip>
          <a:srcRect b="0" l="0" r="0" t="0"/>
          <a:stretch/>
        </p:blipFill>
        <p:spPr>
          <a:xfrm>
            <a:off x="319325" y="4652664"/>
            <a:ext cx="1252436" cy="212300"/>
          </a:xfrm>
          <a:prstGeom prst="rect">
            <a:avLst/>
          </a:prstGeom>
          <a:noFill/>
          <a:ln>
            <a:noFill/>
          </a:ln>
        </p:spPr>
      </p:pic>
      <p:sp>
        <p:nvSpPr>
          <p:cNvPr id="443" name="Google Shape;443;p64"/>
          <p:cNvSpPr txBox="1"/>
          <p:nvPr>
            <p:ph type="title"/>
          </p:nvPr>
        </p:nvSpPr>
        <p:spPr>
          <a:xfrm>
            <a:off x="2015400" y="445025"/>
            <a:ext cx="49491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bg>
      <p:bgPr>
        <a:solidFill>
          <a:schemeClr val="lt1"/>
        </a:solidFill>
      </p:bgPr>
    </p:bg>
    <p:spTree>
      <p:nvGrpSpPr>
        <p:cNvPr id="444" name="Shape 444"/>
        <p:cNvGrpSpPr/>
        <p:nvPr/>
      </p:nvGrpSpPr>
      <p:grpSpPr>
        <a:xfrm>
          <a:off x="0" y="0"/>
          <a:ext cx="0" cy="0"/>
          <a:chOff x="0" y="0"/>
          <a:chExt cx="0" cy="0"/>
        </a:xfrm>
      </p:grpSpPr>
      <p:sp>
        <p:nvSpPr>
          <p:cNvPr id="445" name="Google Shape;445;p65"/>
          <p:cNvSpPr/>
          <p:nvPr/>
        </p:nvSpPr>
        <p:spPr>
          <a:xfrm flipH="1" rot="-8572149">
            <a:off x="6572568" y="-926853"/>
            <a:ext cx="2892746" cy="195361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5"/>
          <p:cNvSpPr/>
          <p:nvPr/>
        </p:nvSpPr>
        <p:spPr>
          <a:xfrm rot="1391490">
            <a:off x="8957695" y="958099"/>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5"/>
          <p:cNvSpPr/>
          <p:nvPr/>
        </p:nvSpPr>
        <p:spPr>
          <a:xfrm rot="1391490">
            <a:off x="8752450" y="1074398"/>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5"/>
          <p:cNvSpPr/>
          <p:nvPr/>
        </p:nvSpPr>
        <p:spPr>
          <a:xfrm rot="1391490">
            <a:off x="6265245" y="88610"/>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5"/>
          <p:cNvSpPr/>
          <p:nvPr/>
        </p:nvSpPr>
        <p:spPr>
          <a:xfrm rot="1391490">
            <a:off x="6467975" y="29568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5"/>
          <p:cNvSpPr/>
          <p:nvPr/>
        </p:nvSpPr>
        <p:spPr>
          <a:xfrm flipH="1" rot="-1408323">
            <a:off x="6731602" y="-2129093"/>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1" name="Google Shape;451;p65"/>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452" name="Google Shape;452;p65"/>
          <p:cNvSpPr txBox="1"/>
          <p:nvPr>
            <p:ph type="title"/>
          </p:nvPr>
        </p:nvSpPr>
        <p:spPr>
          <a:xfrm>
            <a:off x="621675" y="426150"/>
            <a:ext cx="4949100" cy="101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3" name="Google Shape;453;p65"/>
          <p:cNvSpPr/>
          <p:nvPr/>
        </p:nvSpPr>
        <p:spPr>
          <a:xfrm flipH="1" rot="-2699699">
            <a:off x="7237351" y="3663092"/>
            <a:ext cx="2892720" cy="1953568"/>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p:cSld name="CUSTOM_15">
    <p:spTree>
      <p:nvGrpSpPr>
        <p:cNvPr id="454" name="Shape 454"/>
        <p:cNvGrpSpPr/>
        <p:nvPr/>
      </p:nvGrpSpPr>
      <p:grpSpPr>
        <a:xfrm>
          <a:off x="0" y="0"/>
          <a:ext cx="0" cy="0"/>
          <a:chOff x="0" y="0"/>
          <a:chExt cx="0" cy="0"/>
        </a:xfrm>
      </p:grpSpPr>
      <p:pic>
        <p:nvPicPr>
          <p:cNvPr id="455" name="Google Shape;455;p66"/>
          <p:cNvPicPr preferRelativeResize="0"/>
          <p:nvPr/>
        </p:nvPicPr>
        <p:blipFill rotWithShape="1">
          <a:blip r:embed="rId2">
            <a:alphaModFix/>
          </a:blip>
          <a:srcRect b="24704" l="34440" r="33775" t="0"/>
          <a:stretch/>
        </p:blipFill>
        <p:spPr>
          <a:xfrm>
            <a:off x="5636375" y="-223800"/>
            <a:ext cx="5513976" cy="6085350"/>
          </a:xfrm>
          <a:prstGeom prst="rect">
            <a:avLst/>
          </a:prstGeom>
          <a:noFill/>
          <a:ln>
            <a:noFill/>
          </a:ln>
        </p:spPr>
      </p:pic>
      <p:sp>
        <p:nvSpPr>
          <p:cNvPr id="456" name="Google Shape;456;p66"/>
          <p:cNvSpPr/>
          <p:nvPr/>
        </p:nvSpPr>
        <p:spPr>
          <a:xfrm>
            <a:off x="4765000" y="-74350"/>
            <a:ext cx="4454100" cy="5474700"/>
          </a:xfrm>
          <a:prstGeom prst="rect">
            <a:avLst/>
          </a:prstGeom>
          <a:solidFill>
            <a:srgbClr val="FFFFFF">
              <a:alpha val="8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6"/>
          <p:cNvSpPr txBox="1"/>
          <p:nvPr>
            <p:ph idx="1" type="body"/>
          </p:nvPr>
        </p:nvSpPr>
        <p:spPr>
          <a:xfrm>
            <a:off x="863400" y="1641175"/>
            <a:ext cx="7968900" cy="2927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Clr>
                <a:srgbClr val="3FE2BF"/>
              </a:buClr>
              <a:buSzPts val="2400"/>
              <a:buFont typeface="Lato"/>
              <a:buChar char="●"/>
              <a:defRPr sz="2400">
                <a:solidFill>
                  <a:srgbClr val="163090"/>
                </a:solidFill>
                <a:latin typeface="Lato"/>
                <a:ea typeface="Lato"/>
                <a:cs typeface="Lato"/>
                <a:sym typeface="Lato"/>
              </a:defRPr>
            </a:lvl1pPr>
            <a:lvl2pPr indent="-381000" lvl="1" marL="914400" algn="l">
              <a:lnSpc>
                <a:spcPct val="115000"/>
              </a:lnSpc>
              <a:spcBef>
                <a:spcPts val="1600"/>
              </a:spcBef>
              <a:spcAft>
                <a:spcPts val="0"/>
              </a:spcAft>
              <a:buClr>
                <a:srgbClr val="CCE2FF"/>
              </a:buClr>
              <a:buSzPts val="2400"/>
              <a:buFont typeface="Lato"/>
              <a:buChar char="●"/>
              <a:defRPr sz="2400">
                <a:solidFill>
                  <a:srgbClr val="163090"/>
                </a:solidFill>
                <a:latin typeface="Lato"/>
                <a:ea typeface="Lato"/>
                <a:cs typeface="Lato"/>
                <a:sym typeface="Lato"/>
              </a:defRPr>
            </a:lvl2pPr>
            <a:lvl3pPr indent="-381000" lvl="2" marL="1371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3pPr>
            <a:lvl4pPr indent="-381000" lvl="3" marL="18288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4pPr>
            <a:lvl5pPr indent="-381000" lvl="4" marL="22860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5pPr>
            <a:lvl6pPr indent="-381000" lvl="5" marL="27432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6pPr>
            <a:lvl7pPr indent="-381000" lvl="6" marL="32004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7pPr>
            <a:lvl8pPr indent="-381000" lvl="7" marL="3657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8pPr>
            <a:lvl9pPr indent="-381000" lvl="8" marL="4114800" algn="l">
              <a:lnSpc>
                <a:spcPct val="115000"/>
              </a:lnSpc>
              <a:spcBef>
                <a:spcPts val="1600"/>
              </a:spcBef>
              <a:spcAft>
                <a:spcPts val="1600"/>
              </a:spcAft>
              <a:buClr>
                <a:srgbClr val="163090"/>
              </a:buClr>
              <a:buSzPts val="2400"/>
              <a:buFont typeface="Lato"/>
              <a:buChar char="■"/>
              <a:defRPr sz="2400">
                <a:solidFill>
                  <a:srgbClr val="163090"/>
                </a:solidFill>
                <a:latin typeface="Lato"/>
                <a:ea typeface="Lato"/>
                <a:cs typeface="Lato"/>
                <a:sym typeface="Lato"/>
              </a:defRPr>
            </a:lvl9pPr>
          </a:lstStyle>
          <a:p/>
        </p:txBody>
      </p:sp>
      <p:sp>
        <p:nvSpPr>
          <p:cNvPr id="458" name="Google Shape;458;p6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4000">
                <a:solidFill>
                  <a:srgbClr val="163090"/>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1">
  <p:cSld name="CUSTOM_16">
    <p:spTree>
      <p:nvGrpSpPr>
        <p:cNvPr id="459" name="Shape 459"/>
        <p:cNvGrpSpPr/>
        <p:nvPr/>
      </p:nvGrpSpPr>
      <p:grpSpPr>
        <a:xfrm>
          <a:off x="0" y="0"/>
          <a:ext cx="0" cy="0"/>
          <a:chOff x="0" y="0"/>
          <a:chExt cx="0" cy="0"/>
        </a:xfrm>
      </p:grpSpPr>
      <p:pic>
        <p:nvPicPr>
          <p:cNvPr id="460" name="Google Shape;460;p67"/>
          <p:cNvPicPr preferRelativeResize="0"/>
          <p:nvPr/>
        </p:nvPicPr>
        <p:blipFill rotWithShape="1">
          <a:blip r:embed="rId2">
            <a:alphaModFix/>
          </a:blip>
          <a:srcRect b="24704" l="34440" r="33775" t="0"/>
          <a:stretch/>
        </p:blipFill>
        <p:spPr>
          <a:xfrm>
            <a:off x="5636375" y="-223800"/>
            <a:ext cx="5513976" cy="6085350"/>
          </a:xfrm>
          <a:prstGeom prst="rect">
            <a:avLst/>
          </a:prstGeom>
          <a:noFill/>
          <a:ln>
            <a:noFill/>
          </a:ln>
        </p:spPr>
      </p:pic>
      <p:sp>
        <p:nvSpPr>
          <p:cNvPr id="461" name="Google Shape;461;p67"/>
          <p:cNvSpPr/>
          <p:nvPr/>
        </p:nvSpPr>
        <p:spPr>
          <a:xfrm>
            <a:off x="4765000" y="-74350"/>
            <a:ext cx="4454100" cy="5474700"/>
          </a:xfrm>
          <a:prstGeom prst="rect">
            <a:avLst/>
          </a:prstGeom>
          <a:solidFill>
            <a:srgbClr val="FFFFFF">
              <a:alpha val="8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7"/>
          <p:cNvSpPr txBox="1"/>
          <p:nvPr>
            <p:ph idx="1" type="body"/>
          </p:nvPr>
        </p:nvSpPr>
        <p:spPr>
          <a:xfrm>
            <a:off x="863400" y="1641175"/>
            <a:ext cx="7968900" cy="2927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Clr>
                <a:srgbClr val="3FE2BF"/>
              </a:buClr>
              <a:buSzPts val="2400"/>
              <a:buFont typeface="Lato"/>
              <a:buChar char="●"/>
              <a:defRPr sz="2400">
                <a:solidFill>
                  <a:srgbClr val="163090"/>
                </a:solidFill>
                <a:latin typeface="Lato"/>
                <a:ea typeface="Lato"/>
                <a:cs typeface="Lato"/>
                <a:sym typeface="Lato"/>
              </a:defRPr>
            </a:lvl1pPr>
            <a:lvl2pPr indent="-381000" lvl="1" marL="914400" algn="l">
              <a:lnSpc>
                <a:spcPct val="115000"/>
              </a:lnSpc>
              <a:spcBef>
                <a:spcPts val="1600"/>
              </a:spcBef>
              <a:spcAft>
                <a:spcPts val="0"/>
              </a:spcAft>
              <a:buClr>
                <a:srgbClr val="CCE2FF"/>
              </a:buClr>
              <a:buSzPts val="2400"/>
              <a:buFont typeface="Lato"/>
              <a:buChar char="●"/>
              <a:defRPr sz="2400">
                <a:solidFill>
                  <a:srgbClr val="163090"/>
                </a:solidFill>
                <a:latin typeface="Lato"/>
                <a:ea typeface="Lato"/>
                <a:cs typeface="Lato"/>
                <a:sym typeface="Lato"/>
              </a:defRPr>
            </a:lvl2pPr>
            <a:lvl3pPr indent="-381000" lvl="2" marL="1371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3pPr>
            <a:lvl4pPr indent="-381000" lvl="3" marL="18288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4pPr>
            <a:lvl5pPr indent="-381000" lvl="4" marL="22860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5pPr>
            <a:lvl6pPr indent="-381000" lvl="5" marL="27432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6pPr>
            <a:lvl7pPr indent="-381000" lvl="6" marL="32004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7pPr>
            <a:lvl8pPr indent="-381000" lvl="7" marL="3657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8pPr>
            <a:lvl9pPr indent="-381000" lvl="8" marL="4114800" algn="l">
              <a:lnSpc>
                <a:spcPct val="115000"/>
              </a:lnSpc>
              <a:spcBef>
                <a:spcPts val="1600"/>
              </a:spcBef>
              <a:spcAft>
                <a:spcPts val="1600"/>
              </a:spcAft>
              <a:buClr>
                <a:srgbClr val="163090"/>
              </a:buClr>
              <a:buSzPts val="2400"/>
              <a:buFont typeface="Lato"/>
              <a:buChar char="■"/>
              <a:defRPr sz="2400">
                <a:solidFill>
                  <a:srgbClr val="163090"/>
                </a:solidFill>
                <a:latin typeface="Lato"/>
                <a:ea typeface="Lato"/>
                <a:cs typeface="Lato"/>
                <a:sym typeface="Lato"/>
              </a:defRPr>
            </a:lvl9pPr>
          </a:lstStyle>
          <a:p/>
        </p:txBody>
      </p:sp>
      <p:sp>
        <p:nvSpPr>
          <p:cNvPr id="463" name="Google Shape;463;p6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4000">
                <a:solidFill>
                  <a:srgbClr val="163090"/>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2">
  <p:cSld name="CUSTOM_17">
    <p:spTree>
      <p:nvGrpSpPr>
        <p:cNvPr id="464" name="Shape 464"/>
        <p:cNvGrpSpPr/>
        <p:nvPr/>
      </p:nvGrpSpPr>
      <p:grpSpPr>
        <a:xfrm>
          <a:off x="0" y="0"/>
          <a:ext cx="0" cy="0"/>
          <a:chOff x="0" y="0"/>
          <a:chExt cx="0" cy="0"/>
        </a:xfrm>
      </p:grpSpPr>
      <p:pic>
        <p:nvPicPr>
          <p:cNvPr id="465" name="Google Shape;465;p68"/>
          <p:cNvPicPr preferRelativeResize="0"/>
          <p:nvPr/>
        </p:nvPicPr>
        <p:blipFill rotWithShape="1">
          <a:blip r:embed="rId2">
            <a:alphaModFix/>
          </a:blip>
          <a:srcRect b="24704" l="34440" r="33775" t="0"/>
          <a:stretch/>
        </p:blipFill>
        <p:spPr>
          <a:xfrm>
            <a:off x="5636375" y="-223800"/>
            <a:ext cx="5513976" cy="6085350"/>
          </a:xfrm>
          <a:prstGeom prst="rect">
            <a:avLst/>
          </a:prstGeom>
          <a:noFill/>
          <a:ln>
            <a:noFill/>
          </a:ln>
        </p:spPr>
      </p:pic>
      <p:sp>
        <p:nvSpPr>
          <p:cNvPr id="466" name="Google Shape;466;p68"/>
          <p:cNvSpPr/>
          <p:nvPr/>
        </p:nvSpPr>
        <p:spPr>
          <a:xfrm>
            <a:off x="4765000" y="-74350"/>
            <a:ext cx="4454100" cy="5474700"/>
          </a:xfrm>
          <a:prstGeom prst="rect">
            <a:avLst/>
          </a:prstGeom>
          <a:solidFill>
            <a:srgbClr val="FFFFFF">
              <a:alpha val="8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8"/>
          <p:cNvSpPr txBox="1"/>
          <p:nvPr>
            <p:ph idx="1" type="body"/>
          </p:nvPr>
        </p:nvSpPr>
        <p:spPr>
          <a:xfrm>
            <a:off x="863400" y="1641175"/>
            <a:ext cx="7968900" cy="2927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Clr>
                <a:srgbClr val="3FE2BF"/>
              </a:buClr>
              <a:buSzPts val="2400"/>
              <a:buFont typeface="Lato"/>
              <a:buChar char="●"/>
              <a:defRPr sz="2400">
                <a:solidFill>
                  <a:srgbClr val="163090"/>
                </a:solidFill>
                <a:latin typeface="Lato"/>
                <a:ea typeface="Lato"/>
                <a:cs typeface="Lato"/>
                <a:sym typeface="Lato"/>
              </a:defRPr>
            </a:lvl1pPr>
            <a:lvl2pPr indent="-381000" lvl="1" marL="914400" algn="l">
              <a:lnSpc>
                <a:spcPct val="115000"/>
              </a:lnSpc>
              <a:spcBef>
                <a:spcPts val="1600"/>
              </a:spcBef>
              <a:spcAft>
                <a:spcPts val="0"/>
              </a:spcAft>
              <a:buClr>
                <a:srgbClr val="CCE2FF"/>
              </a:buClr>
              <a:buSzPts val="2400"/>
              <a:buFont typeface="Lato"/>
              <a:buChar char="●"/>
              <a:defRPr sz="2400">
                <a:solidFill>
                  <a:srgbClr val="163090"/>
                </a:solidFill>
                <a:latin typeface="Lato"/>
                <a:ea typeface="Lato"/>
                <a:cs typeface="Lato"/>
                <a:sym typeface="Lato"/>
              </a:defRPr>
            </a:lvl2pPr>
            <a:lvl3pPr indent="-381000" lvl="2" marL="1371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3pPr>
            <a:lvl4pPr indent="-381000" lvl="3" marL="18288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4pPr>
            <a:lvl5pPr indent="-381000" lvl="4" marL="22860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5pPr>
            <a:lvl6pPr indent="-381000" lvl="5" marL="27432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6pPr>
            <a:lvl7pPr indent="-381000" lvl="6" marL="32004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7pPr>
            <a:lvl8pPr indent="-381000" lvl="7" marL="3657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8pPr>
            <a:lvl9pPr indent="-381000" lvl="8" marL="4114800" algn="l">
              <a:lnSpc>
                <a:spcPct val="115000"/>
              </a:lnSpc>
              <a:spcBef>
                <a:spcPts val="1600"/>
              </a:spcBef>
              <a:spcAft>
                <a:spcPts val="1600"/>
              </a:spcAft>
              <a:buClr>
                <a:srgbClr val="163090"/>
              </a:buClr>
              <a:buSzPts val="2400"/>
              <a:buFont typeface="Lato"/>
              <a:buChar char="■"/>
              <a:defRPr sz="2400">
                <a:solidFill>
                  <a:srgbClr val="163090"/>
                </a:solidFill>
                <a:latin typeface="Lato"/>
                <a:ea typeface="Lato"/>
                <a:cs typeface="Lato"/>
                <a:sym typeface="Lato"/>
              </a:defRPr>
            </a:lvl9pPr>
          </a:lstStyle>
          <a:p/>
        </p:txBody>
      </p:sp>
      <p:sp>
        <p:nvSpPr>
          <p:cNvPr id="468" name="Google Shape;468;p6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4000">
                <a:solidFill>
                  <a:srgbClr val="163090"/>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3">
  <p:cSld name="CUSTOM_18">
    <p:spTree>
      <p:nvGrpSpPr>
        <p:cNvPr id="469" name="Shape 469"/>
        <p:cNvGrpSpPr/>
        <p:nvPr/>
      </p:nvGrpSpPr>
      <p:grpSpPr>
        <a:xfrm>
          <a:off x="0" y="0"/>
          <a:ext cx="0" cy="0"/>
          <a:chOff x="0" y="0"/>
          <a:chExt cx="0" cy="0"/>
        </a:xfrm>
      </p:grpSpPr>
      <p:pic>
        <p:nvPicPr>
          <p:cNvPr id="470" name="Google Shape;470;p69"/>
          <p:cNvPicPr preferRelativeResize="0"/>
          <p:nvPr/>
        </p:nvPicPr>
        <p:blipFill rotWithShape="1">
          <a:blip r:embed="rId2">
            <a:alphaModFix/>
          </a:blip>
          <a:srcRect b="24704" l="34440" r="33775" t="0"/>
          <a:stretch/>
        </p:blipFill>
        <p:spPr>
          <a:xfrm>
            <a:off x="5636375" y="-223800"/>
            <a:ext cx="5513976" cy="6085350"/>
          </a:xfrm>
          <a:prstGeom prst="rect">
            <a:avLst/>
          </a:prstGeom>
          <a:noFill/>
          <a:ln>
            <a:noFill/>
          </a:ln>
        </p:spPr>
      </p:pic>
      <p:sp>
        <p:nvSpPr>
          <p:cNvPr id="471" name="Google Shape;471;p69"/>
          <p:cNvSpPr/>
          <p:nvPr/>
        </p:nvSpPr>
        <p:spPr>
          <a:xfrm>
            <a:off x="4765000" y="-74350"/>
            <a:ext cx="4454100" cy="5474700"/>
          </a:xfrm>
          <a:prstGeom prst="rect">
            <a:avLst/>
          </a:prstGeom>
          <a:solidFill>
            <a:srgbClr val="FFFFFF">
              <a:alpha val="8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9"/>
          <p:cNvSpPr txBox="1"/>
          <p:nvPr>
            <p:ph idx="1" type="body"/>
          </p:nvPr>
        </p:nvSpPr>
        <p:spPr>
          <a:xfrm>
            <a:off x="863400" y="1641175"/>
            <a:ext cx="7968900" cy="2927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Clr>
                <a:srgbClr val="3FE2BF"/>
              </a:buClr>
              <a:buSzPts val="2400"/>
              <a:buFont typeface="Lato"/>
              <a:buChar char="●"/>
              <a:defRPr sz="2400">
                <a:solidFill>
                  <a:srgbClr val="163090"/>
                </a:solidFill>
                <a:latin typeface="Lato"/>
                <a:ea typeface="Lato"/>
                <a:cs typeface="Lato"/>
                <a:sym typeface="Lato"/>
              </a:defRPr>
            </a:lvl1pPr>
            <a:lvl2pPr indent="-381000" lvl="1" marL="914400" algn="l">
              <a:lnSpc>
                <a:spcPct val="115000"/>
              </a:lnSpc>
              <a:spcBef>
                <a:spcPts val="1600"/>
              </a:spcBef>
              <a:spcAft>
                <a:spcPts val="0"/>
              </a:spcAft>
              <a:buClr>
                <a:srgbClr val="CCE2FF"/>
              </a:buClr>
              <a:buSzPts val="2400"/>
              <a:buFont typeface="Lato"/>
              <a:buChar char="●"/>
              <a:defRPr sz="2400">
                <a:solidFill>
                  <a:srgbClr val="163090"/>
                </a:solidFill>
                <a:latin typeface="Lato"/>
                <a:ea typeface="Lato"/>
                <a:cs typeface="Lato"/>
                <a:sym typeface="Lato"/>
              </a:defRPr>
            </a:lvl2pPr>
            <a:lvl3pPr indent="-381000" lvl="2" marL="1371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3pPr>
            <a:lvl4pPr indent="-381000" lvl="3" marL="18288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4pPr>
            <a:lvl5pPr indent="-381000" lvl="4" marL="22860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5pPr>
            <a:lvl6pPr indent="-381000" lvl="5" marL="27432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6pPr>
            <a:lvl7pPr indent="-381000" lvl="6" marL="32004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7pPr>
            <a:lvl8pPr indent="-381000" lvl="7" marL="3657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8pPr>
            <a:lvl9pPr indent="-381000" lvl="8" marL="4114800" algn="l">
              <a:lnSpc>
                <a:spcPct val="115000"/>
              </a:lnSpc>
              <a:spcBef>
                <a:spcPts val="1600"/>
              </a:spcBef>
              <a:spcAft>
                <a:spcPts val="1600"/>
              </a:spcAft>
              <a:buClr>
                <a:srgbClr val="163090"/>
              </a:buClr>
              <a:buSzPts val="2400"/>
              <a:buFont typeface="Lato"/>
              <a:buChar char="■"/>
              <a:defRPr sz="2400">
                <a:solidFill>
                  <a:srgbClr val="163090"/>
                </a:solidFill>
                <a:latin typeface="Lato"/>
                <a:ea typeface="Lato"/>
                <a:cs typeface="Lato"/>
                <a:sym typeface="Lato"/>
              </a:defRPr>
            </a:lvl9pPr>
          </a:lstStyle>
          <a:p/>
        </p:txBody>
      </p:sp>
      <p:sp>
        <p:nvSpPr>
          <p:cNvPr id="473" name="Google Shape;473;p6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4000">
                <a:solidFill>
                  <a:srgbClr val="163090"/>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4">
  <p:cSld name="CUSTOM_19">
    <p:spTree>
      <p:nvGrpSpPr>
        <p:cNvPr id="474" name="Shape 474"/>
        <p:cNvGrpSpPr/>
        <p:nvPr/>
      </p:nvGrpSpPr>
      <p:grpSpPr>
        <a:xfrm>
          <a:off x="0" y="0"/>
          <a:ext cx="0" cy="0"/>
          <a:chOff x="0" y="0"/>
          <a:chExt cx="0" cy="0"/>
        </a:xfrm>
      </p:grpSpPr>
      <p:pic>
        <p:nvPicPr>
          <p:cNvPr id="475" name="Google Shape;475;p70"/>
          <p:cNvPicPr preferRelativeResize="0"/>
          <p:nvPr/>
        </p:nvPicPr>
        <p:blipFill rotWithShape="1">
          <a:blip r:embed="rId2">
            <a:alphaModFix/>
          </a:blip>
          <a:srcRect b="24704" l="34440" r="33775" t="0"/>
          <a:stretch/>
        </p:blipFill>
        <p:spPr>
          <a:xfrm>
            <a:off x="5636375" y="-223800"/>
            <a:ext cx="5513976" cy="6085350"/>
          </a:xfrm>
          <a:prstGeom prst="rect">
            <a:avLst/>
          </a:prstGeom>
          <a:noFill/>
          <a:ln>
            <a:noFill/>
          </a:ln>
        </p:spPr>
      </p:pic>
      <p:sp>
        <p:nvSpPr>
          <p:cNvPr id="476" name="Google Shape;476;p70"/>
          <p:cNvSpPr/>
          <p:nvPr/>
        </p:nvSpPr>
        <p:spPr>
          <a:xfrm>
            <a:off x="4765000" y="-74350"/>
            <a:ext cx="4454100" cy="5474700"/>
          </a:xfrm>
          <a:prstGeom prst="rect">
            <a:avLst/>
          </a:prstGeom>
          <a:solidFill>
            <a:srgbClr val="FFFFFF">
              <a:alpha val="8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0"/>
          <p:cNvSpPr txBox="1"/>
          <p:nvPr>
            <p:ph idx="1" type="body"/>
          </p:nvPr>
        </p:nvSpPr>
        <p:spPr>
          <a:xfrm>
            <a:off x="863400" y="1641175"/>
            <a:ext cx="7968900" cy="2927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Clr>
                <a:srgbClr val="3FE2BF"/>
              </a:buClr>
              <a:buSzPts val="2400"/>
              <a:buFont typeface="Lato"/>
              <a:buChar char="●"/>
              <a:defRPr sz="2400">
                <a:solidFill>
                  <a:srgbClr val="163090"/>
                </a:solidFill>
                <a:latin typeface="Lato"/>
                <a:ea typeface="Lato"/>
                <a:cs typeface="Lato"/>
                <a:sym typeface="Lato"/>
              </a:defRPr>
            </a:lvl1pPr>
            <a:lvl2pPr indent="-381000" lvl="1" marL="914400" algn="l">
              <a:lnSpc>
                <a:spcPct val="115000"/>
              </a:lnSpc>
              <a:spcBef>
                <a:spcPts val="1600"/>
              </a:spcBef>
              <a:spcAft>
                <a:spcPts val="0"/>
              </a:spcAft>
              <a:buClr>
                <a:srgbClr val="CCE2FF"/>
              </a:buClr>
              <a:buSzPts val="2400"/>
              <a:buFont typeface="Lato"/>
              <a:buChar char="●"/>
              <a:defRPr sz="2400">
                <a:solidFill>
                  <a:srgbClr val="163090"/>
                </a:solidFill>
                <a:latin typeface="Lato"/>
                <a:ea typeface="Lato"/>
                <a:cs typeface="Lato"/>
                <a:sym typeface="Lato"/>
              </a:defRPr>
            </a:lvl2pPr>
            <a:lvl3pPr indent="-381000" lvl="2" marL="1371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3pPr>
            <a:lvl4pPr indent="-381000" lvl="3" marL="18288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4pPr>
            <a:lvl5pPr indent="-381000" lvl="4" marL="22860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5pPr>
            <a:lvl6pPr indent="-381000" lvl="5" marL="27432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6pPr>
            <a:lvl7pPr indent="-381000" lvl="6" marL="32004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7pPr>
            <a:lvl8pPr indent="-381000" lvl="7" marL="3657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8pPr>
            <a:lvl9pPr indent="-381000" lvl="8" marL="4114800" algn="l">
              <a:lnSpc>
                <a:spcPct val="115000"/>
              </a:lnSpc>
              <a:spcBef>
                <a:spcPts val="1600"/>
              </a:spcBef>
              <a:spcAft>
                <a:spcPts val="1600"/>
              </a:spcAft>
              <a:buClr>
                <a:srgbClr val="163090"/>
              </a:buClr>
              <a:buSzPts val="2400"/>
              <a:buFont typeface="Lato"/>
              <a:buChar char="■"/>
              <a:defRPr sz="2400">
                <a:solidFill>
                  <a:srgbClr val="163090"/>
                </a:solidFill>
                <a:latin typeface="Lato"/>
                <a:ea typeface="Lato"/>
                <a:cs typeface="Lato"/>
                <a:sym typeface="Lato"/>
              </a:defRPr>
            </a:lvl9pPr>
          </a:lstStyle>
          <a:p/>
        </p:txBody>
      </p:sp>
      <p:sp>
        <p:nvSpPr>
          <p:cNvPr id="478" name="Google Shape;478;p7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4000">
                <a:solidFill>
                  <a:srgbClr val="163090"/>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5">
  <p:cSld name="CUSTOM_20">
    <p:spTree>
      <p:nvGrpSpPr>
        <p:cNvPr id="479" name="Shape 479"/>
        <p:cNvGrpSpPr/>
        <p:nvPr/>
      </p:nvGrpSpPr>
      <p:grpSpPr>
        <a:xfrm>
          <a:off x="0" y="0"/>
          <a:ext cx="0" cy="0"/>
          <a:chOff x="0" y="0"/>
          <a:chExt cx="0" cy="0"/>
        </a:xfrm>
      </p:grpSpPr>
      <p:pic>
        <p:nvPicPr>
          <p:cNvPr id="480" name="Google Shape;480;p71"/>
          <p:cNvPicPr preferRelativeResize="0"/>
          <p:nvPr/>
        </p:nvPicPr>
        <p:blipFill rotWithShape="1">
          <a:blip r:embed="rId2">
            <a:alphaModFix/>
          </a:blip>
          <a:srcRect b="24704" l="34440" r="33775" t="0"/>
          <a:stretch/>
        </p:blipFill>
        <p:spPr>
          <a:xfrm>
            <a:off x="5636375" y="-223800"/>
            <a:ext cx="5513976" cy="6085350"/>
          </a:xfrm>
          <a:prstGeom prst="rect">
            <a:avLst/>
          </a:prstGeom>
          <a:noFill/>
          <a:ln>
            <a:noFill/>
          </a:ln>
        </p:spPr>
      </p:pic>
      <p:sp>
        <p:nvSpPr>
          <p:cNvPr id="481" name="Google Shape;481;p71"/>
          <p:cNvSpPr/>
          <p:nvPr/>
        </p:nvSpPr>
        <p:spPr>
          <a:xfrm>
            <a:off x="4765000" y="-74350"/>
            <a:ext cx="4454100" cy="5474700"/>
          </a:xfrm>
          <a:prstGeom prst="rect">
            <a:avLst/>
          </a:prstGeom>
          <a:solidFill>
            <a:srgbClr val="FFFFFF">
              <a:alpha val="8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1"/>
          <p:cNvSpPr txBox="1"/>
          <p:nvPr>
            <p:ph idx="1" type="body"/>
          </p:nvPr>
        </p:nvSpPr>
        <p:spPr>
          <a:xfrm>
            <a:off x="863400" y="1641175"/>
            <a:ext cx="7968900" cy="2927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Clr>
                <a:srgbClr val="3FE2BF"/>
              </a:buClr>
              <a:buSzPts val="2400"/>
              <a:buFont typeface="Lato"/>
              <a:buChar char="●"/>
              <a:defRPr sz="2400">
                <a:solidFill>
                  <a:srgbClr val="163090"/>
                </a:solidFill>
                <a:latin typeface="Lato"/>
                <a:ea typeface="Lato"/>
                <a:cs typeface="Lato"/>
                <a:sym typeface="Lato"/>
              </a:defRPr>
            </a:lvl1pPr>
            <a:lvl2pPr indent="-381000" lvl="1" marL="914400" algn="l">
              <a:lnSpc>
                <a:spcPct val="115000"/>
              </a:lnSpc>
              <a:spcBef>
                <a:spcPts val="1600"/>
              </a:spcBef>
              <a:spcAft>
                <a:spcPts val="0"/>
              </a:spcAft>
              <a:buClr>
                <a:srgbClr val="CCE2FF"/>
              </a:buClr>
              <a:buSzPts val="2400"/>
              <a:buFont typeface="Lato"/>
              <a:buChar char="●"/>
              <a:defRPr sz="2400">
                <a:solidFill>
                  <a:srgbClr val="163090"/>
                </a:solidFill>
                <a:latin typeface="Lato"/>
                <a:ea typeface="Lato"/>
                <a:cs typeface="Lato"/>
                <a:sym typeface="Lato"/>
              </a:defRPr>
            </a:lvl2pPr>
            <a:lvl3pPr indent="-381000" lvl="2" marL="1371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3pPr>
            <a:lvl4pPr indent="-381000" lvl="3" marL="18288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4pPr>
            <a:lvl5pPr indent="-381000" lvl="4" marL="22860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5pPr>
            <a:lvl6pPr indent="-381000" lvl="5" marL="27432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6pPr>
            <a:lvl7pPr indent="-381000" lvl="6" marL="32004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7pPr>
            <a:lvl8pPr indent="-381000" lvl="7" marL="3657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8pPr>
            <a:lvl9pPr indent="-381000" lvl="8" marL="4114800" algn="l">
              <a:lnSpc>
                <a:spcPct val="115000"/>
              </a:lnSpc>
              <a:spcBef>
                <a:spcPts val="1600"/>
              </a:spcBef>
              <a:spcAft>
                <a:spcPts val="1600"/>
              </a:spcAft>
              <a:buClr>
                <a:srgbClr val="163090"/>
              </a:buClr>
              <a:buSzPts val="2400"/>
              <a:buFont typeface="Lato"/>
              <a:buChar char="■"/>
              <a:defRPr sz="2400">
                <a:solidFill>
                  <a:srgbClr val="163090"/>
                </a:solidFill>
                <a:latin typeface="Lato"/>
                <a:ea typeface="Lato"/>
                <a:cs typeface="Lato"/>
                <a:sym typeface="Lato"/>
              </a:defRPr>
            </a:lvl9pPr>
          </a:lstStyle>
          <a:p/>
        </p:txBody>
      </p:sp>
      <p:sp>
        <p:nvSpPr>
          <p:cNvPr id="483" name="Google Shape;483;p7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4000">
                <a:solidFill>
                  <a:srgbClr val="163090"/>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53" name="Shape 53"/>
        <p:cNvGrpSpPr/>
        <p:nvPr/>
      </p:nvGrpSpPr>
      <p:grpSpPr>
        <a:xfrm>
          <a:off x="0" y="0"/>
          <a:ext cx="0" cy="0"/>
          <a:chOff x="0" y="0"/>
          <a:chExt cx="0" cy="0"/>
        </a:xfrm>
      </p:grpSpPr>
      <p:sp>
        <p:nvSpPr>
          <p:cNvPr id="54" name="Google Shape;54;p36"/>
          <p:cNvSpPr/>
          <p:nvPr/>
        </p:nvSpPr>
        <p:spPr>
          <a:xfrm flipH="1">
            <a:off x="2043748" y="4903593"/>
            <a:ext cx="127913" cy="109704"/>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6"/>
          <p:cNvSpPr/>
          <p:nvPr/>
        </p:nvSpPr>
        <p:spPr>
          <a:xfrm rot="7802241">
            <a:off x="-828003" y="-297982"/>
            <a:ext cx="2481544" cy="167596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6"/>
          <p:cNvSpPr/>
          <p:nvPr/>
        </p:nvSpPr>
        <p:spPr>
          <a:xfrm flipH="1" rot="-1391490">
            <a:off x="47003" y="191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6"/>
          <p:cNvSpPr/>
          <p:nvPr/>
        </p:nvSpPr>
        <p:spPr>
          <a:xfrm rot="1916352">
            <a:off x="-903329" y="3799068"/>
            <a:ext cx="3433408" cy="2318781"/>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flipH="1" rot="-1391490">
            <a:off x="1764297" y="459449"/>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6"/>
          <p:cNvSpPr/>
          <p:nvPr/>
        </p:nvSpPr>
        <p:spPr>
          <a:xfrm flipH="1" rot="-1391490">
            <a:off x="1594753" y="66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6"/>
          <p:cNvSpPr/>
          <p:nvPr/>
        </p:nvSpPr>
        <p:spPr>
          <a:xfrm rot="1408323">
            <a:off x="-2417831" y="1728870"/>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6"/>
          <p:cNvSpPr/>
          <p:nvPr/>
        </p:nvSpPr>
        <p:spPr>
          <a:xfrm rot="7942126">
            <a:off x="-524263" y="-814402"/>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6"/>
          <p:cNvSpPr/>
          <p:nvPr/>
        </p:nvSpPr>
        <p:spPr>
          <a:xfrm flipH="1" rot="10800000">
            <a:off x="6972427" y="102668"/>
            <a:ext cx="127913" cy="109704"/>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6"/>
          <p:cNvSpPr/>
          <p:nvPr/>
        </p:nvSpPr>
        <p:spPr>
          <a:xfrm rot="-2997759">
            <a:off x="7490547" y="3737984"/>
            <a:ext cx="2481544" cy="167596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6"/>
          <p:cNvSpPr/>
          <p:nvPr/>
        </p:nvSpPr>
        <p:spPr>
          <a:xfrm flipH="1" rot="9408510">
            <a:off x="8969169" y="3089737"/>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6"/>
          <p:cNvSpPr/>
          <p:nvPr/>
        </p:nvSpPr>
        <p:spPr>
          <a:xfrm rot="-8883648">
            <a:off x="6805509" y="-1068846"/>
            <a:ext cx="3433408" cy="2318781"/>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6"/>
          <p:cNvSpPr/>
          <p:nvPr/>
        </p:nvSpPr>
        <p:spPr>
          <a:xfrm flipH="1" rot="9408510">
            <a:off x="7218689" y="4495415"/>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6"/>
          <p:cNvSpPr/>
          <p:nvPr/>
        </p:nvSpPr>
        <p:spPr>
          <a:xfrm flipH="1" rot="9408510">
            <a:off x="7421419" y="4339737"/>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6"/>
          <p:cNvSpPr/>
          <p:nvPr/>
        </p:nvSpPr>
        <p:spPr>
          <a:xfrm flipH="1" rot="-2524982">
            <a:off x="7648204" y="3473195"/>
            <a:ext cx="3711490" cy="21335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6"/>
          <p:cNvSpPr/>
          <p:nvPr/>
        </p:nvSpPr>
        <p:spPr>
          <a:xfrm rot="-9391677">
            <a:off x="8258884" y="-594598"/>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6"/>
          <p:cNvSpPr/>
          <p:nvPr/>
        </p:nvSpPr>
        <p:spPr>
          <a:xfrm rot="-2857874">
            <a:off x="7186912" y="4254471"/>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6"/>
          <p:cNvSpPr/>
          <p:nvPr/>
        </p:nvSpPr>
        <p:spPr>
          <a:xfrm flipH="1" rot="9408510">
            <a:off x="7142489" y="251440"/>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6"/>
          <p:cNvSpPr txBox="1"/>
          <p:nvPr>
            <p:ph type="title"/>
          </p:nvPr>
        </p:nvSpPr>
        <p:spPr>
          <a:xfrm>
            <a:off x="2200800" y="212375"/>
            <a:ext cx="5151000" cy="148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pic>
        <p:nvPicPr>
          <p:cNvPr id="73" name="Google Shape;73;p36"/>
          <p:cNvPicPr preferRelativeResize="0"/>
          <p:nvPr/>
        </p:nvPicPr>
        <p:blipFill rotWithShape="1">
          <a:blip r:embed="rId2">
            <a:alphaModFix/>
          </a:blip>
          <a:srcRect b="0" l="0" r="0" t="0"/>
          <a:stretch/>
        </p:blipFill>
        <p:spPr>
          <a:xfrm>
            <a:off x="319325" y="4652664"/>
            <a:ext cx="1252436" cy="21230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e en page personnalisée 1 6">
  <p:cSld name="CUSTOM_21">
    <p:spTree>
      <p:nvGrpSpPr>
        <p:cNvPr id="484" name="Shape 484"/>
        <p:cNvGrpSpPr/>
        <p:nvPr/>
      </p:nvGrpSpPr>
      <p:grpSpPr>
        <a:xfrm>
          <a:off x="0" y="0"/>
          <a:ext cx="0" cy="0"/>
          <a:chOff x="0" y="0"/>
          <a:chExt cx="0" cy="0"/>
        </a:xfrm>
      </p:grpSpPr>
      <p:pic>
        <p:nvPicPr>
          <p:cNvPr id="485" name="Google Shape;485;p72"/>
          <p:cNvPicPr preferRelativeResize="0"/>
          <p:nvPr/>
        </p:nvPicPr>
        <p:blipFill rotWithShape="1">
          <a:blip r:embed="rId2">
            <a:alphaModFix/>
          </a:blip>
          <a:srcRect b="24704" l="34440" r="33775" t="0"/>
          <a:stretch/>
        </p:blipFill>
        <p:spPr>
          <a:xfrm>
            <a:off x="5636375" y="-223800"/>
            <a:ext cx="5513976" cy="6085350"/>
          </a:xfrm>
          <a:prstGeom prst="rect">
            <a:avLst/>
          </a:prstGeom>
          <a:noFill/>
          <a:ln>
            <a:noFill/>
          </a:ln>
        </p:spPr>
      </p:pic>
      <p:sp>
        <p:nvSpPr>
          <p:cNvPr id="486" name="Google Shape;486;p72"/>
          <p:cNvSpPr/>
          <p:nvPr/>
        </p:nvSpPr>
        <p:spPr>
          <a:xfrm>
            <a:off x="4765000" y="-74350"/>
            <a:ext cx="4454100" cy="5474700"/>
          </a:xfrm>
          <a:prstGeom prst="rect">
            <a:avLst/>
          </a:prstGeom>
          <a:solidFill>
            <a:srgbClr val="FFFFFF">
              <a:alpha val="8196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2"/>
          <p:cNvSpPr txBox="1"/>
          <p:nvPr>
            <p:ph idx="1" type="body"/>
          </p:nvPr>
        </p:nvSpPr>
        <p:spPr>
          <a:xfrm>
            <a:off x="863400" y="1641175"/>
            <a:ext cx="7968900" cy="29277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Clr>
                <a:srgbClr val="3FE2BF"/>
              </a:buClr>
              <a:buSzPts val="2400"/>
              <a:buFont typeface="Lato"/>
              <a:buChar char="●"/>
              <a:defRPr sz="2400">
                <a:solidFill>
                  <a:srgbClr val="163090"/>
                </a:solidFill>
                <a:latin typeface="Lato"/>
                <a:ea typeface="Lato"/>
                <a:cs typeface="Lato"/>
                <a:sym typeface="Lato"/>
              </a:defRPr>
            </a:lvl1pPr>
            <a:lvl2pPr indent="-381000" lvl="1" marL="914400" algn="l">
              <a:lnSpc>
                <a:spcPct val="115000"/>
              </a:lnSpc>
              <a:spcBef>
                <a:spcPts val="1600"/>
              </a:spcBef>
              <a:spcAft>
                <a:spcPts val="0"/>
              </a:spcAft>
              <a:buClr>
                <a:srgbClr val="CCE2FF"/>
              </a:buClr>
              <a:buSzPts val="2400"/>
              <a:buFont typeface="Lato"/>
              <a:buChar char="●"/>
              <a:defRPr sz="2400">
                <a:solidFill>
                  <a:srgbClr val="163090"/>
                </a:solidFill>
                <a:latin typeface="Lato"/>
                <a:ea typeface="Lato"/>
                <a:cs typeface="Lato"/>
                <a:sym typeface="Lato"/>
              </a:defRPr>
            </a:lvl2pPr>
            <a:lvl3pPr indent="-381000" lvl="2" marL="1371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3pPr>
            <a:lvl4pPr indent="-381000" lvl="3" marL="18288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4pPr>
            <a:lvl5pPr indent="-381000" lvl="4" marL="22860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5pPr>
            <a:lvl6pPr indent="-381000" lvl="5" marL="27432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6pPr>
            <a:lvl7pPr indent="-381000" lvl="6" marL="32004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7pPr>
            <a:lvl8pPr indent="-381000" lvl="7" marL="3657600" algn="l">
              <a:lnSpc>
                <a:spcPct val="115000"/>
              </a:lnSpc>
              <a:spcBef>
                <a:spcPts val="1600"/>
              </a:spcBef>
              <a:spcAft>
                <a:spcPts val="0"/>
              </a:spcAft>
              <a:buClr>
                <a:srgbClr val="163090"/>
              </a:buClr>
              <a:buSzPts val="2400"/>
              <a:buFont typeface="Lato"/>
              <a:buChar char="○"/>
              <a:defRPr sz="2400">
                <a:solidFill>
                  <a:srgbClr val="163090"/>
                </a:solidFill>
                <a:latin typeface="Lato"/>
                <a:ea typeface="Lato"/>
                <a:cs typeface="Lato"/>
                <a:sym typeface="Lato"/>
              </a:defRPr>
            </a:lvl8pPr>
            <a:lvl9pPr indent="-381000" lvl="8" marL="4114800" algn="l">
              <a:lnSpc>
                <a:spcPct val="115000"/>
              </a:lnSpc>
              <a:spcBef>
                <a:spcPts val="1600"/>
              </a:spcBef>
              <a:spcAft>
                <a:spcPts val="1600"/>
              </a:spcAft>
              <a:buClr>
                <a:srgbClr val="163090"/>
              </a:buClr>
              <a:buSzPts val="2400"/>
              <a:buFont typeface="Lato"/>
              <a:buChar char="■"/>
              <a:defRPr sz="2400">
                <a:solidFill>
                  <a:srgbClr val="163090"/>
                </a:solidFill>
                <a:latin typeface="Lato"/>
                <a:ea typeface="Lato"/>
                <a:cs typeface="Lato"/>
                <a:sym typeface="Lato"/>
              </a:defRPr>
            </a:lvl9pPr>
          </a:lstStyle>
          <a:p/>
        </p:txBody>
      </p:sp>
      <p:sp>
        <p:nvSpPr>
          <p:cNvPr id="488" name="Google Shape;488;p7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4000">
                <a:solidFill>
                  <a:srgbClr val="163090"/>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74" name="Shape 74"/>
        <p:cNvGrpSpPr/>
        <p:nvPr/>
      </p:nvGrpSpPr>
      <p:grpSpPr>
        <a:xfrm>
          <a:off x="0" y="0"/>
          <a:ext cx="0" cy="0"/>
          <a:chOff x="0" y="0"/>
          <a:chExt cx="0" cy="0"/>
        </a:xfrm>
      </p:grpSpPr>
      <p:sp>
        <p:nvSpPr>
          <p:cNvPr id="75" name="Google Shape;75;p37"/>
          <p:cNvSpPr txBox="1"/>
          <p:nvPr>
            <p:ph idx="1" type="body"/>
          </p:nvPr>
        </p:nvSpPr>
        <p:spPr>
          <a:xfrm>
            <a:off x="400375" y="5530375"/>
            <a:ext cx="7704000" cy="3450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AutoNum type="arabicPeriod"/>
              <a:defRPr sz="1250"/>
            </a:lvl1pPr>
            <a:lvl2pPr indent="-317500" lvl="1" marL="914400" algn="l">
              <a:lnSpc>
                <a:spcPct val="100000"/>
              </a:lnSpc>
              <a:spcBef>
                <a:spcPts val="1600"/>
              </a:spcBef>
              <a:spcAft>
                <a:spcPts val="0"/>
              </a:spcAft>
              <a:buSzPts val="1400"/>
              <a:buAutoNum type="alphaLcPeriod"/>
              <a:defRPr/>
            </a:lvl2pPr>
            <a:lvl3pPr indent="-317500" lvl="2" marL="1371600" algn="l">
              <a:lnSpc>
                <a:spcPct val="100000"/>
              </a:lnSpc>
              <a:spcBef>
                <a:spcPts val="1600"/>
              </a:spcBef>
              <a:spcAft>
                <a:spcPts val="0"/>
              </a:spcAft>
              <a:buSzPts val="1400"/>
              <a:buAutoNum type="romanLcPeriod"/>
              <a:defRPr/>
            </a:lvl3pPr>
            <a:lvl4pPr indent="-317500" lvl="3" marL="1828800" algn="l">
              <a:lnSpc>
                <a:spcPct val="100000"/>
              </a:lnSpc>
              <a:spcBef>
                <a:spcPts val="1600"/>
              </a:spcBef>
              <a:spcAft>
                <a:spcPts val="0"/>
              </a:spcAft>
              <a:buSzPts val="1400"/>
              <a:buAutoNum type="arabicPeriod"/>
              <a:defRPr/>
            </a:lvl4pPr>
            <a:lvl5pPr indent="-317500" lvl="4" marL="2286000" algn="l">
              <a:lnSpc>
                <a:spcPct val="100000"/>
              </a:lnSpc>
              <a:spcBef>
                <a:spcPts val="1600"/>
              </a:spcBef>
              <a:spcAft>
                <a:spcPts val="0"/>
              </a:spcAft>
              <a:buSzPts val="1400"/>
              <a:buAutoNum type="alphaLcPeriod"/>
              <a:defRPr/>
            </a:lvl5pPr>
            <a:lvl6pPr indent="-317500" lvl="5" marL="2743200" algn="l">
              <a:lnSpc>
                <a:spcPct val="100000"/>
              </a:lnSpc>
              <a:spcBef>
                <a:spcPts val="1600"/>
              </a:spcBef>
              <a:spcAft>
                <a:spcPts val="0"/>
              </a:spcAft>
              <a:buSzPts val="1400"/>
              <a:buAutoNum type="romanLcPeriod"/>
              <a:defRPr/>
            </a:lvl6pPr>
            <a:lvl7pPr indent="-317500" lvl="6" marL="3200400" algn="l">
              <a:lnSpc>
                <a:spcPct val="100000"/>
              </a:lnSpc>
              <a:spcBef>
                <a:spcPts val="1600"/>
              </a:spcBef>
              <a:spcAft>
                <a:spcPts val="0"/>
              </a:spcAft>
              <a:buSzPts val="1400"/>
              <a:buAutoNum type="arabicPeriod"/>
              <a:defRPr/>
            </a:lvl7pPr>
            <a:lvl8pPr indent="-317500" lvl="7" marL="3657600" algn="l">
              <a:lnSpc>
                <a:spcPct val="100000"/>
              </a:lnSpc>
              <a:spcBef>
                <a:spcPts val="1600"/>
              </a:spcBef>
              <a:spcAft>
                <a:spcPts val="0"/>
              </a:spcAft>
              <a:buSzPts val="1400"/>
              <a:buAutoNum type="alphaLcPeriod"/>
              <a:defRPr/>
            </a:lvl8pPr>
            <a:lvl9pPr indent="-317500" lvl="8" marL="4114800" algn="l">
              <a:lnSpc>
                <a:spcPct val="100000"/>
              </a:lnSpc>
              <a:spcBef>
                <a:spcPts val="1600"/>
              </a:spcBef>
              <a:spcAft>
                <a:spcPts val="1600"/>
              </a:spcAft>
              <a:buSzPts val="1400"/>
              <a:buAutoNum type="romanLcPeriod"/>
              <a:defRPr/>
            </a:lvl9pPr>
          </a:lstStyle>
          <a:p/>
        </p:txBody>
      </p:sp>
      <p:sp>
        <p:nvSpPr>
          <p:cNvPr id="76" name="Google Shape;76;p37"/>
          <p:cNvSpPr/>
          <p:nvPr/>
        </p:nvSpPr>
        <p:spPr>
          <a:xfrm flipH="1" rot="-8572149">
            <a:off x="6572568" y="-926853"/>
            <a:ext cx="2892746" cy="1953610"/>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7"/>
          <p:cNvSpPr/>
          <p:nvPr/>
        </p:nvSpPr>
        <p:spPr>
          <a:xfrm rot="1391490">
            <a:off x="8957695" y="958099"/>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7"/>
          <p:cNvSpPr/>
          <p:nvPr/>
        </p:nvSpPr>
        <p:spPr>
          <a:xfrm rot="1391490">
            <a:off x="8752450" y="1074398"/>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7"/>
          <p:cNvSpPr/>
          <p:nvPr/>
        </p:nvSpPr>
        <p:spPr>
          <a:xfrm rot="1391490">
            <a:off x="6265245" y="88610"/>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7"/>
          <p:cNvSpPr/>
          <p:nvPr/>
        </p:nvSpPr>
        <p:spPr>
          <a:xfrm rot="1391490">
            <a:off x="6467975" y="29568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7"/>
          <p:cNvSpPr/>
          <p:nvPr/>
        </p:nvSpPr>
        <p:spPr>
          <a:xfrm flipH="1" rot="-1408323">
            <a:off x="6731602" y="-2129093"/>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7"/>
          <p:cNvSpPr txBox="1"/>
          <p:nvPr>
            <p:ph type="title"/>
          </p:nvPr>
        </p:nvSpPr>
        <p:spPr>
          <a:xfrm>
            <a:off x="966475" y="522325"/>
            <a:ext cx="5151000" cy="148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600"/>
              <a:buFont typeface="Montserrat"/>
              <a:buNone/>
              <a:defRPr sz="2600">
                <a:latin typeface="Montserrat"/>
                <a:ea typeface="Montserrat"/>
                <a:cs typeface="Montserrat"/>
                <a:sym typeface="Montserrat"/>
              </a:defRPr>
            </a:lvl2pPr>
            <a:lvl3pPr lvl="2" algn="l">
              <a:lnSpc>
                <a:spcPct val="100000"/>
              </a:lnSpc>
              <a:spcBef>
                <a:spcPts val="0"/>
              </a:spcBef>
              <a:spcAft>
                <a:spcPts val="0"/>
              </a:spcAft>
              <a:buSzPts val="2600"/>
              <a:buFont typeface="Montserrat"/>
              <a:buNone/>
              <a:defRPr sz="2600">
                <a:latin typeface="Montserrat"/>
                <a:ea typeface="Montserrat"/>
                <a:cs typeface="Montserrat"/>
                <a:sym typeface="Montserrat"/>
              </a:defRPr>
            </a:lvl3pPr>
            <a:lvl4pPr lvl="3" algn="l">
              <a:lnSpc>
                <a:spcPct val="100000"/>
              </a:lnSpc>
              <a:spcBef>
                <a:spcPts val="0"/>
              </a:spcBef>
              <a:spcAft>
                <a:spcPts val="0"/>
              </a:spcAft>
              <a:buSzPts val="2600"/>
              <a:buFont typeface="Montserrat"/>
              <a:buNone/>
              <a:defRPr sz="2600">
                <a:latin typeface="Montserrat"/>
                <a:ea typeface="Montserrat"/>
                <a:cs typeface="Montserrat"/>
                <a:sym typeface="Montserrat"/>
              </a:defRPr>
            </a:lvl4pPr>
            <a:lvl5pPr lvl="4" algn="l">
              <a:lnSpc>
                <a:spcPct val="100000"/>
              </a:lnSpc>
              <a:spcBef>
                <a:spcPts val="0"/>
              </a:spcBef>
              <a:spcAft>
                <a:spcPts val="0"/>
              </a:spcAft>
              <a:buSzPts val="2600"/>
              <a:buFont typeface="Montserrat"/>
              <a:buNone/>
              <a:defRPr sz="2600">
                <a:latin typeface="Montserrat"/>
                <a:ea typeface="Montserrat"/>
                <a:cs typeface="Montserrat"/>
                <a:sym typeface="Montserrat"/>
              </a:defRPr>
            </a:lvl5pPr>
            <a:lvl6pPr lvl="5" algn="l">
              <a:lnSpc>
                <a:spcPct val="100000"/>
              </a:lnSpc>
              <a:spcBef>
                <a:spcPts val="0"/>
              </a:spcBef>
              <a:spcAft>
                <a:spcPts val="0"/>
              </a:spcAft>
              <a:buSzPts val="2600"/>
              <a:buFont typeface="Montserrat"/>
              <a:buNone/>
              <a:defRPr sz="2600">
                <a:latin typeface="Montserrat"/>
                <a:ea typeface="Montserrat"/>
                <a:cs typeface="Montserrat"/>
                <a:sym typeface="Montserrat"/>
              </a:defRPr>
            </a:lvl6pPr>
            <a:lvl7pPr lvl="6" algn="l">
              <a:lnSpc>
                <a:spcPct val="100000"/>
              </a:lnSpc>
              <a:spcBef>
                <a:spcPts val="0"/>
              </a:spcBef>
              <a:spcAft>
                <a:spcPts val="0"/>
              </a:spcAft>
              <a:buSzPts val="2600"/>
              <a:buFont typeface="Montserrat"/>
              <a:buNone/>
              <a:defRPr sz="2600">
                <a:latin typeface="Montserrat"/>
                <a:ea typeface="Montserrat"/>
                <a:cs typeface="Montserrat"/>
                <a:sym typeface="Montserrat"/>
              </a:defRPr>
            </a:lvl7pPr>
            <a:lvl8pPr lvl="7" algn="l">
              <a:lnSpc>
                <a:spcPct val="100000"/>
              </a:lnSpc>
              <a:spcBef>
                <a:spcPts val="0"/>
              </a:spcBef>
              <a:spcAft>
                <a:spcPts val="0"/>
              </a:spcAft>
              <a:buSzPts val="2600"/>
              <a:buFont typeface="Montserrat"/>
              <a:buNone/>
              <a:defRPr sz="2600">
                <a:latin typeface="Montserrat"/>
                <a:ea typeface="Montserrat"/>
                <a:cs typeface="Montserrat"/>
                <a:sym typeface="Montserrat"/>
              </a:defRPr>
            </a:lvl8pPr>
            <a:lvl9pPr lvl="8" algn="l">
              <a:lnSpc>
                <a:spcPct val="100000"/>
              </a:lnSpc>
              <a:spcBef>
                <a:spcPts val="0"/>
              </a:spcBef>
              <a:spcAft>
                <a:spcPts val="0"/>
              </a:spcAft>
              <a:buSzPts val="2600"/>
              <a:buFont typeface="Montserrat"/>
              <a:buNone/>
              <a:defRPr sz="2600">
                <a:latin typeface="Montserrat"/>
                <a:ea typeface="Montserrat"/>
                <a:cs typeface="Montserrat"/>
                <a:sym typeface="Montserrat"/>
              </a:defRPr>
            </a:lvl9pPr>
          </a:lstStyle>
          <a:p/>
        </p:txBody>
      </p:sp>
      <p:pic>
        <p:nvPicPr>
          <p:cNvPr id="83" name="Google Shape;83;p37"/>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
        <p:nvSpPr>
          <p:cNvPr id="84" name="Google Shape;84;p37"/>
          <p:cNvSpPr/>
          <p:nvPr/>
        </p:nvSpPr>
        <p:spPr>
          <a:xfrm flipH="1" rot="8275018">
            <a:off x="-1980282" y="-1142888"/>
            <a:ext cx="3711490" cy="21335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85" name="Shape 85"/>
        <p:cNvGrpSpPr/>
        <p:nvPr/>
      </p:nvGrpSpPr>
      <p:grpSpPr>
        <a:xfrm>
          <a:off x="0" y="0"/>
          <a:ext cx="0" cy="0"/>
          <a:chOff x="0" y="0"/>
          <a:chExt cx="0" cy="0"/>
        </a:xfrm>
      </p:grpSpPr>
      <p:sp>
        <p:nvSpPr>
          <p:cNvPr id="86" name="Google Shape;86;p34"/>
          <p:cNvSpPr/>
          <p:nvPr/>
        </p:nvSpPr>
        <p:spPr>
          <a:xfrm flipH="1" rot="1916751">
            <a:off x="-841993" y="3775747"/>
            <a:ext cx="3433445" cy="2318845"/>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4"/>
          <p:cNvSpPr/>
          <p:nvPr/>
        </p:nvSpPr>
        <p:spPr>
          <a:xfrm flipH="1" rot="9402940">
            <a:off x="-493735" y="4380649"/>
            <a:ext cx="2481527" cy="1675874"/>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4"/>
          <p:cNvSpPr/>
          <p:nvPr/>
        </p:nvSpPr>
        <p:spPr>
          <a:xfrm>
            <a:off x="2816958" y="4903593"/>
            <a:ext cx="127913" cy="109704"/>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4"/>
          <p:cNvSpPr/>
          <p:nvPr/>
        </p:nvSpPr>
        <p:spPr>
          <a:xfrm flipH="1" rot="-7802241">
            <a:off x="7396048" y="-297918"/>
            <a:ext cx="2481544" cy="1675885"/>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4"/>
          <p:cNvSpPr/>
          <p:nvPr/>
        </p:nvSpPr>
        <p:spPr>
          <a:xfrm rot="1391490">
            <a:off x="8874700" y="191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4"/>
          <p:cNvSpPr/>
          <p:nvPr/>
        </p:nvSpPr>
        <p:spPr>
          <a:xfrm flipH="1" rot="-1916352">
            <a:off x="6920123" y="3866035"/>
            <a:ext cx="3433408" cy="2318717"/>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ADBD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4"/>
          <p:cNvSpPr/>
          <p:nvPr/>
        </p:nvSpPr>
        <p:spPr>
          <a:xfrm flipH="1" rot="8758962">
            <a:off x="5355592" y="-2263208"/>
            <a:ext cx="3433549" cy="231881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4"/>
          <p:cNvSpPr/>
          <p:nvPr/>
        </p:nvSpPr>
        <p:spPr>
          <a:xfrm rot="1391490">
            <a:off x="7124220" y="459449"/>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4"/>
          <p:cNvSpPr/>
          <p:nvPr/>
        </p:nvSpPr>
        <p:spPr>
          <a:xfrm rot="1391490">
            <a:off x="7326950" y="66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4"/>
          <p:cNvSpPr/>
          <p:nvPr/>
        </p:nvSpPr>
        <p:spPr>
          <a:xfrm rot="1391490">
            <a:off x="1140425" y="3979144"/>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4"/>
          <p:cNvSpPr/>
          <p:nvPr/>
        </p:nvSpPr>
        <p:spPr>
          <a:xfrm rot="-8275018">
            <a:off x="7553735" y="-490776"/>
            <a:ext cx="3711490" cy="21335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4"/>
          <p:cNvSpPr/>
          <p:nvPr/>
        </p:nvSpPr>
        <p:spPr>
          <a:xfrm flipH="1" rot="-1408323">
            <a:off x="8330315" y="2804782"/>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4"/>
          <p:cNvSpPr/>
          <p:nvPr/>
        </p:nvSpPr>
        <p:spPr>
          <a:xfrm flipH="1" rot="-7942126">
            <a:off x="7092473" y="-814379"/>
            <a:ext cx="2481439" cy="1675904"/>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escription" id="99" name="Google Shape;99;p34" title="TITRE"/>
          <p:cNvSpPr txBox="1"/>
          <p:nvPr/>
        </p:nvSpPr>
        <p:spPr>
          <a:xfrm>
            <a:off x="646675" y="796975"/>
            <a:ext cx="32292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0D1E51"/>
              </a:solidFill>
              <a:latin typeface="Montserrat"/>
              <a:ea typeface="Montserrat"/>
              <a:cs typeface="Montserrat"/>
              <a:sym typeface="Montserrat"/>
            </a:endParaRPr>
          </a:p>
        </p:txBody>
      </p:sp>
      <p:sp>
        <p:nvSpPr>
          <p:cNvPr descr="Description" id="100" name="Google Shape;100;p34" title="TITRE"/>
          <p:cNvSpPr txBox="1"/>
          <p:nvPr/>
        </p:nvSpPr>
        <p:spPr>
          <a:xfrm>
            <a:off x="646675" y="2183225"/>
            <a:ext cx="32292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D1E51"/>
              </a:solidFill>
              <a:latin typeface="Montserrat"/>
              <a:ea typeface="Montserrat"/>
              <a:cs typeface="Montserrat"/>
              <a:sym typeface="Montserrat"/>
            </a:endParaRPr>
          </a:p>
        </p:txBody>
      </p:sp>
      <p:pic>
        <p:nvPicPr>
          <p:cNvPr id="101" name="Google Shape;101;p34"/>
          <p:cNvPicPr preferRelativeResize="0"/>
          <p:nvPr/>
        </p:nvPicPr>
        <p:blipFill rotWithShape="1">
          <a:blip r:embed="rId2">
            <a:alphaModFix/>
          </a:blip>
          <a:srcRect b="0" l="0" r="0" t="0"/>
          <a:stretch/>
        </p:blipFill>
        <p:spPr>
          <a:xfrm>
            <a:off x="319325" y="4652664"/>
            <a:ext cx="1252436" cy="2123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02" name="Shape 102"/>
        <p:cNvGrpSpPr/>
        <p:nvPr/>
      </p:nvGrpSpPr>
      <p:grpSpPr>
        <a:xfrm>
          <a:off x="0" y="0"/>
          <a:ext cx="0" cy="0"/>
          <a:chOff x="0" y="0"/>
          <a:chExt cx="0" cy="0"/>
        </a:xfrm>
      </p:grpSpPr>
      <p:sp>
        <p:nvSpPr>
          <p:cNvPr id="103" name="Google Shape;103;p41"/>
          <p:cNvSpPr txBox="1"/>
          <p:nvPr>
            <p:ph type="title"/>
          </p:nvPr>
        </p:nvSpPr>
        <p:spPr>
          <a:xfrm>
            <a:off x="2690550" y="445025"/>
            <a:ext cx="3762900" cy="101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41"/>
          <p:cNvSpPr txBox="1"/>
          <p:nvPr>
            <p:ph idx="1" type="subTitle"/>
          </p:nvPr>
        </p:nvSpPr>
        <p:spPr>
          <a:xfrm>
            <a:off x="873302" y="2610113"/>
            <a:ext cx="18018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3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2pPr>
            <a:lvl3pPr lvl="2"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3pPr>
            <a:lvl4pPr lvl="3"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4pPr>
            <a:lvl5pPr lvl="4"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5pPr>
            <a:lvl6pPr lvl="5"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6pPr>
            <a:lvl7pPr lvl="6"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7pPr>
            <a:lvl8pPr lvl="7"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8pPr>
            <a:lvl9pPr lvl="8"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9pPr>
          </a:lstStyle>
          <a:p/>
        </p:txBody>
      </p:sp>
      <p:sp>
        <p:nvSpPr>
          <p:cNvPr id="105" name="Google Shape;105;p41"/>
          <p:cNvSpPr txBox="1"/>
          <p:nvPr>
            <p:ph idx="2" type="subTitle"/>
          </p:nvPr>
        </p:nvSpPr>
        <p:spPr>
          <a:xfrm>
            <a:off x="871715" y="3277014"/>
            <a:ext cx="1801800" cy="81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rgbClr val="212121"/>
                </a:solidFill>
                <a:latin typeface="Montserrat"/>
                <a:ea typeface="Montserrat"/>
                <a:cs typeface="Montserrat"/>
                <a:sym typeface="Montserrat"/>
              </a:defRPr>
            </a:lvl1pPr>
            <a:lvl2pPr lvl="1"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2pPr>
            <a:lvl3pPr lvl="2"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3pPr>
            <a:lvl4pPr lvl="3"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4pPr>
            <a:lvl5pPr lvl="4"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5pPr>
            <a:lvl6pPr lvl="5"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6pPr>
            <a:lvl7pPr lvl="6"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7pPr>
            <a:lvl8pPr lvl="7"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8pPr>
            <a:lvl9pPr lvl="8" algn="ctr">
              <a:lnSpc>
                <a:spcPct val="100000"/>
              </a:lnSpc>
              <a:spcBef>
                <a:spcPts val="1600"/>
              </a:spcBef>
              <a:spcAft>
                <a:spcPts val="1600"/>
              </a:spcAft>
              <a:buSzPts val="1400"/>
              <a:buNone/>
              <a:defRPr sz="1200">
                <a:solidFill>
                  <a:srgbClr val="212121"/>
                </a:solidFill>
                <a:latin typeface="Montserrat"/>
                <a:ea typeface="Montserrat"/>
                <a:cs typeface="Montserrat"/>
                <a:sym typeface="Montserrat"/>
              </a:defRPr>
            </a:lvl9pPr>
          </a:lstStyle>
          <a:p/>
        </p:txBody>
      </p:sp>
      <p:sp>
        <p:nvSpPr>
          <p:cNvPr id="106" name="Google Shape;106;p41"/>
          <p:cNvSpPr txBox="1"/>
          <p:nvPr>
            <p:ph idx="3" type="subTitle"/>
          </p:nvPr>
        </p:nvSpPr>
        <p:spPr>
          <a:xfrm>
            <a:off x="6468888" y="2610113"/>
            <a:ext cx="18018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3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2pPr>
            <a:lvl3pPr lvl="2"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3pPr>
            <a:lvl4pPr lvl="3"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4pPr>
            <a:lvl5pPr lvl="4"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5pPr>
            <a:lvl6pPr lvl="5"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6pPr>
            <a:lvl7pPr lvl="6"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7pPr>
            <a:lvl8pPr lvl="7"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8pPr>
            <a:lvl9pPr lvl="8" algn="ctr">
              <a:lnSpc>
                <a:spcPct val="100000"/>
              </a:lnSpc>
              <a:spcBef>
                <a:spcPts val="0"/>
              </a:spcBef>
              <a:spcAft>
                <a:spcPts val="0"/>
              </a:spcAft>
              <a:buSzPts val="1400"/>
              <a:buNone/>
              <a:defRPr b="1" sz="1300">
                <a:solidFill>
                  <a:schemeClr val="dk1"/>
                </a:solidFill>
                <a:latin typeface="Montserrat"/>
                <a:ea typeface="Montserrat"/>
                <a:cs typeface="Montserrat"/>
                <a:sym typeface="Montserrat"/>
              </a:defRPr>
            </a:lvl9pPr>
          </a:lstStyle>
          <a:p/>
        </p:txBody>
      </p:sp>
      <p:sp>
        <p:nvSpPr>
          <p:cNvPr id="107" name="Google Shape;107;p41"/>
          <p:cNvSpPr txBox="1"/>
          <p:nvPr>
            <p:ph idx="4" type="subTitle"/>
          </p:nvPr>
        </p:nvSpPr>
        <p:spPr>
          <a:xfrm>
            <a:off x="6467301" y="3277014"/>
            <a:ext cx="1801800" cy="81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200">
                <a:solidFill>
                  <a:srgbClr val="212121"/>
                </a:solidFill>
                <a:latin typeface="Montserrat"/>
                <a:ea typeface="Montserrat"/>
                <a:cs typeface="Montserrat"/>
                <a:sym typeface="Montserrat"/>
              </a:defRPr>
            </a:lvl1pPr>
            <a:lvl2pPr lvl="1"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2pPr>
            <a:lvl3pPr lvl="2"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3pPr>
            <a:lvl4pPr lvl="3"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4pPr>
            <a:lvl5pPr lvl="4"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5pPr>
            <a:lvl6pPr lvl="5"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6pPr>
            <a:lvl7pPr lvl="6"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7pPr>
            <a:lvl8pPr lvl="7" algn="ctr">
              <a:lnSpc>
                <a:spcPct val="100000"/>
              </a:lnSpc>
              <a:spcBef>
                <a:spcPts val="1600"/>
              </a:spcBef>
              <a:spcAft>
                <a:spcPts val="0"/>
              </a:spcAft>
              <a:buSzPts val="1400"/>
              <a:buNone/>
              <a:defRPr sz="1200">
                <a:solidFill>
                  <a:srgbClr val="212121"/>
                </a:solidFill>
                <a:latin typeface="Montserrat"/>
                <a:ea typeface="Montserrat"/>
                <a:cs typeface="Montserrat"/>
                <a:sym typeface="Montserrat"/>
              </a:defRPr>
            </a:lvl8pPr>
            <a:lvl9pPr lvl="8" algn="ctr">
              <a:lnSpc>
                <a:spcPct val="100000"/>
              </a:lnSpc>
              <a:spcBef>
                <a:spcPts val="1600"/>
              </a:spcBef>
              <a:spcAft>
                <a:spcPts val="1600"/>
              </a:spcAft>
              <a:buSzPts val="1400"/>
              <a:buNone/>
              <a:defRPr sz="1200">
                <a:solidFill>
                  <a:srgbClr val="212121"/>
                </a:solidFill>
                <a:latin typeface="Montserrat"/>
                <a:ea typeface="Montserrat"/>
                <a:cs typeface="Montserrat"/>
                <a:sym typeface="Montserrat"/>
              </a:defRPr>
            </a:lvl9pPr>
          </a:lstStyle>
          <a:p/>
        </p:txBody>
      </p:sp>
      <p:sp>
        <p:nvSpPr>
          <p:cNvPr id="108" name="Google Shape;108;p41"/>
          <p:cNvSpPr/>
          <p:nvPr/>
        </p:nvSpPr>
        <p:spPr>
          <a:xfrm flipH="1" rot="-7521479">
            <a:off x="6915917" y="-429339"/>
            <a:ext cx="2892828" cy="195361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1"/>
          <p:cNvSpPr/>
          <p:nvPr/>
        </p:nvSpPr>
        <p:spPr>
          <a:xfrm rot="2442198">
            <a:off x="8956310" y="1716494"/>
            <a:ext cx="161098" cy="161098"/>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1"/>
          <p:cNvSpPr/>
          <p:nvPr/>
        </p:nvSpPr>
        <p:spPr>
          <a:xfrm rot="2442198">
            <a:off x="8734084" y="1761842"/>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1"/>
          <p:cNvSpPr/>
          <p:nvPr/>
        </p:nvSpPr>
        <p:spPr>
          <a:xfrm rot="2442198">
            <a:off x="6749028" y="101410"/>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1"/>
          <p:cNvSpPr/>
          <p:nvPr/>
        </p:nvSpPr>
        <p:spPr>
          <a:xfrm flipH="1" rot="-357560">
            <a:off x="7274674" y="-1476074"/>
            <a:ext cx="3384778" cy="2905774"/>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rgbClr val="282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1"/>
          <p:cNvSpPr/>
          <p:nvPr/>
        </p:nvSpPr>
        <p:spPr>
          <a:xfrm rot="7521479">
            <a:off x="-664745" y="-429339"/>
            <a:ext cx="2892828" cy="195361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1"/>
          <p:cNvSpPr/>
          <p:nvPr/>
        </p:nvSpPr>
        <p:spPr>
          <a:xfrm flipH="1" rot="-2442198">
            <a:off x="282005" y="1761842"/>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1"/>
          <p:cNvSpPr/>
          <p:nvPr/>
        </p:nvSpPr>
        <p:spPr>
          <a:xfrm flipH="1" rot="-2442198">
            <a:off x="2267061" y="101410"/>
            <a:ext cx="127912" cy="109703"/>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1"/>
          <p:cNvSpPr/>
          <p:nvPr/>
        </p:nvSpPr>
        <p:spPr>
          <a:xfrm rot="357560">
            <a:off x="-1515451" y="-1476074"/>
            <a:ext cx="3384778" cy="2905774"/>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1"/>
          <p:cNvSpPr/>
          <p:nvPr/>
        </p:nvSpPr>
        <p:spPr>
          <a:xfrm flipH="1" rot="-2442198">
            <a:off x="26593" y="1716494"/>
            <a:ext cx="161098" cy="161098"/>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8" name="Google Shape;118;p41"/>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19" name="Shape 119"/>
        <p:cNvGrpSpPr/>
        <p:nvPr/>
      </p:nvGrpSpPr>
      <p:grpSpPr>
        <a:xfrm>
          <a:off x="0" y="0"/>
          <a:ext cx="0" cy="0"/>
          <a:chOff x="0" y="0"/>
          <a:chExt cx="0" cy="0"/>
        </a:xfrm>
      </p:grpSpPr>
      <p:sp>
        <p:nvSpPr>
          <p:cNvPr id="120" name="Google Shape;120;p38"/>
          <p:cNvSpPr/>
          <p:nvPr/>
        </p:nvSpPr>
        <p:spPr>
          <a:xfrm flipH="1" rot="1916751">
            <a:off x="-842020" y="3775730"/>
            <a:ext cx="3433445" cy="2318845"/>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8"/>
          <p:cNvSpPr/>
          <p:nvPr/>
        </p:nvSpPr>
        <p:spPr>
          <a:xfrm flipH="1" rot="9402940">
            <a:off x="-1190044" y="4267703"/>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8"/>
          <p:cNvSpPr/>
          <p:nvPr/>
        </p:nvSpPr>
        <p:spPr>
          <a:xfrm>
            <a:off x="2816958" y="4903593"/>
            <a:ext cx="127913" cy="109704"/>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8"/>
          <p:cNvSpPr/>
          <p:nvPr/>
        </p:nvSpPr>
        <p:spPr>
          <a:xfrm flipH="1" rot="-7802241">
            <a:off x="7396078" y="-297982"/>
            <a:ext cx="2481544" cy="167596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8"/>
          <p:cNvSpPr/>
          <p:nvPr/>
        </p:nvSpPr>
        <p:spPr>
          <a:xfrm rot="1391490">
            <a:off x="8874700" y="191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8"/>
          <p:cNvSpPr/>
          <p:nvPr/>
        </p:nvSpPr>
        <p:spPr>
          <a:xfrm flipH="1" rot="-1916352">
            <a:off x="6920140" y="3866030"/>
            <a:ext cx="3433408" cy="2318781"/>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8"/>
          <p:cNvSpPr/>
          <p:nvPr/>
        </p:nvSpPr>
        <p:spPr>
          <a:xfrm flipH="1" rot="8758962">
            <a:off x="5355573" y="-2263269"/>
            <a:ext cx="3433549" cy="2318879"/>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8"/>
          <p:cNvSpPr/>
          <p:nvPr/>
        </p:nvSpPr>
        <p:spPr>
          <a:xfrm rot="1391490">
            <a:off x="7124220" y="459449"/>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8"/>
          <p:cNvSpPr/>
          <p:nvPr/>
        </p:nvSpPr>
        <p:spPr>
          <a:xfrm rot="1391490">
            <a:off x="7326950" y="66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8"/>
          <p:cNvSpPr/>
          <p:nvPr/>
        </p:nvSpPr>
        <p:spPr>
          <a:xfrm rot="1391490">
            <a:off x="1140425" y="3979144"/>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8"/>
          <p:cNvSpPr/>
          <p:nvPr/>
        </p:nvSpPr>
        <p:spPr>
          <a:xfrm rot="-8275018">
            <a:off x="7553735" y="-490776"/>
            <a:ext cx="3711490" cy="21335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8"/>
          <p:cNvSpPr/>
          <p:nvPr/>
        </p:nvSpPr>
        <p:spPr>
          <a:xfrm flipH="1" rot="-1408323">
            <a:off x="8330315" y="2804782"/>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8"/>
          <p:cNvSpPr/>
          <p:nvPr/>
        </p:nvSpPr>
        <p:spPr>
          <a:xfrm flipH="1" rot="-7942126">
            <a:off x="7092443" y="-814402"/>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escription" id="133" name="Google Shape;133;p38" title="TITRE"/>
          <p:cNvSpPr txBox="1"/>
          <p:nvPr>
            <p:ph type="title"/>
          </p:nvPr>
        </p:nvSpPr>
        <p:spPr>
          <a:xfrm>
            <a:off x="646675" y="796975"/>
            <a:ext cx="3229200" cy="12321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300"/>
              <a:buFont typeface="Montserrat"/>
              <a:buNone/>
              <a:defRPr b="1" sz="2300">
                <a:latin typeface="Montserrat"/>
                <a:ea typeface="Montserrat"/>
                <a:cs typeface="Montserrat"/>
                <a:sym typeface="Montserrat"/>
              </a:defRPr>
            </a:lvl1pPr>
            <a:lvl2pPr lvl="1" algn="l">
              <a:lnSpc>
                <a:spcPct val="100000"/>
              </a:lnSpc>
              <a:spcBef>
                <a:spcPts val="0"/>
              </a:spcBef>
              <a:spcAft>
                <a:spcPts val="0"/>
              </a:spcAft>
              <a:buSzPts val="28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28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28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28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28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28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28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2800"/>
              <a:buFont typeface="Montserrat"/>
              <a:buNone/>
              <a:defRPr>
                <a:latin typeface="Montserrat"/>
                <a:ea typeface="Montserrat"/>
                <a:cs typeface="Montserrat"/>
                <a:sym typeface="Montserrat"/>
              </a:defRPr>
            </a:lvl9pPr>
          </a:lstStyle>
          <a:p/>
        </p:txBody>
      </p:sp>
      <p:sp>
        <p:nvSpPr>
          <p:cNvPr descr="Description" id="134" name="Google Shape;134;p38" title="TITRE"/>
          <p:cNvSpPr txBox="1"/>
          <p:nvPr>
            <p:ph idx="2" type="title"/>
          </p:nvPr>
        </p:nvSpPr>
        <p:spPr>
          <a:xfrm>
            <a:off x="646675" y="2183225"/>
            <a:ext cx="3229200" cy="12321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700"/>
              <a:buFont typeface="Montserrat"/>
              <a:buNone/>
              <a:defRPr sz="1700">
                <a:latin typeface="Montserrat"/>
                <a:ea typeface="Montserrat"/>
                <a:cs typeface="Montserrat"/>
                <a:sym typeface="Montserrat"/>
              </a:defRPr>
            </a:lvl1pPr>
            <a:lvl2pPr lvl="1" algn="l">
              <a:lnSpc>
                <a:spcPct val="100000"/>
              </a:lnSpc>
              <a:spcBef>
                <a:spcPts val="0"/>
              </a:spcBef>
              <a:spcAft>
                <a:spcPts val="0"/>
              </a:spcAft>
              <a:buSzPts val="2800"/>
              <a:buFont typeface="Montserrat"/>
              <a:buNone/>
              <a:defRPr>
                <a:latin typeface="Montserrat"/>
                <a:ea typeface="Montserrat"/>
                <a:cs typeface="Montserrat"/>
                <a:sym typeface="Montserrat"/>
              </a:defRPr>
            </a:lvl2pPr>
            <a:lvl3pPr lvl="2" algn="l">
              <a:lnSpc>
                <a:spcPct val="100000"/>
              </a:lnSpc>
              <a:spcBef>
                <a:spcPts val="0"/>
              </a:spcBef>
              <a:spcAft>
                <a:spcPts val="0"/>
              </a:spcAft>
              <a:buSzPts val="2800"/>
              <a:buFont typeface="Montserrat"/>
              <a:buNone/>
              <a:defRPr>
                <a:latin typeface="Montserrat"/>
                <a:ea typeface="Montserrat"/>
                <a:cs typeface="Montserrat"/>
                <a:sym typeface="Montserrat"/>
              </a:defRPr>
            </a:lvl3pPr>
            <a:lvl4pPr lvl="3" algn="l">
              <a:lnSpc>
                <a:spcPct val="100000"/>
              </a:lnSpc>
              <a:spcBef>
                <a:spcPts val="0"/>
              </a:spcBef>
              <a:spcAft>
                <a:spcPts val="0"/>
              </a:spcAft>
              <a:buSzPts val="2800"/>
              <a:buFont typeface="Montserrat"/>
              <a:buNone/>
              <a:defRPr>
                <a:latin typeface="Montserrat"/>
                <a:ea typeface="Montserrat"/>
                <a:cs typeface="Montserrat"/>
                <a:sym typeface="Montserrat"/>
              </a:defRPr>
            </a:lvl4pPr>
            <a:lvl5pPr lvl="4" algn="l">
              <a:lnSpc>
                <a:spcPct val="100000"/>
              </a:lnSpc>
              <a:spcBef>
                <a:spcPts val="0"/>
              </a:spcBef>
              <a:spcAft>
                <a:spcPts val="0"/>
              </a:spcAft>
              <a:buSzPts val="2800"/>
              <a:buFont typeface="Montserrat"/>
              <a:buNone/>
              <a:defRPr>
                <a:latin typeface="Montserrat"/>
                <a:ea typeface="Montserrat"/>
                <a:cs typeface="Montserrat"/>
                <a:sym typeface="Montserrat"/>
              </a:defRPr>
            </a:lvl5pPr>
            <a:lvl6pPr lvl="5" algn="l">
              <a:lnSpc>
                <a:spcPct val="100000"/>
              </a:lnSpc>
              <a:spcBef>
                <a:spcPts val="0"/>
              </a:spcBef>
              <a:spcAft>
                <a:spcPts val="0"/>
              </a:spcAft>
              <a:buSzPts val="2800"/>
              <a:buFont typeface="Montserrat"/>
              <a:buNone/>
              <a:defRPr>
                <a:latin typeface="Montserrat"/>
                <a:ea typeface="Montserrat"/>
                <a:cs typeface="Montserrat"/>
                <a:sym typeface="Montserrat"/>
              </a:defRPr>
            </a:lvl6pPr>
            <a:lvl7pPr lvl="6" algn="l">
              <a:lnSpc>
                <a:spcPct val="100000"/>
              </a:lnSpc>
              <a:spcBef>
                <a:spcPts val="0"/>
              </a:spcBef>
              <a:spcAft>
                <a:spcPts val="0"/>
              </a:spcAft>
              <a:buSzPts val="2800"/>
              <a:buFont typeface="Montserrat"/>
              <a:buNone/>
              <a:defRPr>
                <a:latin typeface="Montserrat"/>
                <a:ea typeface="Montserrat"/>
                <a:cs typeface="Montserrat"/>
                <a:sym typeface="Montserrat"/>
              </a:defRPr>
            </a:lvl7pPr>
            <a:lvl8pPr lvl="7" algn="l">
              <a:lnSpc>
                <a:spcPct val="100000"/>
              </a:lnSpc>
              <a:spcBef>
                <a:spcPts val="0"/>
              </a:spcBef>
              <a:spcAft>
                <a:spcPts val="0"/>
              </a:spcAft>
              <a:buSzPts val="2800"/>
              <a:buFont typeface="Montserrat"/>
              <a:buNone/>
              <a:defRPr>
                <a:latin typeface="Montserrat"/>
                <a:ea typeface="Montserrat"/>
                <a:cs typeface="Montserrat"/>
                <a:sym typeface="Montserrat"/>
              </a:defRPr>
            </a:lvl8pPr>
            <a:lvl9pPr lvl="8" algn="l">
              <a:lnSpc>
                <a:spcPct val="100000"/>
              </a:lnSpc>
              <a:spcBef>
                <a:spcPts val="0"/>
              </a:spcBef>
              <a:spcAft>
                <a:spcPts val="0"/>
              </a:spcAft>
              <a:buSzPts val="2800"/>
              <a:buFont typeface="Montserrat"/>
              <a:buNone/>
              <a:defRPr>
                <a:latin typeface="Montserrat"/>
                <a:ea typeface="Montserrat"/>
                <a:cs typeface="Montserrat"/>
                <a:sym typeface="Montserrat"/>
              </a:defRPr>
            </a:lvl9pPr>
          </a:lstStyle>
          <a:p/>
        </p:txBody>
      </p:sp>
      <p:pic>
        <p:nvPicPr>
          <p:cNvPr id="135" name="Google Shape;135;p38"/>
          <p:cNvPicPr preferRelativeResize="0"/>
          <p:nvPr/>
        </p:nvPicPr>
        <p:blipFill rotWithShape="1">
          <a:blip r:embed="rId2">
            <a:alphaModFix/>
          </a:blip>
          <a:srcRect b="0" l="0" r="0" t="0"/>
          <a:stretch/>
        </p:blipFill>
        <p:spPr>
          <a:xfrm>
            <a:off x="319325" y="4652664"/>
            <a:ext cx="1252436" cy="212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1">
  <p:cSld name="TITLE_1">
    <p:bg>
      <p:bgPr>
        <a:solidFill>
          <a:schemeClr val="lt1"/>
        </a:solidFill>
      </p:bgPr>
    </p:bg>
    <p:spTree>
      <p:nvGrpSpPr>
        <p:cNvPr id="136" name="Shape 136"/>
        <p:cNvGrpSpPr/>
        <p:nvPr/>
      </p:nvGrpSpPr>
      <p:grpSpPr>
        <a:xfrm>
          <a:off x="0" y="0"/>
          <a:ext cx="0" cy="0"/>
          <a:chOff x="0" y="0"/>
          <a:chExt cx="0" cy="0"/>
        </a:xfrm>
      </p:grpSpPr>
      <p:sp>
        <p:nvSpPr>
          <p:cNvPr id="137" name="Google Shape;137;p39"/>
          <p:cNvSpPr/>
          <p:nvPr/>
        </p:nvSpPr>
        <p:spPr>
          <a:xfrm flipH="1" rot="1916751">
            <a:off x="-842020" y="3775730"/>
            <a:ext cx="3433445" cy="2318845"/>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9"/>
          <p:cNvSpPr/>
          <p:nvPr/>
        </p:nvSpPr>
        <p:spPr>
          <a:xfrm flipH="1" rot="9402940">
            <a:off x="-440019" y="4435253"/>
            <a:ext cx="2481527" cy="1675922"/>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9"/>
          <p:cNvSpPr/>
          <p:nvPr/>
        </p:nvSpPr>
        <p:spPr>
          <a:xfrm>
            <a:off x="2816958" y="4903593"/>
            <a:ext cx="127913" cy="109704"/>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9"/>
          <p:cNvSpPr/>
          <p:nvPr/>
        </p:nvSpPr>
        <p:spPr>
          <a:xfrm flipH="1" rot="-7802241">
            <a:off x="7396078" y="-297982"/>
            <a:ext cx="2481544" cy="1675963"/>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9"/>
          <p:cNvSpPr/>
          <p:nvPr/>
        </p:nvSpPr>
        <p:spPr>
          <a:xfrm rot="1391490">
            <a:off x="8874700" y="191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9"/>
          <p:cNvSpPr/>
          <p:nvPr/>
        </p:nvSpPr>
        <p:spPr>
          <a:xfrm flipH="1" rot="-1916352">
            <a:off x="6920140" y="3866030"/>
            <a:ext cx="3433408" cy="2318781"/>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5AF1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9"/>
          <p:cNvSpPr/>
          <p:nvPr/>
        </p:nvSpPr>
        <p:spPr>
          <a:xfrm flipH="1" rot="8758962">
            <a:off x="5355573" y="-2263269"/>
            <a:ext cx="3433549" cy="2318879"/>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solidFill>
            <a:srgbClr val="282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9"/>
          <p:cNvSpPr/>
          <p:nvPr/>
        </p:nvSpPr>
        <p:spPr>
          <a:xfrm rot="1391490">
            <a:off x="7124220" y="459449"/>
            <a:ext cx="161102" cy="161102"/>
          </a:xfrm>
          <a:custGeom>
            <a:rect b="b" l="l" r="r" t="t"/>
            <a:pathLst>
              <a:path extrusionOk="0" h="4335" w="4335">
                <a:moveTo>
                  <a:pt x="2168" y="1"/>
                </a:moveTo>
                <a:cubicBezTo>
                  <a:pt x="977" y="1"/>
                  <a:pt x="1" y="977"/>
                  <a:pt x="1" y="2168"/>
                </a:cubicBezTo>
                <a:cubicBezTo>
                  <a:pt x="1" y="3370"/>
                  <a:pt x="977" y="4335"/>
                  <a:pt x="2168" y="4335"/>
                </a:cubicBezTo>
                <a:cubicBezTo>
                  <a:pt x="3370" y="4335"/>
                  <a:pt x="4335" y="3370"/>
                  <a:pt x="4335" y="2168"/>
                </a:cubicBezTo>
                <a:cubicBezTo>
                  <a:pt x="4335" y="977"/>
                  <a:pt x="3370" y="1"/>
                  <a:pt x="21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9"/>
          <p:cNvSpPr/>
          <p:nvPr/>
        </p:nvSpPr>
        <p:spPr>
          <a:xfrm rot="1391490">
            <a:off x="7326950" y="666523"/>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9"/>
          <p:cNvSpPr/>
          <p:nvPr/>
        </p:nvSpPr>
        <p:spPr>
          <a:xfrm rot="1391490">
            <a:off x="1140425" y="3979144"/>
            <a:ext cx="127915" cy="109705"/>
          </a:xfrm>
          <a:custGeom>
            <a:rect b="b" l="l" r="r" t="t"/>
            <a:pathLst>
              <a:path extrusionOk="0" h="2952" w="3442">
                <a:moveTo>
                  <a:pt x="1965" y="0"/>
                </a:moveTo>
                <a:cubicBezTo>
                  <a:pt x="655" y="0"/>
                  <a:pt x="1" y="1596"/>
                  <a:pt x="917" y="2525"/>
                </a:cubicBezTo>
                <a:cubicBezTo>
                  <a:pt x="1216" y="2820"/>
                  <a:pt x="1584" y="2952"/>
                  <a:pt x="1946" y="2952"/>
                </a:cubicBezTo>
                <a:cubicBezTo>
                  <a:pt x="2708" y="2952"/>
                  <a:pt x="3441" y="2365"/>
                  <a:pt x="3441" y="1477"/>
                </a:cubicBezTo>
                <a:cubicBezTo>
                  <a:pt x="3441" y="667"/>
                  <a:pt x="2775" y="0"/>
                  <a:pt x="19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9"/>
          <p:cNvSpPr/>
          <p:nvPr/>
        </p:nvSpPr>
        <p:spPr>
          <a:xfrm rot="-8275018">
            <a:off x="7553735" y="-490776"/>
            <a:ext cx="3711490" cy="2133546"/>
          </a:xfrm>
          <a:custGeom>
            <a:rect b="b" l="l" r="r" t="t"/>
            <a:pathLst>
              <a:path extrusionOk="0" h="48861" w="84998">
                <a:moveTo>
                  <a:pt x="58839" y="0"/>
                </a:moveTo>
                <a:cubicBezTo>
                  <a:pt x="47716" y="0"/>
                  <a:pt x="36956" y="6105"/>
                  <a:pt x="36956" y="6105"/>
                </a:cubicBezTo>
                <a:cubicBezTo>
                  <a:pt x="30883" y="4015"/>
                  <a:pt x="25499" y="3089"/>
                  <a:pt x="20873" y="3089"/>
                </a:cubicBezTo>
                <a:cubicBezTo>
                  <a:pt x="7054" y="3089"/>
                  <a:pt x="1" y="11358"/>
                  <a:pt x="1535" y="21572"/>
                </a:cubicBezTo>
                <a:cubicBezTo>
                  <a:pt x="3475" y="34551"/>
                  <a:pt x="17686" y="48860"/>
                  <a:pt x="35277" y="48860"/>
                </a:cubicBezTo>
                <a:cubicBezTo>
                  <a:pt x="36146" y="48860"/>
                  <a:pt x="37024" y="48825"/>
                  <a:pt x="37909" y="48753"/>
                </a:cubicBezTo>
                <a:cubicBezTo>
                  <a:pt x="76866" y="45610"/>
                  <a:pt x="84998" y="12630"/>
                  <a:pt x="71365" y="3486"/>
                </a:cubicBezTo>
                <a:cubicBezTo>
                  <a:pt x="67542" y="923"/>
                  <a:pt x="63163" y="0"/>
                  <a:pt x="588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9"/>
          <p:cNvSpPr/>
          <p:nvPr/>
        </p:nvSpPr>
        <p:spPr>
          <a:xfrm flipH="1" rot="-1408323">
            <a:off x="8330315" y="2804782"/>
            <a:ext cx="3384786" cy="2905780"/>
          </a:xfrm>
          <a:custGeom>
            <a:rect b="b" l="l" r="r" t="t"/>
            <a:pathLst>
              <a:path extrusionOk="0" h="61318" w="71426">
                <a:moveTo>
                  <a:pt x="41063" y="0"/>
                </a:moveTo>
                <a:cubicBezTo>
                  <a:pt x="32303" y="0"/>
                  <a:pt x="23393" y="5576"/>
                  <a:pt x="24408" y="15328"/>
                </a:cubicBezTo>
                <a:cubicBezTo>
                  <a:pt x="24408" y="15376"/>
                  <a:pt x="24420" y="15435"/>
                  <a:pt x="24420" y="15519"/>
                </a:cubicBezTo>
                <a:cubicBezTo>
                  <a:pt x="24586" y="18043"/>
                  <a:pt x="22610" y="20162"/>
                  <a:pt x="20098" y="20233"/>
                </a:cubicBezTo>
                <a:cubicBezTo>
                  <a:pt x="10811" y="20448"/>
                  <a:pt x="2822" y="27615"/>
                  <a:pt x="1107" y="36676"/>
                </a:cubicBezTo>
                <a:cubicBezTo>
                  <a:pt x="0" y="42510"/>
                  <a:pt x="1810" y="48892"/>
                  <a:pt x="6072" y="53035"/>
                </a:cubicBezTo>
                <a:cubicBezTo>
                  <a:pt x="9263" y="56107"/>
                  <a:pt x="13537" y="57809"/>
                  <a:pt x="17800" y="58964"/>
                </a:cubicBezTo>
                <a:cubicBezTo>
                  <a:pt x="23742" y="60590"/>
                  <a:pt x="29902" y="61318"/>
                  <a:pt x="36065" y="61318"/>
                </a:cubicBezTo>
                <a:cubicBezTo>
                  <a:pt x="38793" y="61318"/>
                  <a:pt x="41521" y="61175"/>
                  <a:pt x="44232" y="60905"/>
                </a:cubicBezTo>
                <a:cubicBezTo>
                  <a:pt x="52507" y="60072"/>
                  <a:pt x="61234" y="57690"/>
                  <a:pt x="66592" y="51321"/>
                </a:cubicBezTo>
                <a:cubicBezTo>
                  <a:pt x="69461" y="47892"/>
                  <a:pt x="71092" y="43546"/>
                  <a:pt x="71354" y="39117"/>
                </a:cubicBezTo>
                <a:cubicBezTo>
                  <a:pt x="71426" y="37926"/>
                  <a:pt x="71390" y="36712"/>
                  <a:pt x="71259" y="35521"/>
                </a:cubicBezTo>
                <a:cubicBezTo>
                  <a:pt x="70616" y="29925"/>
                  <a:pt x="67747" y="24651"/>
                  <a:pt x="63520" y="20924"/>
                </a:cubicBezTo>
                <a:cubicBezTo>
                  <a:pt x="62020" y="19602"/>
                  <a:pt x="60293" y="18412"/>
                  <a:pt x="59305" y="16662"/>
                </a:cubicBezTo>
                <a:cubicBezTo>
                  <a:pt x="57662" y="13697"/>
                  <a:pt x="57781" y="10304"/>
                  <a:pt x="55721" y="7387"/>
                </a:cubicBezTo>
                <a:cubicBezTo>
                  <a:pt x="53673" y="4470"/>
                  <a:pt x="50673" y="2195"/>
                  <a:pt x="47304" y="1017"/>
                </a:cubicBezTo>
                <a:cubicBezTo>
                  <a:pt x="45330" y="332"/>
                  <a:pt x="43201" y="0"/>
                  <a:pt x="4106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9"/>
          <p:cNvSpPr/>
          <p:nvPr/>
        </p:nvSpPr>
        <p:spPr>
          <a:xfrm flipH="1" rot="-7942126">
            <a:off x="7092443" y="-814402"/>
            <a:ext cx="2481439" cy="1675896"/>
          </a:xfrm>
          <a:custGeom>
            <a:rect b="b" l="l" r="r" t="t"/>
            <a:pathLst>
              <a:path extrusionOk="0" h="48355" w="71601">
                <a:moveTo>
                  <a:pt x="13693" y="0"/>
                </a:moveTo>
                <a:cubicBezTo>
                  <a:pt x="7594" y="0"/>
                  <a:pt x="2737" y="3175"/>
                  <a:pt x="1917" y="13290"/>
                </a:cubicBezTo>
                <a:cubicBezTo>
                  <a:pt x="1" y="36959"/>
                  <a:pt x="24087" y="47044"/>
                  <a:pt x="33969" y="48139"/>
                </a:cubicBezTo>
                <a:cubicBezTo>
                  <a:pt x="35278" y="48284"/>
                  <a:pt x="36578" y="48354"/>
                  <a:pt x="37864" y="48354"/>
                </a:cubicBezTo>
                <a:cubicBezTo>
                  <a:pt x="56222" y="48354"/>
                  <a:pt x="71600" y="34062"/>
                  <a:pt x="65080" y="19219"/>
                </a:cubicBezTo>
                <a:cubicBezTo>
                  <a:pt x="61145" y="10267"/>
                  <a:pt x="56376" y="9156"/>
                  <a:pt x="51113" y="9156"/>
                </a:cubicBezTo>
                <a:cubicBezTo>
                  <a:pt x="49376" y="9156"/>
                  <a:pt x="47586" y="9277"/>
                  <a:pt x="45754" y="9277"/>
                </a:cubicBezTo>
                <a:cubicBezTo>
                  <a:pt x="43296" y="9277"/>
                  <a:pt x="40762" y="9059"/>
                  <a:pt x="38184" y="8039"/>
                </a:cubicBezTo>
                <a:cubicBezTo>
                  <a:pt x="32273" y="5700"/>
                  <a:pt x="21867" y="0"/>
                  <a:pt x="13693" y="0"/>
                </a:cubicBezTo>
                <a:close/>
              </a:path>
            </a:pathLst>
          </a:cu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9"/>
          <p:cNvSpPr txBox="1"/>
          <p:nvPr>
            <p:ph type="title"/>
          </p:nvPr>
        </p:nvSpPr>
        <p:spPr>
          <a:xfrm>
            <a:off x="364200" y="278125"/>
            <a:ext cx="5151000" cy="148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Font typeface="Montserrat"/>
              <a:buNone/>
              <a:defRPr b="1" sz="2600">
                <a:latin typeface="Montserrat"/>
                <a:ea typeface="Montserrat"/>
                <a:cs typeface="Montserrat"/>
                <a:sym typeface="Montserrat"/>
              </a:defRPr>
            </a:lvl1pPr>
            <a:lvl2pPr lvl="1" algn="l">
              <a:lnSpc>
                <a:spcPct val="100000"/>
              </a:lnSpc>
              <a:spcBef>
                <a:spcPts val="0"/>
              </a:spcBef>
              <a:spcAft>
                <a:spcPts val="0"/>
              </a:spcAft>
              <a:buSzPts val="2800"/>
              <a:buNone/>
              <a:defRPr>
                <a:latin typeface="Roboto"/>
                <a:ea typeface="Roboto"/>
                <a:cs typeface="Roboto"/>
                <a:sym typeface="Roboto"/>
              </a:defRPr>
            </a:lvl2pPr>
            <a:lvl3pPr lvl="2" algn="l">
              <a:lnSpc>
                <a:spcPct val="100000"/>
              </a:lnSpc>
              <a:spcBef>
                <a:spcPts val="0"/>
              </a:spcBef>
              <a:spcAft>
                <a:spcPts val="0"/>
              </a:spcAft>
              <a:buSzPts val="2800"/>
              <a:buNone/>
              <a:defRPr>
                <a:latin typeface="Roboto"/>
                <a:ea typeface="Roboto"/>
                <a:cs typeface="Roboto"/>
                <a:sym typeface="Roboto"/>
              </a:defRPr>
            </a:lvl3pPr>
            <a:lvl4pPr lvl="3" algn="l">
              <a:lnSpc>
                <a:spcPct val="100000"/>
              </a:lnSpc>
              <a:spcBef>
                <a:spcPts val="0"/>
              </a:spcBef>
              <a:spcAft>
                <a:spcPts val="0"/>
              </a:spcAft>
              <a:buSzPts val="2800"/>
              <a:buNone/>
              <a:defRPr>
                <a:latin typeface="Roboto"/>
                <a:ea typeface="Roboto"/>
                <a:cs typeface="Roboto"/>
                <a:sym typeface="Roboto"/>
              </a:defRPr>
            </a:lvl4pPr>
            <a:lvl5pPr lvl="4" algn="l">
              <a:lnSpc>
                <a:spcPct val="100000"/>
              </a:lnSpc>
              <a:spcBef>
                <a:spcPts val="0"/>
              </a:spcBef>
              <a:spcAft>
                <a:spcPts val="0"/>
              </a:spcAft>
              <a:buSzPts val="2800"/>
              <a:buNone/>
              <a:defRPr>
                <a:latin typeface="Roboto"/>
                <a:ea typeface="Roboto"/>
                <a:cs typeface="Roboto"/>
                <a:sym typeface="Roboto"/>
              </a:defRPr>
            </a:lvl5pPr>
            <a:lvl6pPr lvl="5" algn="l">
              <a:lnSpc>
                <a:spcPct val="100000"/>
              </a:lnSpc>
              <a:spcBef>
                <a:spcPts val="0"/>
              </a:spcBef>
              <a:spcAft>
                <a:spcPts val="0"/>
              </a:spcAft>
              <a:buSzPts val="2800"/>
              <a:buNone/>
              <a:defRPr>
                <a:latin typeface="Roboto"/>
                <a:ea typeface="Roboto"/>
                <a:cs typeface="Roboto"/>
                <a:sym typeface="Roboto"/>
              </a:defRPr>
            </a:lvl6pPr>
            <a:lvl7pPr lvl="6" algn="l">
              <a:lnSpc>
                <a:spcPct val="100000"/>
              </a:lnSpc>
              <a:spcBef>
                <a:spcPts val="0"/>
              </a:spcBef>
              <a:spcAft>
                <a:spcPts val="0"/>
              </a:spcAft>
              <a:buSzPts val="2800"/>
              <a:buNone/>
              <a:defRPr>
                <a:latin typeface="Roboto"/>
                <a:ea typeface="Roboto"/>
                <a:cs typeface="Roboto"/>
                <a:sym typeface="Roboto"/>
              </a:defRPr>
            </a:lvl7pPr>
            <a:lvl8pPr lvl="7" algn="l">
              <a:lnSpc>
                <a:spcPct val="100000"/>
              </a:lnSpc>
              <a:spcBef>
                <a:spcPts val="0"/>
              </a:spcBef>
              <a:spcAft>
                <a:spcPts val="0"/>
              </a:spcAft>
              <a:buSzPts val="2800"/>
              <a:buNone/>
              <a:defRPr>
                <a:latin typeface="Roboto"/>
                <a:ea typeface="Roboto"/>
                <a:cs typeface="Roboto"/>
                <a:sym typeface="Roboto"/>
              </a:defRPr>
            </a:lvl8pPr>
            <a:lvl9pPr lvl="8" algn="l">
              <a:lnSpc>
                <a:spcPct val="100000"/>
              </a:lnSpc>
              <a:spcBef>
                <a:spcPts val="0"/>
              </a:spcBef>
              <a:spcAft>
                <a:spcPts val="0"/>
              </a:spcAft>
              <a:buSzPts val="2800"/>
              <a:buNone/>
              <a:defRPr>
                <a:latin typeface="Roboto"/>
                <a:ea typeface="Roboto"/>
                <a:cs typeface="Roboto"/>
                <a:sym typeface="Roboto"/>
              </a:defRPr>
            </a:lvl9pPr>
          </a:lstStyle>
          <a:p/>
        </p:txBody>
      </p:sp>
      <p:pic>
        <p:nvPicPr>
          <p:cNvPr id="151" name="Google Shape;151;p39"/>
          <p:cNvPicPr preferRelativeResize="0"/>
          <p:nvPr/>
        </p:nvPicPr>
        <p:blipFill rotWithShape="1">
          <a:blip r:embed="rId2">
            <a:alphaModFix/>
          </a:blip>
          <a:srcRect b="0" l="0" r="0" t="0"/>
          <a:stretch/>
        </p:blipFill>
        <p:spPr>
          <a:xfrm>
            <a:off x="319338" y="4652675"/>
            <a:ext cx="1252399" cy="2123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Changa One"/>
              <a:buNone/>
              <a:defRPr b="0" i="0" sz="2800" u="none" cap="none" strike="noStrike">
                <a:solidFill>
                  <a:schemeClr val="dk1"/>
                </a:solidFill>
                <a:latin typeface="Changa One"/>
                <a:ea typeface="Changa One"/>
                <a:cs typeface="Changa One"/>
                <a:sym typeface="Changa On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400375" y="5530375"/>
            <a:ext cx="7704000" cy="3450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00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00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00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00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00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00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00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00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ulSLJFyF44riMkVazA4O35lsd0WHgszlBDM97rJl87o/edit?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anaconda.com/products/individual" TargetMode="External"/><Relationship Id="rId4" Type="http://schemas.openxmlformats.org/officeDocument/2006/relationships/hyperlink" Target="http://colab.research.google.com" TargetMode="External"/><Relationship Id="rId5" Type="http://schemas.openxmlformats.org/officeDocument/2006/relationships/hyperlink" Target="https://deepnot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
          <p:cNvSpPr txBox="1"/>
          <p:nvPr/>
        </p:nvSpPr>
        <p:spPr>
          <a:xfrm>
            <a:off x="1254150" y="2198551"/>
            <a:ext cx="6635700" cy="746400"/>
          </a:xfrm>
          <a:prstGeom prst="rect">
            <a:avLst/>
          </a:prstGeom>
          <a:noFill/>
          <a:ln>
            <a:noFill/>
          </a:ln>
        </p:spPr>
        <p:txBody>
          <a:bodyPr anchorCtr="0" anchor="t" bIns="0" lIns="0" spcFirstLastPara="1" rIns="0" wrap="square" tIns="0">
            <a:normAutofit fontScale="77500" lnSpcReduction="10000"/>
          </a:bodyPr>
          <a:lstStyle/>
          <a:p>
            <a:pPr indent="0" lvl="0" marL="0" marR="0" rtl="0" algn="ctr">
              <a:lnSpc>
                <a:spcPct val="100000"/>
              </a:lnSpc>
              <a:spcBef>
                <a:spcPts val="0"/>
              </a:spcBef>
              <a:spcAft>
                <a:spcPts val="0"/>
              </a:spcAft>
              <a:buClr>
                <a:srgbClr val="000000"/>
              </a:buClr>
              <a:buSzPct val="100000"/>
              <a:buFont typeface="Arial"/>
              <a:buNone/>
            </a:pPr>
            <a:r>
              <a:rPr b="0" i="0" lang="en-GB" sz="4767" u="none" cap="none" strike="noStrike">
                <a:solidFill>
                  <a:srgbClr val="212121"/>
                </a:solidFill>
                <a:latin typeface="Montserrat ExtraBold"/>
                <a:ea typeface="Montserrat ExtraBold"/>
                <a:cs typeface="Montserrat ExtraBold"/>
                <a:sym typeface="Montserrat ExtraBold"/>
              </a:rPr>
              <a:t>Présentation des projets </a:t>
            </a:r>
            <a:endParaRPr b="0" i="0" sz="4767" u="none" cap="none" strike="noStrike">
              <a:solidFill>
                <a:srgbClr val="212121"/>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SzPct val="100000"/>
              <a:buFont typeface="Arial"/>
              <a:buNone/>
            </a:pPr>
            <a:r>
              <a:t/>
            </a:r>
            <a:endParaRPr b="0" i="0" sz="2200" u="none" cap="none" strike="noStrike">
              <a:solidFill>
                <a:srgbClr val="212121"/>
              </a:solidFill>
              <a:latin typeface="Montserrat Medium"/>
              <a:ea typeface="Montserrat Medium"/>
              <a:cs typeface="Montserrat Medium"/>
              <a:sym typeface="Montserrat Medium"/>
            </a:endParaRPr>
          </a:p>
        </p:txBody>
      </p:sp>
      <p:pic>
        <p:nvPicPr>
          <p:cNvPr id="494" name="Google Shape;494;p1"/>
          <p:cNvPicPr preferRelativeResize="0"/>
          <p:nvPr/>
        </p:nvPicPr>
        <p:blipFill rotWithShape="1">
          <a:blip r:embed="rId3">
            <a:alphaModFix/>
          </a:blip>
          <a:srcRect b="0" l="0" r="0" t="0"/>
          <a:stretch/>
        </p:blipFill>
        <p:spPr>
          <a:xfrm>
            <a:off x="3265776" y="4367500"/>
            <a:ext cx="2612438" cy="442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
          <p:cNvSpPr txBox="1"/>
          <p:nvPr>
            <p:ph type="title"/>
          </p:nvPr>
        </p:nvSpPr>
        <p:spPr>
          <a:xfrm>
            <a:off x="2097450" y="422475"/>
            <a:ext cx="4949100" cy="69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GB"/>
              <a:t>Objectifs de la séance</a:t>
            </a:r>
            <a:endParaRPr/>
          </a:p>
        </p:txBody>
      </p:sp>
      <p:sp>
        <p:nvSpPr>
          <p:cNvPr id="500" name="Google Shape;500;p3"/>
          <p:cNvSpPr txBox="1"/>
          <p:nvPr/>
        </p:nvSpPr>
        <p:spPr>
          <a:xfrm>
            <a:off x="1867675" y="1828925"/>
            <a:ext cx="61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D1E51"/>
                </a:solidFill>
                <a:latin typeface="Montserrat"/>
                <a:ea typeface="Montserrat"/>
                <a:cs typeface="Montserrat"/>
                <a:sym typeface="Montserrat"/>
              </a:rPr>
              <a:t>Présenter globalement les différents projets et leurs objectifs</a:t>
            </a:r>
            <a:endParaRPr b="1" i="0" sz="1400" u="none" cap="none" strike="noStrike">
              <a:solidFill>
                <a:srgbClr val="282AFF"/>
              </a:solidFill>
              <a:latin typeface="Montserrat"/>
              <a:ea typeface="Montserrat"/>
              <a:cs typeface="Montserrat"/>
              <a:sym typeface="Montserrat"/>
            </a:endParaRPr>
          </a:p>
        </p:txBody>
      </p:sp>
      <p:cxnSp>
        <p:nvCxnSpPr>
          <p:cNvPr id="501" name="Google Shape;501;p3"/>
          <p:cNvCxnSpPr/>
          <p:nvPr/>
        </p:nvCxnSpPr>
        <p:spPr>
          <a:xfrm>
            <a:off x="1082233" y="2024303"/>
            <a:ext cx="563100" cy="0"/>
          </a:xfrm>
          <a:prstGeom prst="straightConnector1">
            <a:avLst/>
          </a:prstGeom>
          <a:noFill/>
          <a:ln cap="flat" cmpd="sng" w="38100">
            <a:solidFill>
              <a:srgbClr val="0D1E51"/>
            </a:solidFill>
            <a:prstDash val="solid"/>
            <a:round/>
            <a:headEnd len="sm" w="sm" type="none"/>
            <a:tailEnd len="med" w="med" type="oval"/>
          </a:ln>
        </p:spPr>
      </p:cxnSp>
      <p:sp>
        <p:nvSpPr>
          <p:cNvPr id="502" name="Google Shape;502;p3"/>
          <p:cNvSpPr txBox="1"/>
          <p:nvPr/>
        </p:nvSpPr>
        <p:spPr>
          <a:xfrm>
            <a:off x="1853150" y="2914363"/>
            <a:ext cx="61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D1E51"/>
                </a:solidFill>
                <a:latin typeface="Montserrat"/>
                <a:ea typeface="Montserrat"/>
                <a:cs typeface="Montserrat"/>
                <a:sym typeface="Montserrat"/>
              </a:rPr>
              <a:t>Répondre à vos questions</a:t>
            </a:r>
            <a:endParaRPr b="1" i="0" sz="1400" u="none" cap="none" strike="noStrike">
              <a:solidFill>
                <a:srgbClr val="282AFF"/>
              </a:solidFill>
              <a:latin typeface="Montserrat"/>
              <a:ea typeface="Montserrat"/>
              <a:cs typeface="Montserrat"/>
              <a:sym typeface="Montserrat"/>
            </a:endParaRPr>
          </a:p>
        </p:txBody>
      </p:sp>
      <p:cxnSp>
        <p:nvCxnSpPr>
          <p:cNvPr id="503" name="Google Shape;503;p3"/>
          <p:cNvCxnSpPr/>
          <p:nvPr/>
        </p:nvCxnSpPr>
        <p:spPr>
          <a:xfrm>
            <a:off x="1082233" y="3118609"/>
            <a:ext cx="563100" cy="0"/>
          </a:xfrm>
          <a:prstGeom prst="straightConnector1">
            <a:avLst/>
          </a:prstGeom>
          <a:noFill/>
          <a:ln cap="flat" cmpd="sng" w="38100">
            <a:solidFill>
              <a:srgbClr val="0D1E51"/>
            </a:solidFill>
            <a:prstDash val="solid"/>
            <a:round/>
            <a:headEnd len="sm" w="sm" type="none"/>
            <a:tailEnd len="med" w="med" type="oval"/>
          </a:ln>
        </p:spPr>
      </p:cxnSp>
      <p:sp>
        <p:nvSpPr>
          <p:cNvPr id="504" name="Google Shape;504;p3"/>
          <p:cNvSpPr txBox="1"/>
          <p:nvPr/>
        </p:nvSpPr>
        <p:spPr>
          <a:xfrm>
            <a:off x="1853150" y="2388150"/>
            <a:ext cx="619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D1E51"/>
                </a:solidFill>
                <a:latin typeface="Montserrat"/>
                <a:ea typeface="Montserrat"/>
                <a:cs typeface="Montserrat"/>
                <a:sym typeface="Montserrat"/>
              </a:rPr>
              <a:t>Présenter en détail le déroulement du premier projet</a:t>
            </a:r>
            <a:endParaRPr b="1" i="0" sz="1400" u="none" cap="none" strike="noStrike">
              <a:solidFill>
                <a:srgbClr val="282AFF"/>
              </a:solidFill>
              <a:latin typeface="Montserrat"/>
              <a:ea typeface="Montserrat"/>
              <a:cs typeface="Montserrat"/>
              <a:sym typeface="Montserrat"/>
            </a:endParaRPr>
          </a:p>
        </p:txBody>
      </p:sp>
      <p:cxnSp>
        <p:nvCxnSpPr>
          <p:cNvPr id="505" name="Google Shape;505;p3"/>
          <p:cNvCxnSpPr/>
          <p:nvPr/>
        </p:nvCxnSpPr>
        <p:spPr>
          <a:xfrm>
            <a:off x="1082233" y="2592396"/>
            <a:ext cx="563100" cy="0"/>
          </a:xfrm>
          <a:prstGeom prst="straightConnector1">
            <a:avLst/>
          </a:prstGeom>
          <a:noFill/>
          <a:ln cap="flat" cmpd="sng" w="38100">
            <a:solidFill>
              <a:srgbClr val="0D1E51"/>
            </a:solidFill>
            <a:prstDash val="solid"/>
            <a:round/>
            <a:headEnd len="sm" w="sm" type="none"/>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11091aa2c13_1_54"/>
          <p:cNvSpPr txBox="1"/>
          <p:nvPr>
            <p:ph type="title"/>
          </p:nvPr>
        </p:nvSpPr>
        <p:spPr>
          <a:xfrm>
            <a:off x="1494200" y="270075"/>
            <a:ext cx="6124800" cy="69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GB"/>
              <a:t>Projets cursus Data Engineer</a:t>
            </a:r>
            <a:br>
              <a:rPr lang="en-GB"/>
            </a:br>
            <a:r>
              <a:rPr b="0" i="1" lang="en-GB" sz="1500"/>
              <a:t>Les deux premiers projets sont liés</a:t>
            </a:r>
            <a:endParaRPr b="0" i="1" sz="1500"/>
          </a:p>
        </p:txBody>
      </p:sp>
      <p:sp>
        <p:nvSpPr>
          <p:cNvPr id="511" name="Google Shape;511;g11091aa2c13_1_54"/>
          <p:cNvSpPr/>
          <p:nvPr/>
        </p:nvSpPr>
        <p:spPr>
          <a:xfrm>
            <a:off x="3721425" y="2217300"/>
            <a:ext cx="2224200" cy="2438400"/>
          </a:xfrm>
          <a:prstGeom prst="rect">
            <a:avLst/>
          </a:prstGeom>
          <a:noFill/>
          <a:ln cap="flat" cmpd="sng" w="9525">
            <a:solidFill>
              <a:srgbClr val="1F72EC"/>
            </a:solidFill>
            <a:prstDash val="solid"/>
            <a:round/>
            <a:headEnd len="sm" w="sm" type="none"/>
            <a:tailEnd len="sm" w="sm" type="none"/>
          </a:ln>
        </p:spPr>
        <p:txBody>
          <a:bodyPr anchorCtr="0" anchor="t" bIns="91425" lIns="91425" spcFirstLastPara="1" rIns="91425" wrap="square" tIns="91425">
            <a:noAutofit/>
          </a:bodyPr>
          <a:lstStyle/>
          <a:p>
            <a:pPr indent="-135500" lvl="0" marL="179999"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Déploiement du modèle du premier projet via une API HTTP REST</a:t>
            </a:r>
            <a:endParaRPr b="0" i="0" sz="1000" u="none" cap="none" strike="noStrike">
              <a:solidFill>
                <a:srgbClr val="283583"/>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283583"/>
              </a:solidFill>
              <a:latin typeface="Montserrat"/>
              <a:ea typeface="Montserrat"/>
              <a:cs typeface="Montserrat"/>
              <a:sym typeface="Montserrat"/>
            </a:endParaRPr>
          </a:p>
          <a:p>
            <a:pPr indent="-135500" lvl="0" marL="179999"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Objectifs :</a:t>
            </a:r>
            <a:endParaRPr b="0" i="0" sz="1000" u="none" cap="none" strike="noStrike">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Développement d’une API via Flask ou FastAPI</a:t>
            </a:r>
            <a:endParaRPr b="0" i="0" sz="1000" u="none" cap="none" strike="noStrike">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Utilisation de Git et GitHub pour versionner le code</a:t>
            </a:r>
            <a:endParaRPr b="0" i="0" sz="1000" u="none" cap="none" strike="noStrike">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Création d’un documentation claire </a:t>
            </a:r>
            <a:endParaRPr b="0" i="0" sz="1000" u="none" cap="none" strike="noStrike">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Conteneurisé l’API via Docker</a:t>
            </a:r>
            <a:endParaRPr b="0" i="0" sz="1000" u="none" cap="none" strike="noStrike">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Déployer via Kubernetes  </a:t>
            </a:r>
            <a:endParaRPr b="0" i="0" sz="1000" u="none" cap="none" strike="noStrike">
              <a:solidFill>
                <a:srgbClr val="283583"/>
              </a:solidFill>
              <a:latin typeface="Montserrat"/>
              <a:ea typeface="Montserrat"/>
              <a:cs typeface="Montserrat"/>
              <a:sym typeface="Montserrat"/>
            </a:endParaRPr>
          </a:p>
        </p:txBody>
      </p:sp>
      <p:cxnSp>
        <p:nvCxnSpPr>
          <p:cNvPr id="512" name="Google Shape;512;g11091aa2c13_1_54"/>
          <p:cNvCxnSpPr/>
          <p:nvPr/>
        </p:nvCxnSpPr>
        <p:spPr>
          <a:xfrm>
            <a:off x="1198488" y="1539025"/>
            <a:ext cx="6608400" cy="0"/>
          </a:xfrm>
          <a:prstGeom prst="straightConnector1">
            <a:avLst/>
          </a:prstGeom>
          <a:noFill/>
          <a:ln cap="flat" cmpd="sng" w="19050">
            <a:solidFill>
              <a:srgbClr val="1F72EC"/>
            </a:solidFill>
            <a:prstDash val="solid"/>
            <a:round/>
            <a:headEnd len="sm" w="sm" type="none"/>
            <a:tailEnd len="med" w="med" type="triangle"/>
          </a:ln>
        </p:spPr>
      </p:cxnSp>
      <p:sp>
        <p:nvSpPr>
          <p:cNvPr id="513" name="Google Shape;513;g11091aa2c13_1_54"/>
          <p:cNvSpPr/>
          <p:nvPr/>
        </p:nvSpPr>
        <p:spPr>
          <a:xfrm>
            <a:off x="2219013" y="1462950"/>
            <a:ext cx="139500" cy="139500"/>
          </a:xfrm>
          <a:prstGeom prst="flowChartConnector">
            <a:avLst/>
          </a:prstGeom>
          <a:solidFill>
            <a:srgbClr val="40E5BF"/>
          </a:solidFill>
          <a:ln cap="flat" cmpd="sng" w="9525">
            <a:solidFill>
              <a:srgbClr val="1F72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11091aa2c13_1_54"/>
          <p:cNvSpPr/>
          <p:nvPr/>
        </p:nvSpPr>
        <p:spPr>
          <a:xfrm>
            <a:off x="4763775" y="1462950"/>
            <a:ext cx="139500" cy="139500"/>
          </a:xfrm>
          <a:prstGeom prst="flowChartConnector">
            <a:avLst/>
          </a:prstGeom>
          <a:solidFill>
            <a:srgbClr val="40E5BF"/>
          </a:solidFill>
          <a:ln cap="flat" cmpd="sng" w="9525">
            <a:solidFill>
              <a:srgbClr val="1F72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g11091aa2c13_1_54"/>
          <p:cNvSpPr/>
          <p:nvPr/>
        </p:nvSpPr>
        <p:spPr>
          <a:xfrm>
            <a:off x="1184713" y="1774125"/>
            <a:ext cx="2224200" cy="289800"/>
          </a:xfrm>
          <a:prstGeom prst="rect">
            <a:avLst/>
          </a:prstGeom>
          <a:solidFill>
            <a:srgbClr val="1F72E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1" lang="en-GB" sz="1000" u="none" cap="none" strike="noStrike">
                <a:solidFill>
                  <a:srgbClr val="FFFFFF"/>
                </a:solidFill>
                <a:latin typeface="Montserrat"/>
                <a:ea typeface="Montserrat"/>
                <a:cs typeface="Montserrat"/>
                <a:sym typeface="Montserrat"/>
              </a:rPr>
              <a:t>Projet 1 : Machine Learning</a:t>
            </a:r>
            <a:endParaRPr b="0" i="1" sz="1000" u="none" cap="none" strike="noStrike">
              <a:solidFill>
                <a:srgbClr val="FFFFFF"/>
              </a:solidFill>
              <a:latin typeface="Montserrat"/>
              <a:ea typeface="Montserrat"/>
              <a:cs typeface="Montserrat"/>
              <a:sym typeface="Montserrat"/>
            </a:endParaRPr>
          </a:p>
        </p:txBody>
      </p:sp>
      <p:sp>
        <p:nvSpPr>
          <p:cNvPr id="516" name="Google Shape;516;g11091aa2c13_1_54"/>
          <p:cNvSpPr/>
          <p:nvPr/>
        </p:nvSpPr>
        <p:spPr>
          <a:xfrm>
            <a:off x="3645238" y="1774150"/>
            <a:ext cx="2224200" cy="289800"/>
          </a:xfrm>
          <a:prstGeom prst="rect">
            <a:avLst/>
          </a:prstGeom>
          <a:solidFill>
            <a:srgbClr val="1F72E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1" lang="en-GB" sz="1000" u="none" cap="none" strike="noStrike">
                <a:solidFill>
                  <a:srgbClr val="FFFFFF"/>
                </a:solidFill>
                <a:latin typeface="Montserrat"/>
                <a:ea typeface="Montserrat"/>
                <a:cs typeface="Montserrat"/>
                <a:sym typeface="Montserrat"/>
              </a:rPr>
              <a:t>Projet 2 : Déploiement</a:t>
            </a:r>
            <a:endParaRPr b="0" i="1" sz="1000" u="none" cap="none" strike="noStrike">
              <a:solidFill>
                <a:srgbClr val="FFFFFF"/>
              </a:solidFill>
              <a:latin typeface="Montserrat"/>
              <a:ea typeface="Montserrat"/>
              <a:cs typeface="Montserrat"/>
              <a:sym typeface="Montserrat"/>
            </a:endParaRPr>
          </a:p>
        </p:txBody>
      </p:sp>
      <p:sp>
        <p:nvSpPr>
          <p:cNvPr id="517" name="Google Shape;517;g11091aa2c13_1_54"/>
          <p:cNvSpPr/>
          <p:nvPr/>
        </p:nvSpPr>
        <p:spPr>
          <a:xfrm>
            <a:off x="1184850" y="2217300"/>
            <a:ext cx="2224200" cy="2438400"/>
          </a:xfrm>
          <a:prstGeom prst="rect">
            <a:avLst/>
          </a:prstGeom>
          <a:noFill/>
          <a:ln cap="flat" cmpd="sng" w="9525">
            <a:solidFill>
              <a:srgbClr val="1F72EC"/>
            </a:solidFill>
            <a:prstDash val="solid"/>
            <a:round/>
            <a:headEnd len="sm" w="sm" type="none"/>
            <a:tailEnd len="sm" w="sm" type="none"/>
          </a:ln>
        </p:spPr>
        <p:txBody>
          <a:bodyPr anchorCtr="0" anchor="t" bIns="91425" lIns="91425" spcFirstLastPara="1" rIns="91425" wrap="square" tIns="91425">
            <a:noAutofit/>
          </a:bodyPr>
          <a:lstStyle/>
          <a:p>
            <a:pPr indent="-135500" lvl="0" marL="179999"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Projet simple de Machine Learning (régression ou classification)</a:t>
            </a:r>
            <a:endParaRPr b="0" i="0" sz="1000" u="none" cap="none" strike="noStrike">
              <a:solidFill>
                <a:srgbClr val="283583"/>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283583"/>
              </a:solidFill>
              <a:latin typeface="Montserrat"/>
              <a:ea typeface="Montserrat"/>
              <a:cs typeface="Montserrat"/>
              <a:sym typeface="Montserrat"/>
            </a:endParaRPr>
          </a:p>
          <a:p>
            <a:pPr indent="-135500" lvl="0" marL="179999"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Objectifs :</a:t>
            </a:r>
            <a:endParaRPr b="0" i="0" sz="1000" u="none" cap="none" strike="noStrike">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Audit + Exploration des données</a:t>
            </a:r>
            <a:endParaRPr b="0" i="0" sz="1000" u="none" cap="none" strike="noStrike">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b="0" i="0" lang="en-GB" sz="1000" u="none" cap="none" strike="noStrike">
                <a:solidFill>
                  <a:srgbClr val="283583"/>
                </a:solidFill>
                <a:latin typeface="Montserrat"/>
                <a:ea typeface="Montserrat"/>
                <a:cs typeface="Montserrat"/>
                <a:sym typeface="Montserrat"/>
              </a:rPr>
              <a:t>Visualisation</a:t>
            </a:r>
            <a:endParaRPr b="0" i="0" sz="1000" u="none" cap="none" strike="noStrike">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Proxima Nova"/>
              <a:buChar char="○"/>
            </a:pPr>
            <a:r>
              <a:rPr b="0" i="0" lang="en-GB" sz="1000" u="none" cap="none" strike="noStrike">
                <a:solidFill>
                  <a:srgbClr val="283583"/>
                </a:solidFill>
                <a:latin typeface="Montserrat"/>
                <a:ea typeface="Montserrat"/>
                <a:cs typeface="Montserrat"/>
                <a:sym typeface="Montserrat"/>
              </a:rPr>
              <a:t>Entraînement et évaluation de modèles de Machine Learning</a:t>
            </a:r>
            <a:r>
              <a:rPr b="0" i="0" lang="en-GB" sz="1000" u="none" cap="none" strike="noStrike">
                <a:solidFill>
                  <a:srgbClr val="283583"/>
                </a:solidFill>
                <a:latin typeface="Proxima Nova"/>
                <a:ea typeface="Proxima Nova"/>
                <a:cs typeface="Proxima Nova"/>
                <a:sym typeface="Proxima Nova"/>
              </a:rPr>
              <a:t> </a:t>
            </a:r>
            <a:endParaRPr b="0" i="0" sz="1000" u="none" cap="none" strike="noStrike">
              <a:solidFill>
                <a:srgbClr val="283583"/>
              </a:solidFill>
              <a:latin typeface="Proxima Nova"/>
              <a:ea typeface="Proxima Nova"/>
              <a:cs typeface="Proxima Nova"/>
              <a:sym typeface="Proxima Nova"/>
            </a:endParaRPr>
          </a:p>
        </p:txBody>
      </p:sp>
      <p:sp>
        <p:nvSpPr>
          <p:cNvPr id="518" name="Google Shape;518;g11091aa2c13_1_54"/>
          <p:cNvSpPr txBox="1"/>
          <p:nvPr/>
        </p:nvSpPr>
        <p:spPr>
          <a:xfrm>
            <a:off x="1560913" y="1130175"/>
            <a:ext cx="14718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1" lang="en-GB" sz="900" u="none" cap="none" strike="noStrike">
                <a:solidFill>
                  <a:srgbClr val="283583"/>
                </a:solidFill>
                <a:latin typeface="Proxima Nova"/>
                <a:ea typeface="Proxima Nova"/>
                <a:cs typeface="Proxima Nova"/>
                <a:sym typeface="Proxima Nova"/>
              </a:rPr>
              <a:t> </a:t>
            </a:r>
            <a:r>
              <a:rPr b="1" i="1" lang="en-GB" sz="900">
                <a:solidFill>
                  <a:srgbClr val="283583"/>
                </a:solidFill>
                <a:latin typeface="Montserrat"/>
                <a:ea typeface="Montserrat"/>
                <a:cs typeface="Montserrat"/>
                <a:sym typeface="Montserrat"/>
              </a:rPr>
              <a:t>04 Mai</a:t>
            </a:r>
            <a:r>
              <a:rPr b="1" i="1" lang="en-GB" sz="900" u="none" cap="none" strike="noStrike">
                <a:solidFill>
                  <a:srgbClr val="283583"/>
                </a:solidFill>
                <a:latin typeface="Montserrat"/>
                <a:ea typeface="Montserrat"/>
                <a:cs typeface="Montserrat"/>
                <a:sym typeface="Montserrat"/>
              </a:rPr>
              <a:t> - </a:t>
            </a:r>
            <a:r>
              <a:rPr b="1" i="1" lang="en-GB" sz="900">
                <a:solidFill>
                  <a:srgbClr val="283583"/>
                </a:solidFill>
                <a:latin typeface="Montserrat"/>
                <a:ea typeface="Montserrat"/>
                <a:cs typeface="Montserrat"/>
                <a:sym typeface="Montserrat"/>
              </a:rPr>
              <a:t>18 Juillet</a:t>
            </a:r>
            <a:endParaRPr b="0" i="1" sz="900" u="none" cap="none" strike="noStrike">
              <a:solidFill>
                <a:srgbClr val="283583"/>
              </a:solidFill>
              <a:latin typeface="Montserrat"/>
              <a:ea typeface="Montserrat"/>
              <a:cs typeface="Montserrat"/>
              <a:sym typeface="Montserrat"/>
            </a:endParaRPr>
          </a:p>
        </p:txBody>
      </p:sp>
      <p:sp>
        <p:nvSpPr>
          <p:cNvPr id="519" name="Google Shape;519;g11091aa2c13_1_54"/>
          <p:cNvSpPr txBox="1"/>
          <p:nvPr/>
        </p:nvSpPr>
        <p:spPr>
          <a:xfrm>
            <a:off x="4076677" y="1130200"/>
            <a:ext cx="16269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1" lang="en-GB" sz="900" u="none" cap="none" strike="noStrike">
                <a:solidFill>
                  <a:srgbClr val="283583"/>
                </a:solidFill>
                <a:latin typeface="Montserrat"/>
                <a:ea typeface="Montserrat"/>
                <a:cs typeface="Montserrat"/>
                <a:sym typeface="Montserrat"/>
              </a:rPr>
              <a:t> </a:t>
            </a:r>
            <a:r>
              <a:rPr b="1" i="1" lang="en-GB" sz="900">
                <a:solidFill>
                  <a:srgbClr val="283583"/>
                </a:solidFill>
                <a:latin typeface="Montserrat"/>
                <a:ea typeface="Montserrat"/>
                <a:cs typeface="Montserrat"/>
                <a:sym typeface="Montserrat"/>
              </a:rPr>
              <a:t>18 Juillet</a:t>
            </a:r>
            <a:r>
              <a:rPr b="1" i="1" lang="en-GB" sz="900" u="none" cap="none" strike="noStrike">
                <a:solidFill>
                  <a:srgbClr val="283583"/>
                </a:solidFill>
                <a:latin typeface="Montserrat"/>
                <a:ea typeface="Montserrat"/>
                <a:cs typeface="Montserrat"/>
                <a:sym typeface="Montserrat"/>
              </a:rPr>
              <a:t> - 0</a:t>
            </a:r>
            <a:r>
              <a:rPr b="1" i="1" lang="en-GB" sz="900">
                <a:solidFill>
                  <a:srgbClr val="283583"/>
                </a:solidFill>
                <a:latin typeface="Montserrat"/>
                <a:ea typeface="Montserrat"/>
                <a:cs typeface="Montserrat"/>
                <a:sym typeface="Montserrat"/>
              </a:rPr>
              <a:t>3 Octobre</a:t>
            </a:r>
            <a:endParaRPr b="1" i="0" sz="900" u="none" cap="none" strike="noStrike">
              <a:solidFill>
                <a:srgbClr val="000000"/>
              </a:solidFill>
              <a:latin typeface="Montserrat"/>
              <a:ea typeface="Montserrat"/>
              <a:cs typeface="Montserrat"/>
              <a:sym typeface="Montserrat"/>
            </a:endParaRPr>
          </a:p>
        </p:txBody>
      </p:sp>
      <p:sp>
        <p:nvSpPr>
          <p:cNvPr id="520" name="Google Shape;520;g11091aa2c13_1_54"/>
          <p:cNvSpPr/>
          <p:nvPr/>
        </p:nvSpPr>
        <p:spPr>
          <a:xfrm>
            <a:off x="7278375" y="1462950"/>
            <a:ext cx="139500" cy="139500"/>
          </a:xfrm>
          <a:prstGeom prst="flowChartConnector">
            <a:avLst/>
          </a:prstGeom>
          <a:solidFill>
            <a:srgbClr val="40E5BF"/>
          </a:solidFill>
          <a:ln cap="flat" cmpd="sng" w="9525">
            <a:solidFill>
              <a:srgbClr val="1F72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11091aa2c13_1_54"/>
          <p:cNvSpPr/>
          <p:nvPr/>
        </p:nvSpPr>
        <p:spPr>
          <a:xfrm>
            <a:off x="6083675" y="2217325"/>
            <a:ext cx="2224200" cy="2438400"/>
          </a:xfrm>
          <a:prstGeom prst="rect">
            <a:avLst/>
          </a:prstGeom>
          <a:noFill/>
          <a:ln cap="flat" cmpd="sng" w="9525">
            <a:solidFill>
              <a:srgbClr val="1F72EC"/>
            </a:solidFill>
            <a:prstDash val="solid"/>
            <a:round/>
            <a:headEnd len="sm" w="sm" type="none"/>
            <a:tailEnd len="sm" w="sm" type="none"/>
          </a:ln>
        </p:spPr>
        <p:txBody>
          <a:bodyPr anchorCtr="0" anchor="t" bIns="91425" lIns="91425" spcFirstLastPara="1" rIns="91425" wrap="square" tIns="91425">
            <a:noAutofit/>
          </a:bodyPr>
          <a:lstStyle/>
          <a:p>
            <a:pPr indent="-135500" lvl="0" marL="179999" marR="0" rtl="0" algn="l">
              <a:lnSpc>
                <a:spcPct val="100000"/>
              </a:lnSpc>
              <a:spcBef>
                <a:spcPts val="0"/>
              </a:spcBef>
              <a:spcAft>
                <a:spcPts val="0"/>
              </a:spcAft>
              <a:buClr>
                <a:srgbClr val="283583"/>
              </a:buClr>
              <a:buSzPts val="1000"/>
              <a:buFont typeface="Montserrat"/>
              <a:buChar char="●"/>
            </a:pPr>
            <a:r>
              <a:rPr lang="en-GB" sz="1000">
                <a:solidFill>
                  <a:srgbClr val="283583"/>
                </a:solidFill>
                <a:latin typeface="Montserrat"/>
                <a:ea typeface="Montserrat"/>
                <a:cs typeface="Montserrat"/>
                <a:sym typeface="Montserrat"/>
              </a:rPr>
              <a:t>Concevoir et peupler une base de données en open Data</a:t>
            </a:r>
            <a:endParaRPr b="0" i="0" sz="1000" u="none" cap="none" strike="noStrike">
              <a:solidFill>
                <a:srgbClr val="283583"/>
              </a:solidFill>
              <a:latin typeface="Montserrat"/>
              <a:ea typeface="Montserrat"/>
              <a:cs typeface="Montserrat"/>
              <a:sym typeface="Montserrat"/>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283583"/>
              </a:solidFill>
              <a:latin typeface="Montserrat"/>
              <a:ea typeface="Montserrat"/>
              <a:cs typeface="Montserrat"/>
              <a:sym typeface="Montserrat"/>
            </a:endParaRPr>
          </a:p>
          <a:p>
            <a:pPr indent="-135500" lvl="0" marL="179999" marR="0" rtl="0" algn="l">
              <a:lnSpc>
                <a:spcPct val="100000"/>
              </a:lnSpc>
              <a:spcBef>
                <a:spcPts val="0"/>
              </a:spcBef>
              <a:spcAft>
                <a:spcPts val="0"/>
              </a:spcAft>
              <a:buClr>
                <a:srgbClr val="283583"/>
              </a:buClr>
              <a:buSzPts val="1000"/>
              <a:buFont typeface="Montserrat"/>
              <a:buChar char="●"/>
            </a:pPr>
            <a:r>
              <a:rPr b="1" i="0" lang="en-GB" sz="1000" u="none" cap="none" strike="noStrike">
                <a:solidFill>
                  <a:srgbClr val="283583"/>
                </a:solidFill>
                <a:latin typeface="Montserrat"/>
                <a:ea typeface="Montserrat"/>
                <a:cs typeface="Montserrat"/>
                <a:sym typeface="Montserrat"/>
              </a:rPr>
              <a:t>Objectifs :</a:t>
            </a:r>
            <a:endParaRPr b="1" i="0" sz="1000" u="none" cap="none" strike="noStrike">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lang="en-GB" sz="1000">
                <a:solidFill>
                  <a:srgbClr val="283583"/>
                </a:solidFill>
                <a:latin typeface="Montserrat"/>
                <a:ea typeface="Montserrat"/>
                <a:cs typeface="Montserrat"/>
                <a:sym typeface="Montserrat"/>
              </a:rPr>
              <a:t>Création d’un repo Github (avec README et fichier sources)</a:t>
            </a:r>
            <a:endParaRPr sz="1000">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lang="en-GB" sz="1000">
                <a:solidFill>
                  <a:srgbClr val="283583"/>
                </a:solidFill>
                <a:latin typeface="Montserrat"/>
                <a:ea typeface="Montserrat"/>
                <a:cs typeface="Montserrat"/>
                <a:sym typeface="Montserrat"/>
              </a:rPr>
              <a:t>Sélectionner, justifier et mettre en place une base de données</a:t>
            </a:r>
            <a:endParaRPr sz="1000">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lang="en-GB" sz="1000">
                <a:solidFill>
                  <a:srgbClr val="283583"/>
                </a:solidFill>
                <a:latin typeface="Montserrat"/>
                <a:ea typeface="Montserrat"/>
                <a:cs typeface="Montserrat"/>
                <a:sym typeface="Montserrat"/>
              </a:rPr>
              <a:t>Création d’une API pour requêter la base</a:t>
            </a:r>
            <a:endParaRPr sz="1000">
              <a:solidFill>
                <a:srgbClr val="283583"/>
              </a:solidFill>
              <a:latin typeface="Montserrat"/>
              <a:ea typeface="Montserrat"/>
              <a:cs typeface="Montserrat"/>
              <a:sym typeface="Montserrat"/>
            </a:endParaRPr>
          </a:p>
          <a:p>
            <a:pPr indent="-135498" lvl="1" marL="323998" marR="0" rtl="0" algn="l">
              <a:lnSpc>
                <a:spcPct val="100000"/>
              </a:lnSpc>
              <a:spcBef>
                <a:spcPts val="0"/>
              </a:spcBef>
              <a:spcAft>
                <a:spcPts val="0"/>
              </a:spcAft>
              <a:buClr>
                <a:srgbClr val="283583"/>
              </a:buClr>
              <a:buSzPts val="1000"/>
              <a:buFont typeface="Montserrat"/>
              <a:buChar char="○"/>
            </a:pPr>
            <a:r>
              <a:rPr lang="en-GB" sz="1000">
                <a:solidFill>
                  <a:srgbClr val="283583"/>
                </a:solidFill>
                <a:latin typeface="Montserrat"/>
                <a:ea typeface="Montserrat"/>
                <a:cs typeface="Montserrat"/>
                <a:sym typeface="Montserrat"/>
              </a:rPr>
              <a:t>Utilisation potentielle de Docker</a:t>
            </a:r>
            <a:r>
              <a:rPr b="0" i="0" lang="en-GB" sz="1000" u="none" cap="none" strike="noStrike">
                <a:solidFill>
                  <a:srgbClr val="283583"/>
                </a:solidFill>
                <a:latin typeface="Montserrat"/>
                <a:ea typeface="Montserrat"/>
                <a:cs typeface="Montserrat"/>
                <a:sym typeface="Montserrat"/>
              </a:rPr>
              <a:t> </a:t>
            </a:r>
            <a:endParaRPr b="0" i="0" sz="1000" u="none" cap="none" strike="noStrike">
              <a:solidFill>
                <a:srgbClr val="283583"/>
              </a:solidFill>
              <a:latin typeface="Montserrat"/>
              <a:ea typeface="Montserrat"/>
              <a:cs typeface="Montserrat"/>
              <a:sym typeface="Montserrat"/>
            </a:endParaRPr>
          </a:p>
        </p:txBody>
      </p:sp>
      <p:sp>
        <p:nvSpPr>
          <p:cNvPr id="522" name="Google Shape;522;g11091aa2c13_1_54"/>
          <p:cNvSpPr/>
          <p:nvPr/>
        </p:nvSpPr>
        <p:spPr>
          <a:xfrm>
            <a:off x="6083638" y="1774150"/>
            <a:ext cx="2224200" cy="289800"/>
          </a:xfrm>
          <a:prstGeom prst="rect">
            <a:avLst/>
          </a:prstGeom>
          <a:solidFill>
            <a:srgbClr val="1F72E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1" lang="en-GB" sz="1000" u="none" cap="none" strike="noStrike">
                <a:solidFill>
                  <a:srgbClr val="FFFFFF"/>
                </a:solidFill>
                <a:latin typeface="Montserrat"/>
                <a:ea typeface="Montserrat"/>
                <a:cs typeface="Montserrat"/>
                <a:sym typeface="Montserrat"/>
              </a:rPr>
              <a:t>Projet </a:t>
            </a:r>
            <a:r>
              <a:rPr i="1" lang="en-GB" sz="1000">
                <a:solidFill>
                  <a:srgbClr val="FFFFFF"/>
                </a:solidFill>
                <a:latin typeface="Montserrat"/>
                <a:ea typeface="Montserrat"/>
                <a:cs typeface="Montserrat"/>
                <a:sym typeface="Montserrat"/>
              </a:rPr>
              <a:t>3</a:t>
            </a:r>
            <a:r>
              <a:rPr b="0" i="1" lang="en-GB" sz="1000" u="none" cap="none" strike="noStrike">
                <a:solidFill>
                  <a:srgbClr val="FFFFFF"/>
                </a:solidFill>
                <a:latin typeface="Montserrat"/>
                <a:ea typeface="Montserrat"/>
                <a:cs typeface="Montserrat"/>
                <a:sym typeface="Montserrat"/>
              </a:rPr>
              <a:t> : </a:t>
            </a:r>
            <a:r>
              <a:rPr i="1" lang="en-GB" sz="1000">
                <a:solidFill>
                  <a:srgbClr val="FFFFFF"/>
                </a:solidFill>
                <a:latin typeface="Montserrat"/>
                <a:ea typeface="Montserrat"/>
                <a:cs typeface="Montserrat"/>
                <a:sym typeface="Montserrat"/>
              </a:rPr>
              <a:t>BDD &amp; API de données</a:t>
            </a:r>
            <a:endParaRPr b="0" i="1" sz="1000" u="none" cap="none" strike="noStrike">
              <a:solidFill>
                <a:srgbClr val="FFFFFF"/>
              </a:solidFill>
              <a:latin typeface="Montserrat"/>
              <a:ea typeface="Montserrat"/>
              <a:cs typeface="Montserrat"/>
              <a:sym typeface="Montserrat"/>
            </a:endParaRPr>
          </a:p>
        </p:txBody>
      </p:sp>
      <p:sp>
        <p:nvSpPr>
          <p:cNvPr id="523" name="Google Shape;523;g11091aa2c13_1_54"/>
          <p:cNvSpPr txBox="1"/>
          <p:nvPr/>
        </p:nvSpPr>
        <p:spPr>
          <a:xfrm>
            <a:off x="6591277" y="1130200"/>
            <a:ext cx="16269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1" lang="en-GB" sz="900" u="none" cap="none" strike="noStrike">
                <a:solidFill>
                  <a:srgbClr val="283583"/>
                </a:solidFill>
                <a:latin typeface="Montserrat"/>
                <a:ea typeface="Montserrat"/>
                <a:cs typeface="Montserrat"/>
                <a:sym typeface="Montserrat"/>
              </a:rPr>
              <a:t> </a:t>
            </a:r>
            <a:r>
              <a:rPr b="1" i="1" lang="en-GB" sz="900">
                <a:solidFill>
                  <a:srgbClr val="283583"/>
                </a:solidFill>
                <a:latin typeface="Montserrat"/>
                <a:ea typeface="Montserrat"/>
                <a:cs typeface="Montserrat"/>
                <a:sym typeface="Montserrat"/>
              </a:rPr>
              <a:t>10 Octobre</a:t>
            </a:r>
            <a:r>
              <a:rPr b="1" i="1" lang="en-GB" sz="900" u="none" cap="none" strike="noStrike">
                <a:solidFill>
                  <a:srgbClr val="283583"/>
                </a:solidFill>
                <a:latin typeface="Montserrat"/>
                <a:ea typeface="Montserrat"/>
                <a:cs typeface="Montserrat"/>
                <a:sym typeface="Montserrat"/>
              </a:rPr>
              <a:t> - 0</a:t>
            </a:r>
            <a:r>
              <a:rPr b="1" i="1" lang="en-GB" sz="900">
                <a:solidFill>
                  <a:srgbClr val="283583"/>
                </a:solidFill>
                <a:latin typeface="Montserrat"/>
                <a:ea typeface="Montserrat"/>
                <a:cs typeface="Montserrat"/>
                <a:sym typeface="Montserrat"/>
              </a:rPr>
              <a:t>2</a:t>
            </a:r>
            <a:r>
              <a:rPr b="1" i="1" lang="en-GB" sz="900">
                <a:solidFill>
                  <a:srgbClr val="283583"/>
                </a:solidFill>
                <a:latin typeface="Montserrat"/>
                <a:ea typeface="Montserrat"/>
                <a:cs typeface="Montserrat"/>
                <a:sym typeface="Montserrat"/>
              </a:rPr>
              <a:t> Janvier</a:t>
            </a:r>
            <a:endParaRPr b="1" i="0" sz="9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11091aa2c13_1_71"/>
          <p:cNvSpPr txBox="1"/>
          <p:nvPr/>
        </p:nvSpPr>
        <p:spPr>
          <a:xfrm>
            <a:off x="2097450" y="422475"/>
            <a:ext cx="4949100" cy="69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GB" sz="2600" u="none" cap="none" strike="noStrike">
                <a:solidFill>
                  <a:srgbClr val="0D1E51"/>
                </a:solidFill>
                <a:latin typeface="Montserrat"/>
                <a:ea typeface="Montserrat"/>
                <a:cs typeface="Montserrat"/>
                <a:sym typeface="Montserrat"/>
              </a:rPr>
              <a:t>Description des 2 premiers p</a:t>
            </a:r>
            <a:r>
              <a:rPr b="1" lang="en-GB" sz="2600">
                <a:solidFill>
                  <a:srgbClr val="0D1E51"/>
                </a:solidFill>
                <a:latin typeface="Montserrat"/>
                <a:ea typeface="Montserrat"/>
                <a:cs typeface="Montserrat"/>
                <a:sym typeface="Montserrat"/>
              </a:rPr>
              <a:t>rojets</a:t>
            </a:r>
            <a:r>
              <a:rPr b="1" i="0" lang="en-GB" sz="2600" u="none" cap="none" strike="noStrike">
                <a:solidFill>
                  <a:srgbClr val="0D1E51"/>
                </a:solidFill>
                <a:latin typeface="Montserrat"/>
                <a:ea typeface="Montserrat"/>
                <a:cs typeface="Montserrat"/>
                <a:sym typeface="Montserrat"/>
              </a:rPr>
              <a:t> </a:t>
            </a:r>
            <a:endParaRPr b="1" i="0" sz="2600" u="none" cap="none" strike="noStrike">
              <a:solidFill>
                <a:srgbClr val="0D1E51"/>
              </a:solidFill>
              <a:latin typeface="Montserrat"/>
              <a:ea typeface="Montserrat"/>
              <a:cs typeface="Montserrat"/>
              <a:sym typeface="Montserrat"/>
            </a:endParaRPr>
          </a:p>
        </p:txBody>
      </p:sp>
      <p:sp>
        <p:nvSpPr>
          <p:cNvPr id="529" name="Google Shape;529;g11091aa2c13_1_71"/>
          <p:cNvSpPr txBox="1"/>
          <p:nvPr/>
        </p:nvSpPr>
        <p:spPr>
          <a:xfrm>
            <a:off x="805700" y="1392050"/>
            <a:ext cx="8130600" cy="245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GB" sz="1300" u="none" cap="none" strike="noStrike">
                <a:solidFill>
                  <a:srgbClr val="163090"/>
                </a:solidFill>
                <a:latin typeface="Montserrat"/>
                <a:ea typeface="Montserrat"/>
                <a:cs typeface="Montserrat"/>
                <a:sym typeface="Montserrat"/>
              </a:rPr>
              <a:t>Le premier projet portera sur le </a:t>
            </a:r>
            <a:r>
              <a:rPr b="1" i="0" lang="en-GB" sz="1300" u="none" cap="none" strike="noStrike">
                <a:solidFill>
                  <a:srgbClr val="163090"/>
                </a:solidFill>
                <a:latin typeface="Montserrat"/>
                <a:ea typeface="Montserrat"/>
                <a:cs typeface="Montserrat"/>
                <a:sym typeface="Montserrat"/>
              </a:rPr>
              <a:t>Machine Learning</a:t>
            </a:r>
            <a:r>
              <a:rPr b="0" i="0" lang="en-GB" sz="1300" u="none" cap="none" strike="noStrike">
                <a:solidFill>
                  <a:srgbClr val="163090"/>
                </a:solidFill>
                <a:latin typeface="Montserrat"/>
                <a:ea typeface="Montserrat"/>
                <a:cs typeface="Montserrat"/>
                <a:sym typeface="Montserrat"/>
              </a:rPr>
              <a:t>. Le second projet sera consacré à </a:t>
            </a:r>
            <a:r>
              <a:rPr b="1" i="0" lang="en-GB" sz="1300" u="none" cap="none" strike="noStrike">
                <a:solidFill>
                  <a:srgbClr val="163090"/>
                </a:solidFill>
                <a:latin typeface="Montserrat"/>
                <a:ea typeface="Montserrat"/>
                <a:cs typeface="Montserrat"/>
                <a:sym typeface="Montserrat"/>
              </a:rPr>
              <a:t>déployer une API</a:t>
            </a:r>
            <a:r>
              <a:rPr b="0" i="0" lang="en-GB" sz="1300" u="none" cap="none" strike="noStrike">
                <a:solidFill>
                  <a:srgbClr val="163090"/>
                </a:solidFill>
                <a:latin typeface="Montserrat"/>
                <a:ea typeface="Montserrat"/>
                <a:cs typeface="Montserrat"/>
                <a:sym typeface="Montserrat"/>
              </a:rPr>
              <a:t>. </a:t>
            </a:r>
            <a:endParaRPr b="0" i="0" sz="1300" u="none" cap="none" strike="noStrike">
              <a:solidFill>
                <a:srgbClr val="16309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16309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00"/>
              <a:buFont typeface="Arial"/>
              <a:buNone/>
            </a:pPr>
            <a:r>
              <a:rPr b="1" i="0" lang="en-GB" sz="1300" u="sng" cap="none" strike="noStrike">
                <a:solidFill>
                  <a:srgbClr val="163090"/>
                </a:solidFill>
                <a:latin typeface="Montserrat"/>
                <a:ea typeface="Montserrat"/>
                <a:cs typeface="Montserrat"/>
                <a:sym typeface="Montserrat"/>
              </a:rPr>
              <a:t>Les objectifs du premier projets sont : </a:t>
            </a:r>
            <a:endParaRPr b="1" i="0" sz="1300" u="sng" cap="none" strike="noStrike">
              <a:solidFill>
                <a:srgbClr val="16309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00"/>
              <a:buFont typeface="Arial"/>
              <a:buNone/>
            </a:pPr>
            <a:r>
              <a:t/>
            </a:r>
            <a:endParaRPr b="1" i="0" sz="1300" u="sng" cap="none" strike="noStrike">
              <a:solidFill>
                <a:srgbClr val="163090"/>
              </a:solidFill>
              <a:latin typeface="Montserrat"/>
              <a:ea typeface="Montserrat"/>
              <a:cs typeface="Montserrat"/>
              <a:sym typeface="Montserrat"/>
            </a:endParaRPr>
          </a:p>
          <a:p>
            <a:pPr indent="-311150" lvl="0" marL="4572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Explorer un jeu de données</a:t>
            </a:r>
            <a:endParaRPr b="0" i="0" sz="1300" u="none" cap="none" strike="noStrike">
              <a:solidFill>
                <a:srgbClr val="163090"/>
              </a:solidFill>
              <a:latin typeface="Montserrat"/>
              <a:ea typeface="Montserrat"/>
              <a:cs typeface="Montserrat"/>
              <a:sym typeface="Montserrat"/>
            </a:endParaRPr>
          </a:p>
          <a:p>
            <a:pPr indent="-311150" lvl="0" marL="4572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Nettoyer un jeu de données</a:t>
            </a:r>
            <a:endParaRPr b="0" i="0" sz="1300" u="none" cap="none" strike="noStrike">
              <a:solidFill>
                <a:srgbClr val="163090"/>
              </a:solidFill>
              <a:latin typeface="Montserrat"/>
              <a:ea typeface="Montserrat"/>
              <a:cs typeface="Montserrat"/>
              <a:sym typeface="Montserrat"/>
            </a:endParaRPr>
          </a:p>
          <a:p>
            <a:pPr indent="-311150" lvl="0" marL="4572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Formatter un jeu de données</a:t>
            </a:r>
            <a:endParaRPr b="0" i="0" sz="1300" u="none" cap="none" strike="noStrike">
              <a:solidFill>
                <a:srgbClr val="163090"/>
              </a:solidFill>
              <a:latin typeface="Montserrat"/>
              <a:ea typeface="Montserrat"/>
              <a:cs typeface="Montserrat"/>
              <a:sym typeface="Montserrat"/>
            </a:endParaRPr>
          </a:p>
          <a:p>
            <a:pPr indent="-311150" lvl="0" marL="4572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Appliquer des algorithmes de Machine Learning (2 au minimum)</a:t>
            </a:r>
            <a:endParaRPr b="0" i="0" sz="1300" u="none" cap="none" strike="noStrike">
              <a:solidFill>
                <a:srgbClr val="163090"/>
              </a:solidFill>
              <a:latin typeface="Montserrat"/>
              <a:ea typeface="Montserrat"/>
              <a:cs typeface="Montserrat"/>
              <a:sym typeface="Montserrat"/>
            </a:endParaRPr>
          </a:p>
          <a:p>
            <a:pPr indent="-311150" lvl="0" marL="4572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Optimiser des algorithmes de Machine Learning</a:t>
            </a:r>
            <a:endParaRPr b="0" i="0" sz="1300" u="none" cap="none" strike="noStrike">
              <a:solidFill>
                <a:srgbClr val="16309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11091aa2c13_1_81"/>
          <p:cNvSpPr txBox="1"/>
          <p:nvPr>
            <p:ph type="title"/>
          </p:nvPr>
        </p:nvSpPr>
        <p:spPr>
          <a:xfrm>
            <a:off x="1738200" y="371250"/>
            <a:ext cx="6124800" cy="69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GB"/>
              <a:t>Focus Projet 1 : Machine Learning</a:t>
            </a:r>
            <a:endParaRPr b="0" i="1" sz="1500"/>
          </a:p>
        </p:txBody>
      </p:sp>
      <p:cxnSp>
        <p:nvCxnSpPr>
          <p:cNvPr id="535" name="Google Shape;535;g11091aa2c13_1_81"/>
          <p:cNvCxnSpPr/>
          <p:nvPr/>
        </p:nvCxnSpPr>
        <p:spPr>
          <a:xfrm>
            <a:off x="2117400" y="1247425"/>
            <a:ext cx="0" cy="3601200"/>
          </a:xfrm>
          <a:prstGeom prst="straightConnector1">
            <a:avLst/>
          </a:prstGeom>
          <a:noFill/>
          <a:ln cap="flat" cmpd="sng" w="19050">
            <a:solidFill>
              <a:srgbClr val="1F72EC"/>
            </a:solidFill>
            <a:prstDash val="solid"/>
            <a:round/>
            <a:headEnd len="sm" w="sm" type="none"/>
            <a:tailEnd len="med" w="med" type="triangle"/>
          </a:ln>
        </p:spPr>
      </p:cxnSp>
      <p:sp>
        <p:nvSpPr>
          <p:cNvPr id="536" name="Google Shape;536;g11091aa2c13_1_81"/>
          <p:cNvSpPr/>
          <p:nvPr/>
        </p:nvSpPr>
        <p:spPr>
          <a:xfrm>
            <a:off x="2047650" y="1427775"/>
            <a:ext cx="139500" cy="139500"/>
          </a:xfrm>
          <a:prstGeom prst="flowChartConnector">
            <a:avLst/>
          </a:prstGeom>
          <a:solidFill>
            <a:srgbClr val="40E5BF"/>
          </a:solidFill>
          <a:ln cap="flat" cmpd="sng" w="9525">
            <a:solidFill>
              <a:srgbClr val="1F72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11091aa2c13_1_81"/>
          <p:cNvSpPr/>
          <p:nvPr/>
        </p:nvSpPr>
        <p:spPr>
          <a:xfrm>
            <a:off x="2047650" y="3483400"/>
            <a:ext cx="139500" cy="139500"/>
          </a:xfrm>
          <a:prstGeom prst="flowChartConnector">
            <a:avLst/>
          </a:prstGeom>
          <a:solidFill>
            <a:srgbClr val="40E5BF"/>
          </a:solidFill>
          <a:ln cap="flat" cmpd="sng" w="9525">
            <a:solidFill>
              <a:srgbClr val="1F72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11091aa2c13_1_81"/>
          <p:cNvSpPr/>
          <p:nvPr/>
        </p:nvSpPr>
        <p:spPr>
          <a:xfrm>
            <a:off x="2047650" y="2485375"/>
            <a:ext cx="139500" cy="139500"/>
          </a:xfrm>
          <a:prstGeom prst="flowChartConnector">
            <a:avLst/>
          </a:prstGeom>
          <a:solidFill>
            <a:srgbClr val="40E5BF"/>
          </a:solidFill>
          <a:ln cap="flat" cmpd="sng" w="9525">
            <a:solidFill>
              <a:srgbClr val="1F72E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g11091aa2c13_1_81"/>
          <p:cNvSpPr txBox="1"/>
          <p:nvPr/>
        </p:nvSpPr>
        <p:spPr>
          <a:xfrm>
            <a:off x="521050" y="1335975"/>
            <a:ext cx="14790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1" i="1" lang="en-GB" sz="900">
                <a:solidFill>
                  <a:srgbClr val="283583"/>
                </a:solidFill>
                <a:latin typeface="Montserrat"/>
                <a:ea typeface="Montserrat"/>
                <a:cs typeface="Montserrat"/>
                <a:sym typeface="Montserrat"/>
              </a:rPr>
              <a:t>04 Mai - 09 Mai</a:t>
            </a:r>
            <a:endParaRPr b="0" i="0" sz="900" u="none" cap="none" strike="noStrike">
              <a:solidFill>
                <a:srgbClr val="000000"/>
              </a:solidFill>
              <a:latin typeface="Montserrat"/>
              <a:ea typeface="Montserrat"/>
              <a:cs typeface="Montserrat"/>
              <a:sym typeface="Montserrat"/>
            </a:endParaRPr>
          </a:p>
        </p:txBody>
      </p:sp>
      <p:sp>
        <p:nvSpPr>
          <p:cNvPr id="540" name="Google Shape;540;g11091aa2c13_1_81"/>
          <p:cNvSpPr txBox="1"/>
          <p:nvPr/>
        </p:nvSpPr>
        <p:spPr>
          <a:xfrm>
            <a:off x="2343575" y="1335975"/>
            <a:ext cx="5898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283583"/>
                </a:solidFill>
                <a:latin typeface="Montserrat"/>
                <a:ea typeface="Montserrat"/>
                <a:cs typeface="Montserrat"/>
                <a:sym typeface="Montserrat"/>
              </a:rPr>
              <a:t>Découverte des fiches projets et voeux</a:t>
            </a:r>
            <a:endParaRPr b="1" i="0" sz="900" u="none" cap="none" strike="noStrike">
              <a:solidFill>
                <a:srgbClr val="28358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283583"/>
              </a:solidFill>
              <a:latin typeface="Montserrat"/>
              <a:ea typeface="Montserrat"/>
              <a:cs typeface="Montserrat"/>
              <a:sym typeface="Montserrat"/>
            </a:endParaRPr>
          </a:p>
          <a:p>
            <a:pPr indent="-279400" lvl="0" marL="4572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Consultez la liste de 6 projets disponibles : </a:t>
            </a:r>
            <a:r>
              <a:rPr b="0" i="0" lang="en-GB" sz="800" u="sng" cap="none" strike="noStrike">
                <a:solidFill>
                  <a:srgbClr val="0000FF"/>
                </a:solidFill>
                <a:latin typeface="Montserrat"/>
                <a:ea typeface="Montserrat"/>
                <a:cs typeface="Montserrat"/>
                <a:sym typeface="Montserrat"/>
                <a:hlinkClick r:id="rId3">
                  <a:extLst>
                    <a:ext uri="{A12FA001-AC4F-418D-AE19-62706E023703}">
                      <ahyp:hlinkClr val="tx"/>
                    </a:ext>
                  </a:extLst>
                </a:hlinkClick>
              </a:rPr>
              <a:t>Description des projets</a:t>
            </a:r>
            <a:endParaRPr b="0" i="0" sz="800" u="none" cap="none" strike="noStrike">
              <a:solidFill>
                <a:srgbClr val="1F72EC"/>
              </a:solidFill>
              <a:latin typeface="Montserrat"/>
              <a:ea typeface="Montserrat"/>
              <a:cs typeface="Montserrat"/>
              <a:sym typeface="Montserrat"/>
            </a:endParaRPr>
          </a:p>
          <a:p>
            <a:pPr indent="-279400" lvl="0" marL="4572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Indiquez vos préférences via le formulaire de voeux (deadline : dimanche </a:t>
            </a:r>
            <a:r>
              <a:rPr lang="en-GB" sz="800">
                <a:solidFill>
                  <a:srgbClr val="283583"/>
                </a:solidFill>
                <a:latin typeface="Montserrat"/>
                <a:ea typeface="Montserrat"/>
                <a:cs typeface="Montserrat"/>
                <a:sym typeface="Montserrat"/>
              </a:rPr>
              <a:t>08 Mai</a:t>
            </a:r>
            <a:r>
              <a:rPr b="0" i="0" lang="en-GB" sz="800" u="none" cap="none" strike="noStrike">
                <a:solidFill>
                  <a:srgbClr val="283583"/>
                </a:solidFill>
                <a:latin typeface="Montserrat"/>
                <a:ea typeface="Montserrat"/>
                <a:cs typeface="Montserrat"/>
                <a:sym typeface="Montserrat"/>
              </a:rPr>
              <a:t> à 23h59)</a:t>
            </a:r>
            <a:endParaRPr b="0" i="0" sz="800" u="none" cap="none" strike="noStrike">
              <a:solidFill>
                <a:srgbClr val="282AFF"/>
              </a:solidFill>
              <a:latin typeface="Montserrat"/>
              <a:ea typeface="Montserrat"/>
              <a:cs typeface="Montserrat"/>
              <a:sym typeface="Montserrat"/>
            </a:endParaRPr>
          </a:p>
          <a:p>
            <a:pPr indent="-279400" lvl="0" marL="4572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Attribution des équipes et des projets (</a:t>
            </a:r>
            <a:r>
              <a:rPr i="1" lang="en-GB" sz="800">
                <a:solidFill>
                  <a:srgbClr val="283583"/>
                </a:solidFill>
                <a:latin typeface="Montserrat"/>
                <a:ea typeface="Montserrat"/>
                <a:cs typeface="Montserrat"/>
                <a:sym typeface="Montserrat"/>
              </a:rPr>
              <a:t>09 Mai</a:t>
            </a:r>
            <a:r>
              <a:rPr b="0" i="0" lang="en-GB" sz="800" u="none" cap="none" strike="noStrike">
                <a:solidFill>
                  <a:srgbClr val="283583"/>
                </a:solidFill>
                <a:latin typeface="Montserrat"/>
                <a:ea typeface="Montserrat"/>
                <a:cs typeface="Montserrat"/>
                <a:sym typeface="Montserrat"/>
              </a:rPr>
              <a:t>) </a:t>
            </a:r>
            <a:endParaRPr b="0" i="0" sz="800" u="none" cap="none" strike="noStrike">
              <a:solidFill>
                <a:srgbClr val="283583"/>
              </a:solidFill>
              <a:latin typeface="Montserrat"/>
              <a:ea typeface="Montserrat"/>
              <a:cs typeface="Montserrat"/>
              <a:sym typeface="Montserrat"/>
            </a:endParaRPr>
          </a:p>
        </p:txBody>
      </p:sp>
      <p:sp>
        <p:nvSpPr>
          <p:cNvPr id="541" name="Google Shape;541;g11091aa2c13_1_81"/>
          <p:cNvSpPr txBox="1"/>
          <p:nvPr/>
        </p:nvSpPr>
        <p:spPr>
          <a:xfrm>
            <a:off x="2343575" y="2389550"/>
            <a:ext cx="5898900" cy="8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283583"/>
                </a:solidFill>
                <a:latin typeface="Montserrat"/>
                <a:ea typeface="Montserrat"/>
                <a:cs typeface="Montserrat"/>
                <a:sym typeface="Montserrat"/>
              </a:rPr>
              <a:t>Implémentation</a:t>
            </a:r>
            <a:endParaRPr b="1" i="0" sz="900" u="none" cap="none" strike="noStrike">
              <a:solidFill>
                <a:srgbClr val="28358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800" u="none" cap="none" strike="noStrike">
              <a:solidFill>
                <a:srgbClr val="283583"/>
              </a:solidFill>
              <a:latin typeface="Montserrat"/>
              <a:ea typeface="Montserrat"/>
              <a:cs typeface="Montserrat"/>
              <a:sym typeface="Montserrat"/>
            </a:endParaRPr>
          </a:p>
          <a:p>
            <a:pPr indent="-279400" lvl="0" marL="4572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Audit + Exploration des données</a:t>
            </a:r>
            <a:endParaRPr b="0" i="0" sz="800" u="none" cap="none" strike="noStrike">
              <a:solidFill>
                <a:srgbClr val="283583"/>
              </a:solidFill>
              <a:latin typeface="Montserrat"/>
              <a:ea typeface="Montserrat"/>
              <a:cs typeface="Montserrat"/>
              <a:sym typeface="Montserrat"/>
            </a:endParaRPr>
          </a:p>
          <a:p>
            <a:pPr indent="-279400" lvl="0" marL="4572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Visualisation</a:t>
            </a:r>
            <a:endParaRPr b="0" i="0" sz="800" u="none" cap="none" strike="noStrike">
              <a:solidFill>
                <a:srgbClr val="283583"/>
              </a:solidFill>
              <a:latin typeface="Montserrat"/>
              <a:ea typeface="Montserrat"/>
              <a:cs typeface="Montserrat"/>
              <a:sym typeface="Montserrat"/>
            </a:endParaRPr>
          </a:p>
          <a:p>
            <a:pPr indent="-279400" lvl="0" marL="4572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Entraînement et évaluation de modèles de machine learning</a:t>
            </a:r>
            <a:endParaRPr b="0" i="0" sz="800" u="none" cap="none" strike="noStrike">
              <a:solidFill>
                <a:srgbClr val="283583"/>
              </a:solidFill>
              <a:latin typeface="Montserrat"/>
              <a:ea typeface="Montserrat"/>
              <a:cs typeface="Montserrat"/>
              <a:sym typeface="Montserrat"/>
            </a:endParaRPr>
          </a:p>
        </p:txBody>
      </p:sp>
      <p:sp>
        <p:nvSpPr>
          <p:cNvPr id="542" name="Google Shape;542;g11091aa2c13_1_81"/>
          <p:cNvSpPr txBox="1"/>
          <p:nvPr/>
        </p:nvSpPr>
        <p:spPr>
          <a:xfrm>
            <a:off x="2343575" y="3378325"/>
            <a:ext cx="5898900" cy="132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GB" sz="900" u="none" cap="none" strike="noStrike">
                <a:solidFill>
                  <a:srgbClr val="283583"/>
                </a:solidFill>
                <a:latin typeface="Montserrat"/>
                <a:ea typeface="Montserrat"/>
                <a:cs typeface="Montserrat"/>
                <a:sym typeface="Montserrat"/>
              </a:rPr>
              <a:t>Deadline pour la remise des livrables</a:t>
            </a:r>
            <a:endParaRPr b="1" i="0" sz="900" u="none" cap="none" strike="noStrike">
              <a:solidFill>
                <a:srgbClr val="28358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283583"/>
              </a:solidFill>
              <a:latin typeface="Montserrat"/>
              <a:ea typeface="Montserrat"/>
              <a:cs typeface="Montserrat"/>
              <a:sym typeface="Montserrat"/>
            </a:endParaRPr>
          </a:p>
          <a:p>
            <a:pPr indent="-279400" lvl="0" marL="4572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Le livrable attendu est un </a:t>
            </a:r>
            <a:r>
              <a:rPr b="1" i="0" lang="en-GB" sz="800" u="none" cap="none" strike="noStrike">
                <a:solidFill>
                  <a:srgbClr val="283583"/>
                </a:solidFill>
                <a:latin typeface="Montserrat"/>
                <a:ea typeface="Montserrat"/>
                <a:cs typeface="Montserrat"/>
                <a:sym typeface="Montserrat"/>
              </a:rPr>
              <a:t>notebook Jupyter</a:t>
            </a:r>
            <a:r>
              <a:rPr b="0" i="0" lang="en-GB" sz="800" u="none" cap="none" strike="noStrike">
                <a:solidFill>
                  <a:srgbClr val="283583"/>
                </a:solidFill>
                <a:latin typeface="Montserrat"/>
                <a:ea typeface="Montserrat"/>
                <a:cs typeface="Montserrat"/>
                <a:sym typeface="Montserrat"/>
              </a:rPr>
              <a:t> qui contient trois parties :</a:t>
            </a:r>
            <a:endParaRPr b="0" i="0" sz="800" u="none" cap="none" strike="noStrike">
              <a:solidFill>
                <a:srgbClr val="283583"/>
              </a:solidFill>
              <a:latin typeface="Montserrat"/>
              <a:ea typeface="Montserrat"/>
              <a:cs typeface="Montserrat"/>
              <a:sym typeface="Montserrat"/>
            </a:endParaRPr>
          </a:p>
          <a:p>
            <a:pPr indent="-279400" lvl="1" marL="9144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Audit, exploration, et nettoyage des données (description du dataset et des variables, statistiques descriptives, traitement des valeurs manquantes, etc.)</a:t>
            </a:r>
            <a:endParaRPr b="0" i="0" sz="800" u="none" cap="none" strike="noStrike">
              <a:solidFill>
                <a:srgbClr val="283583"/>
              </a:solidFill>
              <a:latin typeface="Montserrat"/>
              <a:ea typeface="Montserrat"/>
              <a:cs typeface="Montserrat"/>
              <a:sym typeface="Montserrat"/>
            </a:endParaRPr>
          </a:p>
          <a:p>
            <a:pPr indent="-279400" lvl="1" marL="9144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Visualisations. Les visualisations doivent êtres commentées et légendées, claires, et apporter de l’information. Entre 4 et 6 visualisations sont demandées.</a:t>
            </a:r>
            <a:endParaRPr b="0" i="0" sz="800" u="none" cap="none" strike="noStrike">
              <a:solidFill>
                <a:srgbClr val="283583"/>
              </a:solidFill>
              <a:latin typeface="Montserrat"/>
              <a:ea typeface="Montserrat"/>
              <a:cs typeface="Montserrat"/>
              <a:sym typeface="Montserrat"/>
            </a:endParaRPr>
          </a:p>
          <a:p>
            <a:pPr indent="-279400" lvl="1" marL="914400" marR="0" rtl="0" algn="l">
              <a:lnSpc>
                <a:spcPct val="100000"/>
              </a:lnSpc>
              <a:spcBef>
                <a:spcPts val="0"/>
              </a:spcBef>
              <a:spcAft>
                <a:spcPts val="0"/>
              </a:spcAft>
              <a:buClr>
                <a:srgbClr val="283583"/>
              </a:buClr>
              <a:buSzPts val="800"/>
              <a:buFont typeface="Montserrat"/>
              <a:buChar char="○"/>
            </a:pPr>
            <a:r>
              <a:rPr b="0" i="0" lang="en-GB" sz="800" u="none" cap="none" strike="noStrike">
                <a:solidFill>
                  <a:srgbClr val="283583"/>
                </a:solidFill>
                <a:latin typeface="Montserrat"/>
                <a:ea typeface="Montserrat"/>
                <a:cs typeface="Montserrat"/>
                <a:sym typeface="Montserrat"/>
              </a:rPr>
              <a:t>Entraînement et évaluation de modèles de machine learning. Avec test de différents modèles, optimisation, et comparaison des résultats.</a:t>
            </a:r>
            <a:endParaRPr b="0" i="0" sz="800" u="none" cap="none" strike="noStrike">
              <a:solidFill>
                <a:srgbClr val="283583"/>
              </a:solidFill>
              <a:latin typeface="Montserrat"/>
              <a:ea typeface="Montserrat"/>
              <a:cs typeface="Montserrat"/>
              <a:sym typeface="Montserrat"/>
            </a:endParaRPr>
          </a:p>
        </p:txBody>
      </p:sp>
      <p:sp>
        <p:nvSpPr>
          <p:cNvPr id="543" name="Google Shape;543;g11091aa2c13_1_81"/>
          <p:cNvSpPr txBox="1"/>
          <p:nvPr/>
        </p:nvSpPr>
        <p:spPr>
          <a:xfrm>
            <a:off x="600250" y="2393575"/>
            <a:ext cx="13995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1" i="1" lang="en-GB" sz="900">
                <a:solidFill>
                  <a:srgbClr val="283583"/>
                </a:solidFill>
                <a:latin typeface="Montserrat"/>
                <a:ea typeface="Montserrat"/>
                <a:cs typeface="Montserrat"/>
                <a:sym typeface="Montserrat"/>
              </a:rPr>
              <a:t>09 Mai</a:t>
            </a:r>
            <a:r>
              <a:rPr b="1" i="1" lang="en-GB" sz="900" u="none" cap="none" strike="noStrike">
                <a:solidFill>
                  <a:srgbClr val="283583"/>
                </a:solidFill>
                <a:latin typeface="Montserrat"/>
                <a:ea typeface="Montserrat"/>
                <a:cs typeface="Montserrat"/>
                <a:sym typeface="Montserrat"/>
              </a:rPr>
              <a:t> - 27 </a:t>
            </a:r>
            <a:r>
              <a:rPr b="1" i="1" lang="en-GB" sz="900">
                <a:solidFill>
                  <a:srgbClr val="283583"/>
                </a:solidFill>
                <a:latin typeface="Montserrat"/>
                <a:ea typeface="Montserrat"/>
                <a:cs typeface="Montserrat"/>
                <a:sym typeface="Montserrat"/>
              </a:rPr>
              <a:t>Juin</a:t>
            </a:r>
            <a:endParaRPr b="0" i="0" sz="900" u="none" cap="none" strike="noStrike">
              <a:solidFill>
                <a:srgbClr val="000000"/>
              </a:solidFill>
              <a:latin typeface="Montserrat"/>
              <a:ea typeface="Montserrat"/>
              <a:cs typeface="Montserrat"/>
              <a:sym typeface="Montserrat"/>
            </a:endParaRPr>
          </a:p>
        </p:txBody>
      </p:sp>
      <p:sp>
        <p:nvSpPr>
          <p:cNvPr id="544" name="Google Shape;544;g11091aa2c13_1_81"/>
          <p:cNvSpPr txBox="1"/>
          <p:nvPr/>
        </p:nvSpPr>
        <p:spPr>
          <a:xfrm>
            <a:off x="719475" y="3391600"/>
            <a:ext cx="1280400" cy="3231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900"/>
              <a:buFont typeface="Arial"/>
              <a:buNone/>
            </a:pPr>
            <a:r>
              <a:rPr b="1" i="1" lang="en-GB" sz="900">
                <a:solidFill>
                  <a:srgbClr val="283583"/>
                </a:solidFill>
                <a:latin typeface="Montserrat"/>
                <a:ea typeface="Montserrat"/>
                <a:cs typeface="Montserrat"/>
                <a:sym typeface="Montserrat"/>
              </a:rPr>
              <a:t>18 Juillet</a:t>
            </a:r>
            <a:endParaRPr b="1" i="1" sz="900" u="none" cap="none" strike="noStrike">
              <a:solidFill>
                <a:srgbClr val="28358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11091aa2c13_1_123"/>
          <p:cNvSpPr txBox="1"/>
          <p:nvPr/>
        </p:nvSpPr>
        <p:spPr>
          <a:xfrm>
            <a:off x="2097450" y="422475"/>
            <a:ext cx="4949100" cy="69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GB" sz="2600" u="none" cap="none" strike="noStrike">
                <a:solidFill>
                  <a:srgbClr val="0D1E51"/>
                </a:solidFill>
                <a:latin typeface="Montserrat"/>
                <a:ea typeface="Montserrat"/>
                <a:cs typeface="Montserrat"/>
                <a:sym typeface="Montserrat"/>
              </a:rPr>
              <a:t>Outils de travail</a:t>
            </a:r>
            <a:endParaRPr b="1" i="0" sz="2600" u="none" cap="none" strike="noStrike">
              <a:solidFill>
                <a:srgbClr val="0D1E51"/>
              </a:solidFill>
              <a:latin typeface="Montserrat"/>
              <a:ea typeface="Montserrat"/>
              <a:cs typeface="Montserrat"/>
              <a:sym typeface="Montserrat"/>
            </a:endParaRPr>
          </a:p>
        </p:txBody>
      </p:sp>
      <p:sp>
        <p:nvSpPr>
          <p:cNvPr id="550" name="Google Shape;550;g11091aa2c13_1_123"/>
          <p:cNvSpPr txBox="1"/>
          <p:nvPr/>
        </p:nvSpPr>
        <p:spPr>
          <a:xfrm>
            <a:off x="789875" y="1919100"/>
            <a:ext cx="8130600" cy="153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GB" sz="1300" u="sng" cap="none" strike="noStrike">
                <a:solidFill>
                  <a:srgbClr val="163090"/>
                </a:solidFill>
                <a:latin typeface="Montserrat"/>
                <a:ea typeface="Montserrat"/>
                <a:cs typeface="Montserrat"/>
                <a:sym typeface="Montserrat"/>
              </a:rPr>
              <a:t>Pour produire le livrable (Notebook), vous pourrez au choix : </a:t>
            </a:r>
            <a:endParaRPr b="1" i="0" sz="1300" u="sng" cap="none" strike="noStrike">
              <a:solidFill>
                <a:srgbClr val="16309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00"/>
              <a:buFont typeface="Arial"/>
              <a:buNone/>
            </a:pPr>
            <a:r>
              <a:t/>
            </a:r>
            <a:endParaRPr b="1" i="0" sz="1300" u="sng" cap="none" strike="noStrike">
              <a:solidFill>
                <a:srgbClr val="163090"/>
              </a:solidFill>
              <a:latin typeface="Montserrat"/>
              <a:ea typeface="Montserrat"/>
              <a:cs typeface="Montserrat"/>
              <a:sym typeface="Montserrat"/>
            </a:endParaRPr>
          </a:p>
          <a:p>
            <a:pPr indent="-311150" lvl="0" marL="4572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Travailler en local (directement sur votre ordinateur personnel). Vous devrez pour ce faire installer </a:t>
            </a:r>
            <a:r>
              <a:rPr b="0" i="0" lang="en-GB" sz="1300" u="sng" cap="none" strike="noStrike">
                <a:solidFill>
                  <a:srgbClr val="282AFF"/>
                </a:solidFill>
                <a:latin typeface="Montserrat"/>
                <a:ea typeface="Montserrat"/>
                <a:cs typeface="Montserrat"/>
                <a:sym typeface="Montserrat"/>
                <a:hlinkClick r:id="rId3">
                  <a:extLst>
                    <a:ext uri="{A12FA001-AC4F-418D-AE19-62706E023703}">
                      <ahyp:hlinkClr val="tx"/>
                    </a:ext>
                  </a:extLst>
                </a:hlinkClick>
              </a:rPr>
              <a:t>Anaconda</a:t>
            </a:r>
            <a:r>
              <a:rPr b="0" i="0" lang="en-GB" sz="1300" u="none" cap="none" strike="noStrike">
                <a:solidFill>
                  <a:srgbClr val="163090"/>
                </a:solidFill>
                <a:latin typeface="Montserrat"/>
                <a:ea typeface="Montserrat"/>
                <a:cs typeface="Montserrat"/>
                <a:sym typeface="Montserrat"/>
              </a:rPr>
              <a:t> sur votre machine. </a:t>
            </a:r>
            <a:endParaRPr b="0" i="0" sz="1300" u="none" cap="none" strike="noStrike">
              <a:solidFill>
                <a:srgbClr val="163090"/>
              </a:solidFill>
              <a:latin typeface="Montserrat"/>
              <a:ea typeface="Montserrat"/>
              <a:cs typeface="Montserrat"/>
              <a:sym typeface="Montserrat"/>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163090"/>
              </a:solidFill>
              <a:latin typeface="Montserrat"/>
              <a:ea typeface="Montserrat"/>
              <a:cs typeface="Montserrat"/>
              <a:sym typeface="Montserrat"/>
            </a:endParaRPr>
          </a:p>
          <a:p>
            <a:pPr indent="-311150" lvl="0" marL="4572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Utiliser </a:t>
            </a:r>
            <a:r>
              <a:rPr b="0" i="0" lang="en-GB" sz="1300" u="sng" cap="none" strike="noStrike">
                <a:solidFill>
                  <a:srgbClr val="282AFF"/>
                </a:solidFill>
                <a:latin typeface="Montserrat"/>
                <a:ea typeface="Montserrat"/>
                <a:cs typeface="Montserrat"/>
                <a:sym typeface="Montserrat"/>
                <a:hlinkClick r:id="rId4">
                  <a:extLst>
                    <a:ext uri="{A12FA001-AC4F-418D-AE19-62706E023703}">
                      <ahyp:hlinkClr val="tx"/>
                    </a:ext>
                  </a:extLst>
                </a:hlinkClick>
              </a:rPr>
              <a:t>Google Colab</a:t>
            </a:r>
            <a:r>
              <a:rPr b="0" i="0" lang="en-GB" sz="1300" u="none" cap="none" strike="noStrike">
                <a:solidFill>
                  <a:srgbClr val="163090"/>
                </a:solidFill>
                <a:latin typeface="Montserrat"/>
                <a:ea typeface="Montserrat"/>
                <a:cs typeface="Montserrat"/>
                <a:sym typeface="Montserrat"/>
              </a:rPr>
              <a:t> ou </a:t>
            </a:r>
            <a:r>
              <a:rPr b="0" i="0" lang="en-GB" sz="1300" u="sng" cap="none" strike="noStrike">
                <a:solidFill>
                  <a:srgbClr val="282AFF"/>
                </a:solidFill>
                <a:latin typeface="Montserrat"/>
                <a:ea typeface="Montserrat"/>
                <a:cs typeface="Montserrat"/>
                <a:sym typeface="Montserrat"/>
                <a:hlinkClick r:id="rId5">
                  <a:extLst>
                    <a:ext uri="{A12FA001-AC4F-418D-AE19-62706E023703}">
                      <ahyp:hlinkClr val="tx"/>
                    </a:ext>
                  </a:extLst>
                </a:hlinkClick>
              </a:rPr>
              <a:t>Deepnote</a:t>
            </a:r>
            <a:r>
              <a:rPr b="0" i="0" lang="en-GB" sz="1300" u="none" cap="none" strike="noStrike">
                <a:solidFill>
                  <a:srgbClr val="163090"/>
                </a:solidFill>
                <a:latin typeface="Montserrat"/>
                <a:ea typeface="Montserrat"/>
                <a:cs typeface="Montserrat"/>
                <a:sym typeface="Montserrat"/>
              </a:rPr>
              <a:t> pour travailler en équipe. </a:t>
            </a:r>
            <a:endParaRPr b="0" i="0" sz="1300" u="none" cap="none" strike="noStrike">
              <a:solidFill>
                <a:srgbClr val="16309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11515b73ebe_0_1"/>
          <p:cNvSpPr txBox="1"/>
          <p:nvPr/>
        </p:nvSpPr>
        <p:spPr>
          <a:xfrm>
            <a:off x="2097450" y="422475"/>
            <a:ext cx="4949100" cy="697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1" i="0" lang="en-GB" sz="2600" u="none" cap="none" strike="noStrike">
                <a:solidFill>
                  <a:srgbClr val="0D1E51"/>
                </a:solidFill>
                <a:latin typeface="Montserrat"/>
                <a:ea typeface="Montserrat"/>
                <a:cs typeface="Montserrat"/>
                <a:sym typeface="Montserrat"/>
              </a:rPr>
              <a:t>Outils de travail</a:t>
            </a:r>
            <a:endParaRPr b="1" i="0" sz="2600" u="none" cap="none" strike="noStrike">
              <a:solidFill>
                <a:srgbClr val="0D1E51"/>
              </a:solidFill>
              <a:latin typeface="Montserrat"/>
              <a:ea typeface="Montserrat"/>
              <a:cs typeface="Montserrat"/>
              <a:sym typeface="Montserrat"/>
            </a:endParaRPr>
          </a:p>
        </p:txBody>
      </p:sp>
      <p:sp>
        <p:nvSpPr>
          <p:cNvPr id="556" name="Google Shape;556;g11515b73ebe_0_1"/>
          <p:cNvSpPr txBox="1"/>
          <p:nvPr/>
        </p:nvSpPr>
        <p:spPr>
          <a:xfrm>
            <a:off x="772750" y="1330425"/>
            <a:ext cx="8130600" cy="268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GB" sz="1300" u="sng" cap="none" strike="noStrike">
                <a:solidFill>
                  <a:srgbClr val="163090"/>
                </a:solidFill>
                <a:latin typeface="Montserrat"/>
                <a:ea typeface="Montserrat"/>
                <a:cs typeface="Montserrat"/>
                <a:sym typeface="Montserrat"/>
              </a:rPr>
              <a:t>Format du livrable attendu : </a:t>
            </a:r>
            <a:endParaRPr b="1" i="0" sz="1300" u="sng" cap="none" strike="noStrike">
              <a:solidFill>
                <a:srgbClr val="16309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163090"/>
              </a:solidFill>
              <a:latin typeface="Montserrat"/>
              <a:ea typeface="Montserrat"/>
              <a:cs typeface="Montserrat"/>
              <a:sym typeface="Montserrat"/>
            </a:endParaRPr>
          </a:p>
          <a:p>
            <a:pPr indent="-311150" lvl="0" marL="4572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Plan divisé en trois parties </a:t>
            </a:r>
            <a:endParaRPr b="0" i="0" sz="1300" u="none" cap="none" strike="noStrike">
              <a:solidFill>
                <a:srgbClr val="163090"/>
              </a:solidFill>
              <a:latin typeface="Montserrat"/>
              <a:ea typeface="Montserrat"/>
              <a:cs typeface="Montserrat"/>
              <a:sym typeface="Montserrat"/>
            </a:endParaRPr>
          </a:p>
          <a:p>
            <a:pPr indent="-311150" lvl="1" marL="9144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I. Audit des données</a:t>
            </a:r>
            <a:endParaRPr b="0" i="0" sz="1300" u="none" cap="none" strike="noStrike">
              <a:solidFill>
                <a:srgbClr val="163090"/>
              </a:solidFill>
              <a:latin typeface="Montserrat"/>
              <a:ea typeface="Montserrat"/>
              <a:cs typeface="Montserrat"/>
              <a:sym typeface="Montserrat"/>
            </a:endParaRPr>
          </a:p>
          <a:p>
            <a:pPr indent="-311150" lvl="1" marL="9144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II. Visualisations</a:t>
            </a:r>
            <a:endParaRPr b="0" i="0" sz="1300" u="none" cap="none" strike="noStrike">
              <a:solidFill>
                <a:srgbClr val="163090"/>
              </a:solidFill>
              <a:latin typeface="Montserrat"/>
              <a:ea typeface="Montserrat"/>
              <a:cs typeface="Montserrat"/>
              <a:sym typeface="Montserrat"/>
            </a:endParaRPr>
          </a:p>
          <a:p>
            <a:pPr indent="-311150" lvl="1" marL="9144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III. Implémentation de modèles de Machine Learning</a:t>
            </a:r>
            <a:endParaRPr b="0" i="0" sz="1300" u="none" cap="none" strike="noStrike">
              <a:solidFill>
                <a:srgbClr val="163090"/>
              </a:solidFill>
              <a:latin typeface="Montserrat"/>
              <a:ea typeface="Montserrat"/>
              <a:cs typeface="Montserrat"/>
              <a:sym typeface="Montserrat"/>
            </a:endParaRPr>
          </a:p>
          <a:p>
            <a:pPr indent="0" lvl="0" marL="9144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163090"/>
              </a:solidFill>
              <a:latin typeface="Montserrat"/>
              <a:ea typeface="Montserrat"/>
              <a:cs typeface="Montserrat"/>
              <a:sym typeface="Montserrat"/>
            </a:endParaRPr>
          </a:p>
          <a:p>
            <a:pPr indent="-311150" lvl="0" marL="457200" marR="0" rtl="0" algn="l">
              <a:lnSpc>
                <a:spcPct val="115000"/>
              </a:lnSpc>
              <a:spcBef>
                <a:spcPts val="0"/>
              </a:spcBef>
              <a:spcAft>
                <a:spcPts val="0"/>
              </a:spcAft>
              <a:buClr>
                <a:srgbClr val="163090"/>
              </a:buClr>
              <a:buSzPts val="1300"/>
              <a:buFont typeface="Montserrat"/>
              <a:buChar char="●"/>
            </a:pPr>
            <a:r>
              <a:rPr b="0" i="0" lang="en-GB" sz="1300" u="none" cap="none" strike="noStrike">
                <a:solidFill>
                  <a:srgbClr val="163090"/>
                </a:solidFill>
                <a:latin typeface="Montserrat"/>
                <a:ea typeface="Montserrat"/>
                <a:cs typeface="Montserrat"/>
                <a:sym typeface="Montserrat"/>
              </a:rPr>
              <a:t>Notebook clair et bien écrit. Je demande une argumentation complète de chaque visualisation, de chaque interprétation. Chaque partie doit être expliquée. Vous devez partir du principe que je ne connais pas le sujet, que je dois tout comprendre en lisant vos commentaires. Je veux que le plan soit présent dans jupyter lab (cf. Template Livrable)</a:t>
            </a:r>
            <a:endParaRPr b="0" i="0" sz="1300" u="none" cap="none" strike="noStrike">
              <a:solidFill>
                <a:srgbClr val="16309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Ethical Dilemmas in Marketing by Slidesgo">
  <a:themeElements>
    <a:clrScheme name="Simple Light">
      <a:dk1>
        <a:srgbClr val="0D1E51"/>
      </a:dk1>
      <a:lt1>
        <a:srgbClr val="FFFFFF"/>
      </a:lt1>
      <a:dk2>
        <a:srgbClr val="2B47A4"/>
      </a:dk2>
      <a:lt2>
        <a:srgbClr val="E8ECFF"/>
      </a:lt2>
      <a:accent1>
        <a:srgbClr val="C5D9FF"/>
      </a:accent1>
      <a:accent2>
        <a:srgbClr val="6783E6"/>
      </a:accent2>
      <a:accent3>
        <a:srgbClr val="8BA5FF"/>
      </a:accent3>
      <a:accent4>
        <a:srgbClr val="D0D7F3"/>
      </a:accent4>
      <a:accent5>
        <a:srgbClr val="4D6BD6"/>
      </a:accent5>
      <a:accent6>
        <a:srgbClr val="ADBDF8"/>
      </a:accent6>
      <a:hlink>
        <a:srgbClr val="2B47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