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7" r:id="rId5"/>
    <p:sldId id="268" r:id="rId6"/>
    <p:sldId id="269" r:id="rId7"/>
    <p:sldId id="270" r:id="rId8"/>
    <p:sldId id="260" r:id="rId9"/>
    <p:sldId id="271" r:id="rId10"/>
    <p:sldId id="272" r:id="rId11"/>
    <p:sldId id="273" r:id="rId12"/>
    <p:sldId id="276" r:id="rId13"/>
    <p:sldId id="274" r:id="rId14"/>
    <p:sldId id="278" r:id="rId15"/>
    <p:sldId id="279" r:id="rId16"/>
    <p:sldId id="280" r:id="rId17"/>
    <p:sldId id="281" r:id="rId18"/>
    <p:sldId id="275" r:id="rId19"/>
    <p:sldId id="277" r:id="rId20"/>
    <p:sldId id="258" r:id="rId21"/>
    <p:sldId id="263" r:id="rId22"/>
    <p:sldId id="264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erick149/sales-data-analysi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📊 Sales Data Analysis using Python &amp;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Data-Driven Insights for Business Decisions</a:t>
            </a:r>
          </a:p>
          <a:p>
            <a:r>
              <a:rPr lang="en-US" dirty="0"/>
              <a:t>CYIZERE SIBORUREMA Elie</a:t>
            </a:r>
            <a:r>
              <a:rPr dirty="0"/>
              <a:t> | </a:t>
            </a:r>
            <a:r>
              <a:rPr lang="en-US" dirty="0"/>
              <a:t>ID</a:t>
            </a:r>
            <a:r>
              <a:rPr dirty="0"/>
              <a:t> 2</a:t>
            </a:r>
            <a:r>
              <a:rPr lang="en-US" dirty="0"/>
              <a:t>7492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3DED5-B6BA-AF5A-551D-DD785D8DA87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19100" y="1066800"/>
            <a:ext cx="8048625" cy="4525963"/>
          </a:xfrm>
        </p:spPr>
      </p:pic>
    </p:spTree>
    <p:extLst>
      <p:ext uri="{BB962C8B-B14F-4D97-AF65-F5344CB8AC3E}">
        <p14:creationId xmlns:p14="http://schemas.microsoft.com/office/powerpoint/2010/main" val="215638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73147-2B15-DDD0-8DF8-3F9514B80DE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800"/>
            <a:ext cx="687705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3. </a:t>
            </a:r>
            <a:r>
              <a:rPr lang="en-US" b="1" dirty="0"/>
              <a:t>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986BEED-87EB-7585-4959-B6200F248DE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1775981"/>
            <a:ext cx="7391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date-related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Hour, Day, Month, Day of Week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new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Off-Peak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 indicators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 vs Weekend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columns for Power BI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487032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501F-8E4C-4ADA-9B14-FDE1A84D830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8150" y="1609726"/>
            <a:ext cx="7334250" cy="137160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Data Export for Power BI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6ADF8B-4F6B-FA0C-E468-A386214B3DC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4300" y="3499534"/>
            <a:ext cx="684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cleaned and enhanced dataset to CSV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enhanced_sales_data.csv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into Power BI for visual analytics.</a:t>
            </a:r>
          </a:p>
        </p:txBody>
      </p:sp>
    </p:spTree>
    <p:extLst>
      <p:ext uri="{BB962C8B-B14F-4D97-AF65-F5344CB8AC3E}">
        <p14:creationId xmlns:p14="http://schemas.microsoft.com/office/powerpoint/2010/main" val="252804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BC64-3097-8582-A7C0-E8717912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787"/>
          </a:xfrm>
        </p:spPr>
        <p:txBody>
          <a:bodyPr/>
          <a:lstStyle/>
          <a:p>
            <a:r>
              <a:rPr lang="en-US" dirty="0" err="1"/>
              <a:t>screenshoot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1C1B67-8D15-9B49-B544-75AEA9B94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114425"/>
            <a:ext cx="8420100" cy="47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7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F1F1-C2DF-3DFF-DC1C-10BC0B08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 into power BI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47B24D-A3D4-A8D3-54BB-8B92B039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1792007"/>
            <a:ext cx="7762875" cy="55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5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8A5E66-F49B-35D2-E6EF-A23AF815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952499"/>
            <a:ext cx="7218681" cy="405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6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A5B44-304B-26B3-5C0A-3C3CFA475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775430"/>
            <a:ext cx="7953375" cy="447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0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070087-3A25-3A2F-FEC3-60B91E4A5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0" y="704849"/>
            <a:ext cx="7926400" cy="43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7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2B74-CE1D-E8CF-2668-F1DF4A0E81B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28600" y="371475"/>
            <a:ext cx="7543800" cy="1571625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b="1" dirty="0"/>
              <a:t>Power BI Dashboard Development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BBF15F-016F-AFA6-2B5A-BAB17048A3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28600" y="2822691"/>
            <a:ext cx="6819900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interactive visuals: funnel, pie chart, maps, line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filters and slicers for drill-downs.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consistent formatting for professional presentation.</a:t>
            </a:r>
          </a:p>
          <a:p>
            <a:r>
              <a:rPr lang="en-US" sz="1800" dirty="0"/>
              <a:t>- Sales by country, product, and salesperson</a:t>
            </a:r>
          </a:p>
          <a:p>
            <a:r>
              <a:rPr lang="en-US" sz="1800" dirty="0"/>
              <a:t>- Monthly, daily, and hourly analysis</a:t>
            </a:r>
          </a:p>
          <a:p>
            <a:r>
              <a:rPr lang="en-US" sz="1800" dirty="0"/>
              <a:t>- Interactive visuals: pie chart, funnel, map</a:t>
            </a:r>
          </a:p>
          <a:p>
            <a:r>
              <a:rPr lang="en-US" sz="1800" dirty="0"/>
              <a:t>- Slicers and drill-down filters for exploration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45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B4CD99-F5AA-FEC3-D569-33CA1973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screenshoot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5C681D-4823-1000-E13C-5F30B429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" y="1174461"/>
            <a:ext cx="8582025" cy="48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sample sales data using Python and Power BI.</a:t>
            </a:r>
          </a:p>
          <a:p>
            <a:r>
              <a:t>Goals:</a:t>
            </a:r>
          </a:p>
          <a:p>
            <a:r>
              <a:t>- Discover trends and sales patterns</a:t>
            </a:r>
          </a:p>
          <a:p>
            <a:r>
              <a:t>- Visualize key performance indicators</a:t>
            </a:r>
          </a:p>
          <a:p>
            <a:r>
              <a:t>- Provide data-driven business recommendations.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Source: sample-data-10mins.xlsx</a:t>
            </a:r>
          </a:p>
          <a:p>
            <a:r>
              <a:t>Features:</a:t>
            </a:r>
          </a:p>
          <a:p>
            <a:r>
              <a:t>- Sales Person</a:t>
            </a:r>
          </a:p>
          <a:p>
            <a:r>
              <a:t>- Country</a:t>
            </a:r>
          </a:p>
          <a:p>
            <a:r>
              <a:t>- Product</a:t>
            </a:r>
          </a:p>
          <a:p>
            <a:r>
              <a:t>- Date</a:t>
            </a:r>
          </a:p>
          <a:p>
            <a:r>
              <a:t>- Amount</a:t>
            </a:r>
          </a:p>
          <a:p>
            <a:r>
              <a:t>- Boxes Shipped</a:t>
            </a:r>
          </a:p>
          <a:p>
            <a:r>
              <a:t>Time range: Various dates across multiple countries.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countries: UK, India, Australia</a:t>
            </a:r>
          </a:p>
          <a:p>
            <a:r>
              <a:t>- Best-selling products: Peanut Butter Cubes, 99% Dark &amp; Pure</a:t>
            </a:r>
          </a:p>
          <a:p>
            <a:r>
              <a:t>- Monthly and seasonal sales fluctuations</a:t>
            </a:r>
          </a:p>
          <a:p>
            <a:r>
              <a:t>- Top salespeople drive higher revenue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marketing best-selling products</a:t>
            </a:r>
          </a:p>
          <a:p>
            <a:r>
              <a:t>- Replicate strategies of top-performing salespeople</a:t>
            </a:r>
          </a:p>
          <a:p>
            <a:r>
              <a:t>- Optimize inventory around peak months</a:t>
            </a:r>
          </a:p>
          <a:p>
            <a:r>
              <a:t>- Leverage Power BI dashboard for continuous insights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streamlined data analysis and feature creation</a:t>
            </a:r>
          </a:p>
          <a:p>
            <a:r>
              <a:t>- Power BI delivered insightful visual storytelling</a:t>
            </a:r>
          </a:p>
          <a:p>
            <a:r>
              <a:t>- Dashboard empowers smarter sales and marketing decisions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📬 Contact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attention!</a:t>
            </a:r>
          </a:p>
          <a:p>
            <a:r>
              <a:rPr dirty="0"/>
              <a:t>Questions?</a:t>
            </a:r>
          </a:p>
          <a:p>
            <a:r>
              <a:rPr dirty="0"/>
              <a:t>GitHub: </a:t>
            </a:r>
            <a:r>
              <a:rPr lang="en-US" dirty="0">
                <a:hlinkClick r:id="rId2"/>
              </a:rPr>
              <a:t>https://github.com/emerick149/sales-data-analysis</a:t>
            </a:r>
            <a:endParaRPr lang="en-US" dirty="0"/>
          </a:p>
          <a:p>
            <a:r>
              <a:rPr dirty="0"/>
              <a:t>Email: </a:t>
            </a:r>
            <a:r>
              <a:rPr lang="en-US" dirty="0"/>
              <a:t>eliesiborurema@gmail.com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Cleaning (missing values, data types)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2. Exploratory Data Analysis (EDA)</a:t>
            </a:r>
          </a:p>
          <a:p>
            <a:r>
              <a:rPr dirty="0"/>
              <a:t>3. Feature Engineering (time-based features, encodings)</a:t>
            </a:r>
          </a:p>
          <a:p>
            <a:r>
              <a:rPr dirty="0"/>
              <a:t>4. Power BI Dashboard Creation (interactive visuals)</a:t>
            </a:r>
          </a:p>
        </p:txBody>
      </p:sp>
    </p:spTree>
    <p:extLst>
      <p:ext uri="{BB962C8B-B14F-4D97-AF65-F5344CB8AC3E}">
        <p14:creationId xmlns:p14="http://schemas.microsoft.com/office/powerpoint/2010/main" val="238046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6715-BE28-1D33-926D-67098B100D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80975"/>
            <a:ext cx="7772400" cy="1038225"/>
          </a:xfrm>
        </p:spPr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dirty="0"/>
              <a:t>1. </a:t>
            </a:r>
            <a:r>
              <a:rPr lang="en-US" b="1" dirty="0"/>
              <a:t>Data Cleaning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4D432F-13A9-CEB4-50BA-954AAE164E4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-1" y="2391093"/>
            <a:ext cx="73056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 from Excel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or imputing nulls in critical fields (like Date, Amount).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data types appropriately (e.g., Date column to datetime).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currency and number formats.</a:t>
            </a:r>
          </a:p>
        </p:txBody>
      </p:sp>
    </p:spTree>
    <p:extLst>
      <p:ext uri="{BB962C8B-B14F-4D97-AF65-F5344CB8AC3E}">
        <p14:creationId xmlns:p14="http://schemas.microsoft.com/office/powerpoint/2010/main" val="3483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205A-7CF6-F8FD-EC1B-5EE1B3E9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Screenshoots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8AE02B-AC99-B5EA-B4FE-1EE9ACA7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18" y="1691640"/>
            <a:ext cx="7402608" cy="41619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FA3623-965A-4E32-E454-ACD34D61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2999"/>
            <a:ext cx="7850283" cy="4962526"/>
          </a:xfrm>
        </p:spPr>
        <p:txBody>
          <a:bodyPr/>
          <a:lstStyle/>
          <a:p>
            <a:r>
              <a:rPr lang="en-US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2904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3A88-000F-4363-A291-984D3B9F02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Cleaning </a:t>
            </a:r>
            <a:r>
              <a:rPr lang="en-US" dirty="0" err="1"/>
              <a:t>cont</a:t>
            </a:r>
            <a:endParaRPr lang="en-US" dirty="0"/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C882E0-DB14-DDA3-BD3F-4A0C64F6F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" y="1117822"/>
            <a:ext cx="8135810" cy="45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D660-8DAC-7B9B-A475-7909479313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7E4DB7-9C89-9BDB-508B-E3484027553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80974" y="2140506"/>
            <a:ext cx="822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Generated summary statistics: mean, median, standard deviation, quartiles.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outliers using IQR and boxplots.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variable distributions and relationships using: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histogram,scatter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1921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Descriptive statistics (mean, median, std)</a:t>
            </a:r>
          </a:p>
          <a:p>
            <a:r>
              <a:t>- Distribution plots and box plots</a:t>
            </a:r>
          </a:p>
          <a:p>
            <a:r>
              <a:t>- Outlier detection</a:t>
            </a:r>
          </a:p>
          <a:p>
            <a:r>
              <a:t>- Correlation matrix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9709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9FE0-3D1D-AFDF-A50C-A4F7794F6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830262"/>
          </a:xfrm>
        </p:spPr>
        <p:txBody>
          <a:bodyPr/>
          <a:lstStyle/>
          <a:p>
            <a:r>
              <a:rPr lang="en-US" dirty="0" err="1"/>
              <a:t>screenshoot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6ED7-6896-C2A2-A9FF-4C18847F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83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5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518</Words>
  <Application>Microsoft Office PowerPoint</Application>
  <PresentationFormat>On-screen Show (4:3)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 Unicode MS</vt:lpstr>
      <vt:lpstr>Arial</vt:lpstr>
      <vt:lpstr>Calibri</vt:lpstr>
      <vt:lpstr>Office Theme</vt:lpstr>
      <vt:lpstr>📊 Sales Data Analysis using Python &amp; Power BI</vt:lpstr>
      <vt:lpstr>🔍 Introduction</vt:lpstr>
      <vt:lpstr>🧪 Methodology</vt:lpstr>
      <vt:lpstr>Methodology 1. Data Cleaning</vt:lpstr>
      <vt:lpstr>Screenshoots </vt:lpstr>
      <vt:lpstr>Cleaning cont</vt:lpstr>
      <vt:lpstr>2. Exploratory Data Analysis (EDA)</vt:lpstr>
      <vt:lpstr>📊 Exploratory Data Analysis (EDA)</vt:lpstr>
      <vt:lpstr>screenshoot</vt:lpstr>
      <vt:lpstr>PowerPoint Presentation</vt:lpstr>
      <vt:lpstr>3. Feature Engineering </vt:lpstr>
      <vt:lpstr>4. Data Export for Power BI</vt:lpstr>
      <vt:lpstr>screenshoot</vt:lpstr>
      <vt:lpstr>Importing data into power BI</vt:lpstr>
      <vt:lpstr>PowerPoint Presentation</vt:lpstr>
      <vt:lpstr>PowerPoint Presentation</vt:lpstr>
      <vt:lpstr>PowerPoint Presentation</vt:lpstr>
      <vt:lpstr>5. Power BI Dashboard Development</vt:lpstr>
      <vt:lpstr>screenshoot</vt:lpstr>
      <vt:lpstr>📁 Dataset Overview</vt:lpstr>
      <vt:lpstr>🔍 Key Insights</vt:lpstr>
      <vt:lpstr>📝 Business Recommendations</vt:lpstr>
      <vt:lpstr>✅ Conclusion</vt:lpstr>
      <vt:lpstr>📬 Contact &amp;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EMERICK</dc:creator>
  <cp:keywords/>
  <dc:description>generated using python-pptx</dc:description>
  <cp:lastModifiedBy>emerick elie</cp:lastModifiedBy>
  <cp:revision>2</cp:revision>
  <dcterms:created xsi:type="dcterms:W3CDTF">2013-01-27T09:14:16Z</dcterms:created>
  <dcterms:modified xsi:type="dcterms:W3CDTF">2025-08-04T06:02:34Z</dcterms:modified>
  <cp:category/>
</cp:coreProperties>
</file>