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6" r:id="rId6"/>
    <p:sldId id="264" r:id="rId7"/>
    <p:sldId id="262" r:id="rId8"/>
    <p:sldId id="263" r:id="rId9"/>
    <p:sldId id="267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0FE5978-0295-4C16-91BA-2F673128E64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E412EE7-52F6-43C3-9E5D-1797B4381972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46265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5978-0295-4C16-91BA-2F673128E64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2EE7-52F6-43C3-9E5D-1797B4381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5978-0295-4C16-91BA-2F673128E64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2EE7-52F6-43C3-9E5D-1797B4381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21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5978-0295-4C16-91BA-2F673128E64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2EE7-52F6-43C3-9E5D-1797B4381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53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FE5978-0295-4C16-91BA-2F673128E64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412EE7-52F6-43C3-9E5D-1797B438197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70759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5978-0295-4C16-91BA-2F673128E64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2EE7-52F6-43C3-9E5D-1797B4381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3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5978-0295-4C16-91BA-2F673128E64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2EE7-52F6-43C3-9E5D-1797B4381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61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5978-0295-4C16-91BA-2F673128E64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2EE7-52F6-43C3-9E5D-1797B4381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71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5978-0295-4C16-91BA-2F673128E64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2EE7-52F6-43C3-9E5D-1797B4381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7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FE5978-0295-4C16-91BA-2F673128E64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412EE7-52F6-43C3-9E5D-1797B438197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471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FE5978-0295-4C16-91BA-2F673128E64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412EE7-52F6-43C3-9E5D-1797B438197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360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0FE5978-0295-4C16-91BA-2F673128E64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E412EE7-52F6-43C3-9E5D-1797B438197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689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1E1CD-4DE0-4B5F-8E43-64946E5BB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“21”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E3D5DC-294F-43B9-BBBA-C3A49E6F9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r>
              <a:rPr lang="ru-RU" dirty="0"/>
              <a:t>Сделал</a:t>
            </a:r>
            <a:r>
              <a:rPr lang="en-US" dirty="0"/>
              <a:t> </a:t>
            </a:r>
            <a:r>
              <a:rPr lang="ru-RU" dirty="0"/>
              <a:t>Коннов Елисей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2487033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2622C-5586-4295-A0D0-5B3734B3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BECF30-EC80-407B-ABA1-62EB64307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Возможности для доработки</a:t>
            </a:r>
            <a:r>
              <a:rPr lang="en-US" dirty="0"/>
              <a:t> </a:t>
            </a:r>
            <a:r>
              <a:rPr lang="ru-RU" dirty="0"/>
              <a:t>и развития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i="0" dirty="0"/>
              <a:t>Можно сделать динамичное обновление языка и улучшить взаимодействие с пользователем.</a:t>
            </a:r>
          </a:p>
          <a:p>
            <a:pPr lvl="1"/>
            <a:r>
              <a:rPr lang="ru-RU" i="0" dirty="0"/>
              <a:t>Можно добавить режим игры с несколькими игроками, с ботом или другие режимы игры.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136631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E9FCA-8DC4-46E7-B1E4-CA0E0AC1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8D2E9A-4066-49D5-8487-003F78645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проект собой представляет модернизированную версию игры </a:t>
            </a:r>
            <a:r>
              <a:rPr lang="en-US" dirty="0"/>
              <a:t>“</a:t>
            </a:r>
            <a:r>
              <a:rPr lang="ru-RU" dirty="0"/>
              <a:t>21</a:t>
            </a:r>
            <a:r>
              <a:rPr lang="en-US" dirty="0"/>
              <a:t>”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Данный проект удовлетворяет потребность в отдыхе и может использоваться в качестве жеребьёвки.</a:t>
            </a:r>
          </a:p>
        </p:txBody>
      </p:sp>
    </p:spTree>
    <p:extLst>
      <p:ext uri="{BB962C8B-B14F-4D97-AF65-F5344CB8AC3E}">
        <p14:creationId xmlns:p14="http://schemas.microsoft.com/office/powerpoint/2010/main" val="2657761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0D449-5578-4EBD-AF53-D8E5C81D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6A5E3F-D103-4C18-A244-8E29E4DB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 состоит из</a:t>
            </a:r>
            <a:r>
              <a:rPr lang="en-US" dirty="0"/>
              <a:t>:</a:t>
            </a:r>
          </a:p>
          <a:p>
            <a:pPr lvl="1"/>
            <a:r>
              <a:rPr lang="ru-RU" i="0" dirty="0" err="1"/>
              <a:t>Лаунчера</a:t>
            </a:r>
            <a:r>
              <a:rPr lang="ru-RU" i="0" dirty="0"/>
              <a:t> (Класс </a:t>
            </a:r>
            <a:r>
              <a:rPr lang="ru-RU" i="0" dirty="0" err="1"/>
              <a:t>лаунчера</a:t>
            </a:r>
            <a:r>
              <a:rPr lang="ru-RU" i="0" dirty="0"/>
              <a:t> и правил)</a:t>
            </a:r>
          </a:p>
          <a:p>
            <a:pPr lvl="1"/>
            <a:r>
              <a:rPr lang="ru-RU" i="0" dirty="0"/>
              <a:t>Процессора игры (Класс игры и карты игрока)</a:t>
            </a:r>
          </a:p>
          <a:p>
            <a:r>
              <a:rPr lang="ru-RU" dirty="0"/>
              <a:t>Особенности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i="0" dirty="0"/>
              <a:t>Игра подстраивается под монитор с помощью формул и получает разрешение экрана и масштаб с помощью библиотеки </a:t>
            </a:r>
            <a:r>
              <a:rPr lang="en-US" i="0" dirty="0" err="1"/>
              <a:t>pyautogui</a:t>
            </a:r>
            <a:endParaRPr lang="en-US" i="0" dirty="0"/>
          </a:p>
          <a:p>
            <a:pPr lvl="1"/>
            <a:r>
              <a:rPr lang="ru-RU" i="0" dirty="0"/>
              <a:t>Окна реализованы с помощью </a:t>
            </a:r>
            <a:r>
              <a:rPr lang="en-US" i="0" dirty="0"/>
              <a:t>PyQt6</a:t>
            </a:r>
          </a:p>
          <a:p>
            <a:pPr lvl="1"/>
            <a:r>
              <a:rPr lang="ru-RU" i="0" dirty="0"/>
              <a:t>Есть поддержка двух языков и введение статистики с помощью </a:t>
            </a:r>
            <a:r>
              <a:rPr lang="en-US" i="0" dirty="0"/>
              <a:t>json </a:t>
            </a:r>
            <a:r>
              <a:rPr lang="ru-RU" i="0" dirty="0"/>
              <a:t>файлов.</a:t>
            </a:r>
          </a:p>
        </p:txBody>
      </p:sp>
    </p:spTree>
    <p:extLst>
      <p:ext uri="{BB962C8B-B14F-4D97-AF65-F5344CB8AC3E}">
        <p14:creationId xmlns:p14="http://schemas.microsoft.com/office/powerpoint/2010/main" val="129435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87269-FC46-4C27-B4C2-6A8BF189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Подробнее про </a:t>
            </a:r>
            <a:r>
              <a:rPr lang="ru-RU" dirty="0" err="1"/>
              <a:t>лаунчер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8B8CCF-104F-4846-A0D1-A6F51A32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Лаунчер</a:t>
            </a:r>
            <a:r>
              <a:rPr lang="ru-RU" dirty="0"/>
              <a:t> получает масштаб экрана (на </a:t>
            </a:r>
            <a:r>
              <a:rPr lang="en-US" dirty="0"/>
              <a:t>Windows)</a:t>
            </a:r>
            <a:r>
              <a:rPr lang="ru-RU" dirty="0"/>
              <a:t> и разрешение.</a:t>
            </a:r>
          </a:p>
          <a:p>
            <a:r>
              <a:rPr lang="ru-RU" dirty="0"/>
              <a:t>Можно открыть окно с правилами. </a:t>
            </a:r>
            <a:endParaRPr lang="en-US" dirty="0"/>
          </a:p>
          <a:p>
            <a:r>
              <a:rPr lang="ru-RU" dirty="0"/>
              <a:t>Можно выбрать язык (обновляется в </a:t>
            </a:r>
            <a:r>
              <a:rPr lang="ru-RU" dirty="0" err="1"/>
              <a:t>лаунчере</a:t>
            </a:r>
            <a:r>
              <a:rPr lang="ru-RU" dirty="0"/>
              <a:t> после перезапуска) </a:t>
            </a:r>
          </a:p>
          <a:p>
            <a:r>
              <a:rPr lang="ru-RU" dirty="0"/>
              <a:t>Можно посмотреть и обнулить статистику предыдущих игр.</a:t>
            </a:r>
          </a:p>
          <a:p>
            <a:r>
              <a:rPr lang="ru-RU" dirty="0"/>
              <a:t>Можно выйти. Если правила открыты ‒ они будут закрыты.</a:t>
            </a:r>
          </a:p>
          <a:p>
            <a:r>
              <a:rPr lang="ru-RU" dirty="0"/>
              <a:t>Можно запустить процессор игры. Для запуска необходимо выбрать тип игры (обычный) и с кем будет играть игрок 1 (с человеком).</a:t>
            </a:r>
          </a:p>
        </p:txBody>
      </p:sp>
    </p:spTree>
    <p:extLst>
      <p:ext uri="{BB962C8B-B14F-4D97-AF65-F5344CB8AC3E}">
        <p14:creationId xmlns:p14="http://schemas.microsoft.com/office/powerpoint/2010/main" val="3641129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F34AA-2390-4DAC-B35B-4B579F23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54" y="2350058"/>
            <a:ext cx="3855720" cy="2157884"/>
          </a:xfrm>
        </p:spPr>
        <p:txBody>
          <a:bodyPr>
            <a:normAutofit/>
          </a:bodyPr>
          <a:lstStyle/>
          <a:p>
            <a:pPr algn="ctr"/>
            <a:r>
              <a:rPr lang="ru-RU" dirty="0" err="1"/>
              <a:t>Лаунчер</a:t>
            </a:r>
            <a:br>
              <a:rPr lang="ru-RU" dirty="0"/>
            </a:br>
            <a:r>
              <a:rPr lang="ru-RU" dirty="0"/>
              <a:t>и окно с правилами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6B4198-243D-4779-9F1E-AD765CEC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719" y="0"/>
            <a:ext cx="6655281" cy="379860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638F55-3F81-45D1-BC1C-C980B77F1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719" y="4160802"/>
            <a:ext cx="6655281" cy="269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38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48AA3-1646-4FB4-909D-9B96BF2F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Подробнее про процессор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F5FFCE-51E6-4FCC-8443-C7E3C6873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Процессор состоит из двух частей</a:t>
            </a:r>
            <a:r>
              <a:rPr lang="en-US" dirty="0"/>
              <a:t>: </a:t>
            </a:r>
            <a:r>
              <a:rPr lang="ru-RU" dirty="0"/>
              <a:t>Главное окно и карты</a:t>
            </a:r>
          </a:p>
          <a:p>
            <a:r>
              <a:rPr lang="ru-RU" dirty="0"/>
              <a:t>При запуске игрокам выдаются карты по правилам и сразу же открываются </a:t>
            </a:r>
            <a:r>
              <a:rPr lang="en-US" dirty="0"/>
              <a:t>“</a:t>
            </a:r>
            <a:r>
              <a:rPr lang="ru-RU" dirty="0"/>
              <a:t>рубашкой</a:t>
            </a:r>
            <a:r>
              <a:rPr lang="en-US" dirty="0"/>
              <a:t>”</a:t>
            </a:r>
            <a:r>
              <a:rPr lang="ru-RU" dirty="0"/>
              <a:t> вверх карты игрока 1.</a:t>
            </a:r>
          </a:p>
          <a:p>
            <a:r>
              <a:rPr lang="ru-RU" dirty="0"/>
              <a:t>Когда достигается конец игры нельзя взять карту или закончить ход, а все карты закрываются.</a:t>
            </a:r>
          </a:p>
          <a:p>
            <a:r>
              <a:rPr lang="ru-RU" dirty="0"/>
              <a:t>После того, как завершается ход карты сменяются на карты другого игрока и кладутся рубашкой вверх.</a:t>
            </a:r>
          </a:p>
        </p:txBody>
      </p:sp>
    </p:spTree>
    <p:extLst>
      <p:ext uri="{BB962C8B-B14F-4D97-AF65-F5344CB8AC3E}">
        <p14:creationId xmlns:p14="http://schemas.microsoft.com/office/powerpoint/2010/main" val="1932649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1856A-9C9F-40CE-94EE-EA8D0D41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Подробнее про процессор игры (главное окно)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7630F-2DA0-4E28-BE8E-592D13FE8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главном окне есть две информационные строки (лейбла)</a:t>
            </a:r>
          </a:p>
          <a:p>
            <a:r>
              <a:rPr lang="ru-RU" dirty="0"/>
              <a:t>В главном окне есть три кнопки</a:t>
            </a:r>
            <a:r>
              <a:rPr lang="en-US" dirty="0"/>
              <a:t>: </a:t>
            </a:r>
            <a:r>
              <a:rPr lang="ru-RU" dirty="0"/>
              <a:t>Закончить ход, взять карту и выход. Кнопка выхода доступна только когда игра окончена. Но можно прервать игру закрытием главного окна.</a:t>
            </a:r>
          </a:p>
          <a:p>
            <a:r>
              <a:rPr lang="ru-RU" dirty="0"/>
              <a:t>В конце хода ход передаётся другому игроку, и информационные строки обновляются.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4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9483E-EBCD-42A2-8092-2213DE8D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Подробнее про процессор игры</a:t>
            </a:r>
            <a:br>
              <a:rPr lang="ru-RU" dirty="0"/>
            </a:br>
            <a:r>
              <a:rPr lang="ru-RU" dirty="0"/>
              <a:t>(карты)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6F7E05-B8A4-43A8-A8EB-D5138F6C0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Карты могут быть рубашкой вверх и вниз.</a:t>
            </a:r>
          </a:p>
          <a:p>
            <a:r>
              <a:rPr lang="ru-RU" dirty="0"/>
              <a:t>Карты состоят из кнопки переворачивания карты и значения.</a:t>
            </a:r>
          </a:p>
          <a:p>
            <a:r>
              <a:rPr lang="ru-RU" dirty="0"/>
              <a:t>У карт есть состояние открытости.</a:t>
            </a:r>
          </a:p>
        </p:txBody>
      </p:sp>
    </p:spTree>
    <p:extLst>
      <p:ext uri="{BB962C8B-B14F-4D97-AF65-F5344CB8AC3E}">
        <p14:creationId xmlns:p14="http://schemas.microsoft.com/office/powerpoint/2010/main" val="4074062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F34AA-2390-4DAC-B35B-4B579F23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9697"/>
            <a:ext cx="5306938" cy="379860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Главное окно процессора </a:t>
            </a:r>
            <a:br>
              <a:rPr lang="ru-RU" dirty="0"/>
            </a:br>
            <a:r>
              <a:rPr lang="ru-RU" dirty="0"/>
              <a:t>И карты со значением (рубашкой верх и вниз)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795761-D001-493A-856F-0EF8796F3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536" y="457324"/>
            <a:ext cx="6094815" cy="16458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53B6AF-9872-4644-9AFB-DA808EF5C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536" y="3577276"/>
            <a:ext cx="2191056" cy="29722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9A2DDE-6561-4AC5-BA26-49C0A1637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295" y="3577275"/>
            <a:ext cx="2191056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66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132</TotalTime>
  <Words>377</Words>
  <Application>Microsoft Office PowerPoint</Application>
  <PresentationFormat>Широкоэкранный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Franklin Gothic Book</vt:lpstr>
      <vt:lpstr>Уголки</vt:lpstr>
      <vt:lpstr>Игра “21”</vt:lpstr>
      <vt:lpstr>Введение</vt:lpstr>
      <vt:lpstr>Описание реализации</vt:lpstr>
      <vt:lpstr>Подробнее про лаунчер</vt:lpstr>
      <vt:lpstr>Лаунчер и окно с правилами</vt:lpstr>
      <vt:lpstr>Подробнее про процессор игры</vt:lpstr>
      <vt:lpstr>Подробнее про процессор игры (главное окно)</vt:lpstr>
      <vt:lpstr>Подробнее про процессор игры (карты)</vt:lpstr>
      <vt:lpstr>Главное окно процессора  И карты со значением (рубашкой верх и вниз)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“21”</dc:title>
  <dc:creator>Елисей Коннов</dc:creator>
  <cp:lastModifiedBy>Елисей Коннов</cp:lastModifiedBy>
  <cp:revision>9</cp:revision>
  <dcterms:created xsi:type="dcterms:W3CDTF">2024-11-15T13:44:10Z</dcterms:created>
  <dcterms:modified xsi:type="dcterms:W3CDTF">2024-11-15T15:56:24Z</dcterms:modified>
</cp:coreProperties>
</file>