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68"/>
      </p:cViewPr>
      <p:guideLst/>
    </p:cSldViewPr>
  </p:slideViewPr>
  <p:notesTextViewPr>
    <p:cViewPr>
      <p:scale>
        <a:sx n="176" d="100"/>
        <a:sy n="17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68A31-2FC8-4123-A309-04949FA8A0A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79F0-153F-4C1E-A205-FF65334F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Меня зовут Елисей. Сегодня я хочу рассказть об моём проекте – игре тетрис. -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5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вот подводя итоги, игра на мой взгляд реализована вполне качественно и имеет возможности для улучшения, расширения. Но, вот основными возможностями, как по мне – Это окраска отдельных фигур, перевод текста на разные языки, сделать например онлайн-таблицу результатов и добавить имена, а также сделать, чтобы размер окна был не фиксированным.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8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можете задавать вопросы.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проект я выбрал потому что для меня идея данного проекта показалась привлекательной и удобной для реализации. -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0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проект написан на </a:t>
            </a:r>
            <a:r>
              <a:rPr lang="en-US" dirty="0"/>
              <a:t>Python 12 </a:t>
            </a:r>
            <a:r>
              <a:rPr lang="ru-RU" dirty="0"/>
              <a:t>и использует библиотеки </a:t>
            </a:r>
            <a:r>
              <a:rPr lang="en-US" dirty="0" err="1"/>
              <a:t>PyGame</a:t>
            </a:r>
            <a:r>
              <a:rPr lang="ru-RU" dirty="0"/>
              <a:t> и </a:t>
            </a:r>
            <a:r>
              <a:rPr lang="en-US" dirty="0"/>
              <a:t>csv</a:t>
            </a:r>
            <a:r>
              <a:rPr lang="ru-RU" dirty="0"/>
              <a:t> для статистики</a:t>
            </a:r>
            <a:r>
              <a:rPr lang="en-US" dirty="0"/>
              <a:t>. </a:t>
            </a:r>
            <a:r>
              <a:rPr lang="ru-RU" dirty="0"/>
              <a:t>Говоря о реализации – данный проект сделан из трёх главных частей</a:t>
            </a:r>
            <a:r>
              <a:rPr lang="en-US" dirty="0"/>
              <a:t>: </a:t>
            </a:r>
            <a:r>
              <a:rPr lang="ru-RU" dirty="0"/>
              <a:t>Главное меню, Процессор игры и Вспомогательный интерфейс. -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Главное меню состоит из трёх действий</a:t>
            </a:r>
            <a:r>
              <a:rPr lang="en-US" dirty="0"/>
              <a:t>: </a:t>
            </a:r>
            <a:r>
              <a:rPr lang="ru-RU" dirty="0"/>
              <a:t>Запуск игры, таблица рекордов и выход. Все действия происходят с помощью клавиш.</a:t>
            </a:r>
            <a:r>
              <a:rPr lang="en-US" dirty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Главное меню я отделил от остальных меню, потому что из него можно непосредственно начать новую игру или выйти, из-за чего это меню можно считать важной частью. </a:t>
            </a:r>
            <a:r>
              <a:rPr lang="en-US" dirty="0"/>
              <a:t>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1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такое процессор игры? Это та часть, которая вступает в действие тогда, когда уже начинается непосредственно игра. Она объединяет две основные части, а также ведёт статистику и отвечает за обработку нажатий. Первая из этих основных частей – это логика игры, то есть то, как ведёт себя поле и фигуры. Вторая – это отображение всех фигур, и интерфейса. Как же обрабатывает нажатия? Если нажатая клавиша например </a:t>
            </a:r>
            <a:r>
              <a:rPr lang="en-US" dirty="0"/>
              <a:t>P </a:t>
            </a:r>
            <a:r>
              <a:rPr lang="ru-RU" dirty="0"/>
              <a:t>или </a:t>
            </a:r>
            <a:r>
              <a:rPr lang="en-US" dirty="0"/>
              <a:t>ESC </a:t>
            </a:r>
            <a:r>
              <a:rPr lang="ru-RU" dirty="0"/>
              <a:t>– то процессор вызывает меню паузы и ставит музыку на паузу. Если нажата клавиша </a:t>
            </a:r>
            <a:r>
              <a:rPr lang="en-US" dirty="0"/>
              <a:t>S </a:t>
            </a:r>
            <a:r>
              <a:rPr lang="ru-RU" dirty="0"/>
              <a:t>то фигура на каждом тике игры вызывает действие движения фигуры вниз. Ну и по завершению игры обновляет статистику и записывает результаты в файл.</a:t>
            </a:r>
            <a:r>
              <a:rPr lang="en-US" dirty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3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 как это выглядит. Активная фигура, неактивные фигуры, следующая фигура и интерфейс.</a:t>
            </a:r>
            <a:r>
              <a:rPr lang="en-US" dirty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7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Вспомогательный интерфейс – это то, без чего глобально можно было бы обойтись, то есть меню паузы, проигрыша и лучшие результаты.</a:t>
            </a:r>
            <a:r>
              <a:rPr lang="en-US" dirty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 тут можно посмотреть как выгляят эти меню. (А ну ручками показывай, где есть что, ага, да? </a:t>
            </a:r>
            <a:r>
              <a:rPr lang="en-US" dirty="0"/>
              <a:t>&gt;:0) </a:t>
            </a:r>
            <a:r>
              <a:rPr lang="ru-RU" dirty="0"/>
              <a:t>-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700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0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29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3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19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11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5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02672-1D7D-4B20-A09A-66C432529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“Tetris”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19302A-C008-4889-B327-3F8B0C339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 Коннов Елисей</a:t>
            </a:r>
          </a:p>
        </p:txBody>
      </p:sp>
    </p:spTree>
    <p:extLst>
      <p:ext uri="{BB962C8B-B14F-4D97-AF65-F5344CB8AC3E}">
        <p14:creationId xmlns:p14="http://schemas.microsoft.com/office/powerpoint/2010/main" val="291253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93D87-4330-4DFF-8928-8DE2BBC3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72DB2-DDD5-442F-937E-02267A06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Возможности для доработки и развития</a:t>
            </a:r>
          </a:p>
          <a:p>
            <a:pPr lvl="1"/>
            <a:r>
              <a:rPr lang="ru-RU" sz="2400" dirty="0"/>
              <a:t>Можно добавить окраску фигур</a:t>
            </a:r>
          </a:p>
          <a:p>
            <a:pPr lvl="1"/>
            <a:r>
              <a:rPr lang="ru-RU" sz="2400" dirty="0"/>
              <a:t>Можно добавить переводы на разные языки</a:t>
            </a:r>
          </a:p>
          <a:p>
            <a:pPr lvl="1"/>
            <a:r>
              <a:rPr lang="ru-RU" sz="2400" dirty="0"/>
              <a:t>Можно создать онлайн-таблицу результатов</a:t>
            </a:r>
          </a:p>
          <a:p>
            <a:pPr lvl="1"/>
            <a:r>
              <a:rPr lang="ru-RU" sz="2400" dirty="0"/>
              <a:t>Найти и исправить баги</a:t>
            </a:r>
          </a:p>
          <a:p>
            <a:r>
              <a:rPr lang="ru-RU" sz="2400" dirty="0"/>
              <a:t>Вывод</a:t>
            </a:r>
            <a:r>
              <a:rPr lang="en-US" sz="2400" dirty="0"/>
              <a:t>:</a:t>
            </a:r>
            <a:endParaRPr lang="ru-RU" sz="2400" dirty="0"/>
          </a:p>
          <a:p>
            <a:pPr lvl="1"/>
            <a:r>
              <a:rPr lang="ru-RU" sz="2400" dirty="0"/>
              <a:t>Игра реализована качественно и имеет возможности для улучшения, удоволетворяет поставленным задачам.</a:t>
            </a:r>
          </a:p>
        </p:txBody>
      </p:sp>
    </p:spTree>
    <p:extLst>
      <p:ext uri="{BB962C8B-B14F-4D97-AF65-F5344CB8AC3E}">
        <p14:creationId xmlns:p14="http://schemas.microsoft.com/office/powerpoint/2010/main" val="23523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1EFE-97CE-8791-2CEA-50159FA6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4517-A3E5-B089-08D8-BC4EA0AB6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Разработчик Елисей Коннов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C245BF-CF91-EB86-16A4-C26D70130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28888"/>
            <a:ext cx="1814003" cy="21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7BE22-7446-4EFA-BC58-02D348E3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4F6A5-61F8-4452-AA51-11A71C8C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Данный проект собой представляет игру тетрис</a:t>
            </a:r>
          </a:p>
          <a:p>
            <a:r>
              <a:rPr lang="ru-RU" sz="2400" dirty="0"/>
              <a:t>Данный проект сделан для удоволетворения потребностей в отдыхе и развлечении.</a:t>
            </a:r>
          </a:p>
        </p:txBody>
      </p:sp>
    </p:spTree>
    <p:extLst>
      <p:ext uri="{BB962C8B-B14F-4D97-AF65-F5344CB8AC3E}">
        <p14:creationId xmlns:p14="http://schemas.microsoft.com/office/powerpoint/2010/main" val="9462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EBBFC-AA32-4695-B009-C5980E85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EC18F-4340-4BE0-8193-7F9370AA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Игра состоит из</a:t>
            </a:r>
            <a:r>
              <a:rPr lang="en-US" sz="2400" dirty="0"/>
              <a:t>:</a:t>
            </a:r>
          </a:p>
          <a:p>
            <a:pPr lvl="1"/>
            <a:r>
              <a:rPr lang="ru-RU" sz="2400" dirty="0"/>
              <a:t>Главного меню</a:t>
            </a:r>
          </a:p>
          <a:p>
            <a:pPr lvl="1"/>
            <a:r>
              <a:rPr lang="ru-RU" sz="2400" dirty="0"/>
              <a:t>Процессора игры</a:t>
            </a:r>
          </a:p>
          <a:p>
            <a:pPr lvl="1"/>
            <a:r>
              <a:rPr lang="ru-RU" sz="2400" dirty="0"/>
              <a:t>Вспомогательного интерфейса</a:t>
            </a:r>
          </a:p>
          <a:p>
            <a:r>
              <a:rPr lang="ru-RU" sz="2400" dirty="0"/>
              <a:t>Особенности</a:t>
            </a:r>
          </a:p>
          <a:p>
            <a:pPr lvl="1"/>
            <a:r>
              <a:rPr lang="ru-RU" sz="2400" dirty="0"/>
              <a:t>Присутствует музыкальное сопровождение</a:t>
            </a:r>
          </a:p>
          <a:p>
            <a:pPr lvl="1"/>
            <a:r>
              <a:rPr lang="ru-RU" sz="2400" dirty="0"/>
              <a:t>Ведётся статистика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97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56C8-F25E-47A0-BC66-EB23E83D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BD5E1-7581-4CDD-A5D1-0A437408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Главное меню состоит из 3 кнопок</a:t>
            </a:r>
            <a:r>
              <a:rPr lang="en-US" sz="2400" dirty="0"/>
              <a:t>:</a:t>
            </a:r>
          </a:p>
          <a:p>
            <a:pPr lvl="1"/>
            <a:r>
              <a:rPr lang="ru-RU" sz="2400" dirty="0"/>
              <a:t>Запуск игры</a:t>
            </a:r>
          </a:p>
          <a:p>
            <a:pPr lvl="1"/>
            <a:r>
              <a:rPr lang="ru-RU" sz="2400" dirty="0"/>
              <a:t>Таблица рекордов</a:t>
            </a:r>
          </a:p>
          <a:p>
            <a:pPr lvl="1"/>
            <a:r>
              <a:rPr lang="ru-RU" sz="2400" dirty="0"/>
              <a:t>Выход</a:t>
            </a:r>
          </a:p>
          <a:p>
            <a:r>
              <a:rPr lang="ru-RU" sz="2400" dirty="0"/>
              <a:t>Нажатие кнопок осуществлено с помощью клавиш 1-3 на клавиатуре.</a:t>
            </a:r>
          </a:p>
        </p:txBody>
      </p:sp>
    </p:spTree>
    <p:extLst>
      <p:ext uri="{BB962C8B-B14F-4D97-AF65-F5344CB8AC3E}">
        <p14:creationId xmlns:p14="http://schemas.microsoft.com/office/powerpoint/2010/main" val="26849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57D7-05AE-19DE-3FAB-AA8AF70D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B7855-9DF1-91AE-2F16-9AA2EE782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338" y="1218204"/>
            <a:ext cx="5211762" cy="4110441"/>
          </a:xfrm>
        </p:spPr>
      </p:pic>
    </p:spTree>
    <p:extLst>
      <p:ext uri="{BB962C8B-B14F-4D97-AF65-F5344CB8AC3E}">
        <p14:creationId xmlns:p14="http://schemas.microsoft.com/office/powerpoint/2010/main" val="273246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B0B4B-C017-036D-1120-4774FBA5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0AE31-FFD8-E186-E8D7-D80B0C14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90587-07C9-DA9D-93D3-48C6124F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Процессор игры объединяет логику игры, отображение и статистику и отвечают за обработку нажатий.</a:t>
            </a:r>
          </a:p>
          <a:p>
            <a:r>
              <a:rPr lang="ru-RU" sz="2400" dirty="0"/>
              <a:t>Логика игры отвечает за выбор следующей фигуры, поворот фигур и их движение, а также заполнение строк.</a:t>
            </a:r>
          </a:p>
          <a:p>
            <a:r>
              <a:rPr lang="ru-RU" sz="2400" dirty="0"/>
              <a:t>Отображение отвечает за показ фигур на поле, клеток поля, следующей фигуры, очков и уровня сложности.</a:t>
            </a:r>
          </a:p>
          <a:p>
            <a:r>
              <a:rPr lang="ru-RU" sz="2400" dirty="0"/>
              <a:t>При завершении игры текущие результаты записываются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638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32960-A488-0C26-B7F6-4BD8675A4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C918-16E4-756B-A909-023E9F8D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игры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2658B4-8A28-C7D8-3CEE-7120D53A9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338" y="1218204"/>
            <a:ext cx="5211762" cy="4110441"/>
          </a:xfrm>
        </p:spPr>
      </p:pic>
    </p:spTree>
    <p:extLst>
      <p:ext uri="{BB962C8B-B14F-4D97-AF65-F5344CB8AC3E}">
        <p14:creationId xmlns:p14="http://schemas.microsoft.com/office/powerpoint/2010/main" val="161482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8886F-D0F6-1D38-CDE4-3544CF0D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222BC-27A6-4852-3DF8-1114E8AF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вспомогательный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C7176-D6E0-2AA2-4AED-7EE062C1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Во вспомогательный интерфейс входят</a:t>
            </a:r>
            <a:r>
              <a:rPr lang="en-US" sz="2400" dirty="0"/>
              <a:t>:</a:t>
            </a:r>
            <a:endParaRPr lang="ru-RU" sz="2400" dirty="0"/>
          </a:p>
          <a:p>
            <a:pPr lvl="1"/>
            <a:r>
              <a:rPr lang="ru-RU" sz="2400" dirty="0"/>
              <a:t>Меню паузы</a:t>
            </a:r>
          </a:p>
          <a:p>
            <a:pPr lvl="1"/>
            <a:r>
              <a:rPr lang="ru-RU" sz="2400" dirty="0"/>
              <a:t>Меню проигрыша</a:t>
            </a:r>
          </a:p>
          <a:p>
            <a:pPr lvl="1"/>
            <a:r>
              <a:rPr lang="ru-RU" sz="2400" dirty="0"/>
              <a:t>Лучшие результаты</a:t>
            </a:r>
          </a:p>
          <a:p>
            <a:r>
              <a:rPr lang="ru-RU" sz="2400" dirty="0"/>
              <a:t>В меню паузы можно продолжить игру, перезпустить и окончить досрочно игру.</a:t>
            </a:r>
          </a:p>
          <a:p>
            <a:r>
              <a:rPr lang="ru-RU" sz="2400" dirty="0"/>
              <a:t>В меню проигрыша можно перезапустить игру и выйти в главное меню.</a:t>
            </a:r>
          </a:p>
          <a:p>
            <a:r>
              <a:rPr lang="ru-RU" sz="2400" dirty="0"/>
              <a:t>В лучших результатах можно посмотреть на лучшие результаты (вау)</a:t>
            </a:r>
          </a:p>
        </p:txBody>
      </p:sp>
    </p:spTree>
    <p:extLst>
      <p:ext uri="{BB962C8B-B14F-4D97-AF65-F5344CB8AC3E}">
        <p14:creationId xmlns:p14="http://schemas.microsoft.com/office/powerpoint/2010/main" val="40398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F80ED-9719-5C04-7E00-45FCDF64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E50E-857C-AD55-4042-F5E49F09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900000">
            <a:off x="11873" y="685800"/>
            <a:ext cx="5211762" cy="2157884"/>
          </a:xfrm>
        </p:spPr>
        <p:txBody>
          <a:bodyPr/>
          <a:lstStyle/>
          <a:p>
            <a:r>
              <a:rPr lang="ru-RU" dirty="0"/>
              <a:t>Вспомогательные</a:t>
            </a:r>
            <a:br>
              <a:rPr lang="ru-RU" dirty="0"/>
            </a:br>
            <a:r>
              <a:rPr lang="ru-RU" dirty="0"/>
              <a:t>интерфейсы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3A5D21-D393-744B-D9A8-038B327B8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231">
            <a:off x="6711442" y="327807"/>
            <a:ext cx="5211762" cy="41104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4B74F-6FDB-690B-E023-1AC818283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6" y="2560135"/>
            <a:ext cx="4967575" cy="3917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205FF-673B-6D6F-C687-A5E9DB5430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46">
            <a:off x="6868662" y="2604108"/>
            <a:ext cx="5211763" cy="411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179</TotalTime>
  <Words>634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Уголки</vt:lpstr>
      <vt:lpstr>ИГРА “Tetris”</vt:lpstr>
      <vt:lpstr>Введение</vt:lpstr>
      <vt:lpstr>Описание реализации</vt:lpstr>
      <vt:lpstr>Подробнее про главное меню</vt:lpstr>
      <vt:lpstr>Главное меню</vt:lpstr>
      <vt:lpstr>Подробнее про процессор</vt:lpstr>
      <vt:lpstr>Процесс игры</vt:lpstr>
      <vt:lpstr>Подробнее про вспомогательный интерфейс</vt:lpstr>
      <vt:lpstr>Вспомогательные интерфейсы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“Tetris”</dc:title>
  <dc:creator>Елисей Коннов</dc:creator>
  <cp:lastModifiedBy>Елисей Коннов</cp:lastModifiedBy>
  <cp:revision>6</cp:revision>
  <dcterms:created xsi:type="dcterms:W3CDTF">2025-01-27T19:18:09Z</dcterms:created>
  <dcterms:modified xsi:type="dcterms:W3CDTF">2025-02-04T12:09:19Z</dcterms:modified>
</cp:coreProperties>
</file>