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48DE68-E29D-4424-945B-2120297CE0D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97006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36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69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00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48DE68-E29D-4424-945B-2120297CE0D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3297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368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1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741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8DE68-E29D-4424-945B-2120297CE0D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19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48DE68-E29D-4424-945B-2120297CE0D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511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948DE68-E29D-4424-945B-2120297CE0D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27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948DE68-E29D-4424-945B-2120297CE0D4}" type="datetimeFigureOut">
              <a:rPr lang="ru-RU" smtClean="0"/>
              <a:t>27.01.2025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FA8914-A4AD-430B-A02A-AB2065B9BC7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752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02672-1D7D-4B20-A09A-66C4325292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en-US" dirty="0"/>
              <a:t>“Tetris”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19302A-C008-4889-B327-3F8B0C339E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Сделал Коннов Елисей</a:t>
            </a:r>
          </a:p>
        </p:txBody>
      </p:sp>
    </p:spTree>
    <p:extLst>
      <p:ext uri="{BB962C8B-B14F-4D97-AF65-F5344CB8AC3E}">
        <p14:creationId xmlns:p14="http://schemas.microsoft.com/office/powerpoint/2010/main" val="291253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7BE22-7446-4EFA-BC58-02D348E3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24F6A5-61F8-4452-AA51-11A71C8C1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Эта игра сделана </a:t>
            </a:r>
            <a:r>
              <a:rPr lang="ru-RU" dirty="0" err="1"/>
              <a:t>бла-бла-бла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6249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EBBFC-AA32-4695-B009-C5980E85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реализации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4EC18F-4340-4BE0-8193-7F9370AA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Модули и пр.</a:t>
            </a:r>
          </a:p>
        </p:txBody>
      </p:sp>
    </p:spTree>
    <p:extLst>
      <p:ext uri="{BB962C8B-B14F-4D97-AF65-F5344CB8AC3E}">
        <p14:creationId xmlns:p14="http://schemas.microsoft.com/office/powerpoint/2010/main" val="206970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256C8-F25E-47A0-BC66-EB23E83D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Детальнее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ABD5E1-7581-4CDD-A5D1-0A4374080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Подробнее</a:t>
            </a:r>
          </a:p>
        </p:txBody>
      </p:sp>
    </p:spTree>
    <p:extLst>
      <p:ext uri="{BB962C8B-B14F-4D97-AF65-F5344CB8AC3E}">
        <p14:creationId xmlns:p14="http://schemas.microsoft.com/office/powerpoint/2010/main" val="268495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293D87-4330-4DFF-8928-8DE2BBC3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E72DB2-DDD5-442F-937E-02267A063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Возможности для доработки и развития</a:t>
            </a:r>
          </a:p>
          <a:p>
            <a:r>
              <a:rPr lang="ru-RU" dirty="0"/>
              <a:t>Вывод</a:t>
            </a:r>
            <a:r>
              <a:rPr lang="en-US"/>
              <a:t>: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35788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2</TotalTime>
  <Words>28</Words>
  <Application>Microsoft Office PowerPoint</Application>
  <PresentationFormat>Широкоэкранный</PresentationFormat>
  <Paragraphs>11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7" baseType="lpstr">
      <vt:lpstr>Franklin Gothic Book</vt:lpstr>
      <vt:lpstr>Уголки</vt:lpstr>
      <vt:lpstr>ИГРА “Tetris”</vt:lpstr>
      <vt:lpstr>Введение</vt:lpstr>
      <vt:lpstr>Описание реализации</vt:lpstr>
      <vt:lpstr>Детальнее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“Tetris”</dc:title>
  <dc:creator>Елисей Коннов</dc:creator>
  <cp:lastModifiedBy>Елисей Коннов</cp:lastModifiedBy>
  <cp:revision>1</cp:revision>
  <dcterms:created xsi:type="dcterms:W3CDTF">2025-01-27T19:18:09Z</dcterms:created>
  <dcterms:modified xsi:type="dcterms:W3CDTF">2025-01-27T19:20:41Z</dcterms:modified>
</cp:coreProperties>
</file>