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handoutMasterIdLst>
    <p:handoutMasterId r:id="rId19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8" r:id="rId12"/>
    <p:sldId id="317" r:id="rId13"/>
    <p:sldId id="319" r:id="rId14"/>
    <p:sldId id="321" r:id="rId15"/>
    <p:sldId id="322" r:id="rId16"/>
    <p:sldId id="297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5388" autoAdjust="0"/>
  </p:normalViewPr>
  <p:slideViewPr>
    <p:cSldViewPr snapToGrid="0" snapToObjects="1">
      <p:cViewPr varScale="1">
        <p:scale>
          <a:sx n="156" d="100"/>
          <a:sy n="156" d="100"/>
        </p:scale>
        <p:origin x="340" y="10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У меня нехватало идей, что же сделать в качестве проекта, поэтому однажды я зашёл на хабр, в поисках вдохновления, и там же решил</a:t>
            </a:r>
            <a:r>
              <a:rPr lang="en-US" dirty="0"/>
              <a:t>: </a:t>
            </a:r>
            <a:r>
              <a:rPr lang="ru-RU" dirty="0"/>
              <a:t>почему бы мне не сделать свой хабр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ru-RU" dirty="0"/>
              <a:t>Лицейский</a:t>
            </a:r>
            <a:br>
              <a:rPr lang="ru-RU" dirty="0"/>
            </a:br>
            <a:r>
              <a:rPr lang="ru-RU" dirty="0"/>
              <a:t>портал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E7541-2069-C6D8-322A-585DD2904C48}"/>
              </a:ext>
            </a:extLst>
          </p:cNvPr>
          <p:cNvSpPr txBox="1"/>
          <p:nvPr/>
        </p:nvSpPr>
        <p:spPr>
          <a:xfrm>
            <a:off x="4551346" y="3429000"/>
            <a:ext cx="3089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Автор идеи</a:t>
            </a:r>
            <a:r>
              <a:rPr lang="en-US" dirty="0">
                <a:solidFill>
                  <a:schemeClr val="accent6"/>
                </a:solidFill>
              </a:rPr>
              <a:t>: </a:t>
            </a:r>
            <a:r>
              <a:rPr lang="ru-RU" dirty="0">
                <a:solidFill>
                  <a:schemeClr val="accent6"/>
                </a:solidFill>
              </a:rPr>
              <a:t>Елисей Коннов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ru-RU" dirty="0"/>
              <a:t>что ещё стоит рассказать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2975217" cy="3704266"/>
          </a:xfrm>
        </p:spPr>
        <p:txBody>
          <a:bodyPr/>
          <a:lstStyle/>
          <a:p>
            <a:r>
              <a:rPr lang="ru-RU" dirty="0"/>
              <a:t>Есть страницы категорий. Там их описания и статьи данной категории.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8A5B00-A4D2-3FF2-1795-D9FA54034D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Собственные статьи можно редактировать и просматривать, вне зависимости от их состояния (Черновик</a:t>
            </a:r>
            <a:r>
              <a:rPr lang="en-US" dirty="0"/>
              <a:t>/</a:t>
            </a:r>
            <a:r>
              <a:rPr lang="ru-RU" dirty="0"/>
              <a:t>Опубликовано</a:t>
            </a:r>
            <a:r>
              <a:rPr lang="en-US" dirty="0"/>
              <a:t>/</a:t>
            </a:r>
            <a:r>
              <a:rPr lang="ru-RU" dirty="0"/>
              <a:t>Архивировано)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ru-RU" dirty="0"/>
              <a:t>Заключение и возможности для развития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5" y="2303028"/>
            <a:ext cx="5254368" cy="3961593"/>
          </a:xfrm>
        </p:spPr>
        <p:txBody>
          <a:bodyPr>
            <a:normAutofit/>
          </a:bodyPr>
          <a:lstStyle/>
          <a:p>
            <a:r>
              <a:rPr lang="ru-RU" dirty="0"/>
              <a:t>Этот проект оказалось реализовывать сложнее, чем я думал.</a:t>
            </a:r>
          </a:p>
          <a:p>
            <a:r>
              <a:rPr lang="ru-RU" dirty="0"/>
              <a:t>Я возненавидел веб-разработку</a:t>
            </a:r>
          </a:p>
          <a:p>
            <a:r>
              <a:rPr lang="ru-RU" dirty="0"/>
              <a:t>Сайт выглядит не так плохо, как мог бы</a:t>
            </a:r>
          </a:p>
          <a:p>
            <a:r>
              <a:rPr lang="ru-RU" dirty="0"/>
              <a:t>Однако как-то так сложилось, что он хорошо организован и лёгок для добавления новых функций.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221311" y="2303028"/>
            <a:ext cx="4204715" cy="3961593"/>
          </a:xfrm>
        </p:spPr>
        <p:txBody>
          <a:bodyPr/>
          <a:lstStyle/>
          <a:p>
            <a:r>
              <a:rPr lang="ru-RU" dirty="0"/>
              <a:t>Разные темы оформления</a:t>
            </a:r>
          </a:p>
          <a:p>
            <a:r>
              <a:rPr lang="ru-RU" dirty="0"/>
              <a:t>Мультиязычность</a:t>
            </a:r>
          </a:p>
          <a:p>
            <a:r>
              <a:rPr lang="ru-RU" dirty="0"/>
              <a:t>Улучшение дизайна</a:t>
            </a:r>
          </a:p>
          <a:p>
            <a:r>
              <a:rPr lang="ru-RU" dirty="0"/>
              <a:t>Реализацию ролей (администратор, автор, редактор и т.д.)</a:t>
            </a:r>
          </a:p>
          <a:p>
            <a:r>
              <a:rPr lang="ru-RU" dirty="0"/>
              <a:t>Восстановление пароля</a:t>
            </a:r>
          </a:p>
          <a:p>
            <a:r>
              <a:rPr lang="ru-RU" dirty="0"/>
              <a:t>Подтверждение почты</a:t>
            </a:r>
          </a:p>
          <a:p>
            <a:r>
              <a:rPr lang="ru-RU" dirty="0"/>
              <a:t>Карма</a:t>
            </a:r>
          </a:p>
          <a:p>
            <a:r>
              <a:rPr lang="ru-RU" dirty="0"/>
              <a:t>Административные функции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ru-RU" dirty="0"/>
              <a:t>Демонстрация И ВОпросы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2A91F7-FB98-5C80-B8B1-036420D7B44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Давайте подождём, пока я открою сайт</a:t>
            </a:r>
          </a:p>
          <a:p>
            <a:r>
              <a:rPr lang="ru-RU" dirty="0"/>
              <a:t>Есть вероятность того, что вы потом будете задавать мне вопросы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ru-RU" dirty="0"/>
              <a:t>оглавление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ru-RU" dirty="0"/>
              <a:t>Вступление</a:t>
            </a:r>
            <a:endParaRPr lang="en-US" dirty="0"/>
          </a:p>
          <a:p>
            <a:r>
              <a:rPr lang="ru-RU" dirty="0"/>
              <a:t>Реализация</a:t>
            </a:r>
            <a:endParaRPr lang="en-US" dirty="0"/>
          </a:p>
          <a:p>
            <a:r>
              <a:rPr lang="ru-RU" dirty="0"/>
              <a:t>Прочее</a:t>
            </a:r>
            <a:endParaRPr lang="en-US" dirty="0"/>
          </a:p>
          <a:p>
            <a:r>
              <a:rPr lang="ru-RU" dirty="0"/>
              <a:t>Заключение и идеи для развития</a:t>
            </a:r>
          </a:p>
          <a:p>
            <a:r>
              <a:rPr lang="ru-RU" dirty="0"/>
              <a:t>Демонстрация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ru-RU" dirty="0"/>
              <a:t>нехватка идей</a:t>
            </a:r>
            <a:endParaRPr lang="en-US" dirty="0"/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0"/>
            <a:ext cx="4344695" cy="6359525"/>
          </a:xfr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ru-RU" dirty="0"/>
              <a:t>Хабр 2.0???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r>
              <a:rPr lang="ru-RU" dirty="0"/>
              <a:t>Нет, Хабр 0.5</a:t>
            </a:r>
            <a:endParaRPr lang="en-US" dirty="0"/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ru-RU" dirty="0"/>
              <a:t>Вступление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ru-RU" dirty="0"/>
              <a:t>Это новостной (?) портал</a:t>
            </a:r>
            <a:endParaRPr lang="en-US" dirty="0"/>
          </a:p>
          <a:p>
            <a:r>
              <a:rPr lang="ru-RU" dirty="0"/>
              <a:t>Пользователи могут писать свои статьи</a:t>
            </a:r>
            <a:r>
              <a:rPr lang="en-US" dirty="0"/>
              <a:t>/</a:t>
            </a:r>
            <a:r>
              <a:rPr lang="ru-RU" dirty="0"/>
              <a:t>посты</a:t>
            </a:r>
            <a:r>
              <a:rPr lang="en-US" dirty="0"/>
              <a:t>/</a:t>
            </a:r>
            <a:r>
              <a:rPr lang="ru-RU" dirty="0"/>
              <a:t>новости</a:t>
            </a:r>
          </a:p>
          <a:p>
            <a:r>
              <a:rPr lang="ru-RU" dirty="0"/>
              <a:t>Есть оценки, горячие новости и категории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ru-RU" dirty="0"/>
              <a:t>Продукт</a:t>
            </a:r>
            <a:r>
              <a:rPr lang="en-US" dirty="0"/>
              <a:t>,</a:t>
            </a:r>
            <a:r>
              <a:rPr lang="ru-RU" dirty="0"/>
              <a:t> содержимое и реализация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r>
              <a:rPr lang="ru-RU" dirty="0"/>
              <a:t>Что вообще это такое и чем оно наполняется?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ru-RU" dirty="0"/>
              <a:t>продукт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r>
              <a:rPr lang="ru-RU" dirty="0"/>
              <a:t>Это новостной портал, который был разработан специально для какой-то образовательной организации, где пользователи имеют всё то, что и на любом новостном портале</a:t>
            </a:r>
            <a:r>
              <a:rPr lang="en-US" dirty="0"/>
              <a:t>. </a:t>
            </a:r>
            <a:r>
              <a:rPr lang="ru-RU" dirty="0"/>
              <a:t>Он сделан, чтобы получить баллы в рейтинге Яндекс Лицея. Или наполнить мир новыми и креативными статьями.</a:t>
            </a:r>
            <a:endParaRPr lang="en-US" dirty="0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303028"/>
            <a:ext cx="3750262" cy="3720337"/>
          </a:xfrm>
        </p:spPr>
        <p:txBody>
          <a:bodyPr>
            <a:normAutofit/>
          </a:bodyPr>
          <a:lstStyle/>
          <a:p>
            <a:r>
              <a:rPr lang="ru-RU" dirty="0"/>
              <a:t>Новости бывают разные</a:t>
            </a:r>
            <a:r>
              <a:rPr lang="en-US" dirty="0"/>
              <a:t>: </a:t>
            </a:r>
            <a:r>
              <a:rPr lang="ru-RU" dirty="0"/>
              <a:t>Зелёные, синие, красные. А именно</a:t>
            </a:r>
            <a:r>
              <a:rPr lang="en-US" dirty="0"/>
              <a:t>: </a:t>
            </a:r>
            <a:r>
              <a:rPr lang="ru-RU" dirty="0"/>
              <a:t>Пост, Статья и Новость. Есть всего 3 категории, как и годовых курса в Яндекс Лицее. </a:t>
            </a:r>
            <a:endParaRPr lang="en-US" dirty="0"/>
          </a:p>
          <a:p>
            <a:pPr lvl="1"/>
            <a:r>
              <a:rPr lang="ru-RU" dirty="0"/>
              <a:t>Основы программирования на </a:t>
            </a:r>
            <a:r>
              <a:rPr lang="en-US" dirty="0"/>
              <a:t>Python</a:t>
            </a:r>
          </a:p>
          <a:p>
            <a:pPr lvl="1"/>
            <a:r>
              <a:rPr lang="ru-RU" dirty="0"/>
              <a:t>Промышленное программирование на </a:t>
            </a:r>
            <a:r>
              <a:rPr lang="en-US" dirty="0"/>
              <a:t>Python</a:t>
            </a:r>
          </a:p>
          <a:p>
            <a:pPr lvl="1"/>
            <a:r>
              <a:rPr lang="ru-RU" dirty="0"/>
              <a:t>Программирование на </a:t>
            </a:r>
            <a:r>
              <a:rPr lang="en-US" dirty="0"/>
              <a:t>Go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0DA2E-C350-C027-6B12-10873EA72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113" y="2531807"/>
            <a:ext cx="542925" cy="381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D24833-6063-4679-4F66-A07077DCF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864" y="2812311"/>
            <a:ext cx="694180" cy="3956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251B7D-7E86-FAA5-ABDB-C1DF2D4B8A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6397" y="2812311"/>
            <a:ext cx="874236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ru-RU" dirty="0"/>
              <a:t>Аккаунты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/>
          <a:lstStyle/>
          <a:p>
            <a:r>
              <a:rPr lang="ru-RU" dirty="0"/>
              <a:t>Вы можете создавать аккаунты.</a:t>
            </a:r>
          </a:p>
          <a:p>
            <a:r>
              <a:rPr lang="ru-RU" dirty="0"/>
              <a:t>Для управления аккаунтом есть </a:t>
            </a:r>
            <a:r>
              <a:rPr lang="en-US" dirty="0"/>
              <a:t>“</a:t>
            </a:r>
            <a:r>
              <a:rPr lang="ru-RU" dirty="0"/>
              <a:t>очень понятный и современный</a:t>
            </a:r>
            <a:r>
              <a:rPr lang="en-US" dirty="0"/>
              <a:t>”</a:t>
            </a:r>
            <a:r>
              <a:rPr lang="ru-RU" dirty="0"/>
              <a:t> интерфейс.</a:t>
            </a:r>
          </a:p>
          <a:p>
            <a:endParaRPr lang="ru-RU" dirty="0"/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B819FB-E5AF-3ABC-DE1A-17F400C52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192699"/>
            <a:ext cx="1351189" cy="10147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E0D7BC7-C24E-6ECA-161A-BF937486A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7567" y="4192699"/>
            <a:ext cx="1197867" cy="128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ru-RU" dirty="0"/>
              <a:t>новости</a:t>
            </a:r>
            <a:endParaRPr lang="en-US" dirty="0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3282950" cy="20488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Типы новостей</a:t>
            </a:r>
            <a:r>
              <a:rPr lang="en-US" dirty="0"/>
              <a:t>:</a:t>
            </a:r>
          </a:p>
          <a:p>
            <a:r>
              <a:rPr lang="ru-RU" dirty="0"/>
              <a:t>Пост</a:t>
            </a:r>
          </a:p>
          <a:p>
            <a:r>
              <a:rPr lang="ru-RU" dirty="0"/>
              <a:t>Новость</a:t>
            </a:r>
          </a:p>
          <a:p>
            <a:r>
              <a:rPr lang="ru-RU" dirty="0"/>
              <a:t>Статья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ru-RU" dirty="0"/>
              <a:t>Отличаются лишь названием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1550" y="2303463"/>
            <a:ext cx="3763963" cy="2048843"/>
          </a:xfrm>
        </p:spPr>
        <p:txBody>
          <a:bodyPr/>
          <a:lstStyle/>
          <a:p>
            <a:r>
              <a:rPr lang="ru-RU" dirty="0"/>
              <a:t>Есть комментарии</a:t>
            </a:r>
          </a:p>
          <a:p>
            <a:r>
              <a:rPr lang="ru-RU" dirty="0"/>
              <a:t>Оценка статей и комментариев (лайки и дизлайки)</a:t>
            </a:r>
          </a:p>
          <a:p>
            <a:r>
              <a:rPr lang="ru-RU" dirty="0"/>
              <a:t>Комментарии, оценки и просмотры влияют на горячесть статей.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874A9-EF6D-FB9C-4FD6-C973E0128FF8}"/>
              </a:ext>
            </a:extLst>
          </p:cNvPr>
          <p:cNvSpPr txBox="1"/>
          <p:nvPr/>
        </p:nvSpPr>
        <p:spPr>
          <a:xfrm>
            <a:off x="914400" y="4352306"/>
            <a:ext cx="32829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У новостей есть теги, которые пользователи вправе указывать сами и нужны лишь для понимания самих пользователей.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32636-9BAA-E2D5-21AE-94C95997C0C3}"/>
              </a:ext>
            </a:extLst>
          </p:cNvPr>
          <p:cNvSpPr txBox="1"/>
          <p:nvPr/>
        </p:nvSpPr>
        <p:spPr>
          <a:xfrm>
            <a:off x="4787487" y="4352305"/>
            <a:ext cx="37639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Создание статей происходит в 3 этапа</a:t>
            </a:r>
            <a:r>
              <a:rPr lang="en-US" dirty="0">
                <a:solidFill>
                  <a:schemeClr val="accent6"/>
                </a:solidFill>
              </a:rPr>
              <a:t>: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accent6"/>
                </a:solidFill>
              </a:rPr>
              <a:t>Создание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accent6"/>
                </a:solidFill>
              </a:rPr>
              <a:t>Редактирование</a:t>
            </a:r>
          </a:p>
          <a:p>
            <a:pPr marL="342900" indent="-342900">
              <a:buAutoNum type="arabicPeriod"/>
            </a:pPr>
            <a:r>
              <a:rPr lang="ru-RU" dirty="0">
                <a:solidFill>
                  <a:schemeClr val="accent6"/>
                </a:solidFill>
              </a:rPr>
              <a:t>Публикация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{42AD025F-9371-4305-8E21-0682E5D4E62C}tf78438558_win32</Template>
  <TotalTime>75</TotalTime>
  <Words>403</Words>
  <Application>Microsoft Office PowerPoint</Application>
  <PresentationFormat>Widescreen</PresentationFormat>
  <Paragraphs>71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Sabon Next LT</vt:lpstr>
      <vt:lpstr>Custom</vt:lpstr>
      <vt:lpstr>Лицейский портал</vt:lpstr>
      <vt:lpstr>оглавление</vt:lpstr>
      <vt:lpstr>нехватка идей</vt:lpstr>
      <vt:lpstr>Хабр 2.0???</vt:lpstr>
      <vt:lpstr>Вступление!</vt:lpstr>
      <vt:lpstr>Продукт, содержимое и реализация</vt:lpstr>
      <vt:lpstr>продукт</vt:lpstr>
      <vt:lpstr>Аккаунты</vt:lpstr>
      <vt:lpstr>новости</vt:lpstr>
      <vt:lpstr>что ещё стоит рассказать</vt:lpstr>
      <vt:lpstr>Заключение и возможности для развития</vt:lpstr>
      <vt:lpstr>Демонстрация И ВОпросы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Елисей Коннов</dc:creator>
  <cp:lastModifiedBy>Елисей Коннов</cp:lastModifiedBy>
  <cp:revision>2</cp:revision>
  <dcterms:created xsi:type="dcterms:W3CDTF">2025-04-18T20:22:03Z</dcterms:created>
  <dcterms:modified xsi:type="dcterms:W3CDTF">2025-04-22T19:27:41Z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