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8" r:id="rId12"/>
    <p:sldId id="317" r:id="rId13"/>
    <p:sldId id="322" r:id="rId14"/>
    <p:sldId id="319" r:id="rId15"/>
    <p:sldId id="321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388" autoAdjust="0"/>
  </p:normalViewPr>
  <p:slideViewPr>
    <p:cSldViewPr snapToGrid="0" snapToObjects="1">
      <p:cViewPr varScale="1">
        <p:scale>
          <a:sx n="107" d="100"/>
          <a:sy n="107" d="100"/>
        </p:scale>
        <p:origin x="84" y="8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У меня нехватало идей, что же сделать в качестве проекта, поэтому однажды я зашёл на хабр, в поисках вдохновления, и там же решил</a:t>
            </a:r>
            <a:r>
              <a:rPr lang="en-US" dirty="0"/>
              <a:t>: </a:t>
            </a:r>
            <a:r>
              <a:rPr lang="ru-RU" dirty="0"/>
              <a:t>почему бы мне не сделать свой хабр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ru-RU" dirty="0"/>
              <a:t>Лицейский</a:t>
            </a:r>
            <a:br>
              <a:rPr lang="ru-RU" dirty="0"/>
            </a:br>
            <a:r>
              <a:rPr lang="ru-RU" dirty="0"/>
              <a:t>портал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ru-RU" dirty="0"/>
              <a:t>Категории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A91F7-FB98-5C80-B8B1-036420D7B4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Строгое распределение новостей, которое создаётся администраторами сайта.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ru-RU" dirty="0"/>
              <a:t>Какой-то умный слайд с табличкой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ru-RU" dirty="0"/>
              <a:t>Тут пока пусто, но я чего-нибудь добавлю для веселья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ru-RU" dirty="0"/>
              <a:t>Заключение и возможности для развития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ru-RU" dirty="0"/>
              <a:t>Добавить роли на сайте</a:t>
            </a:r>
          </a:p>
          <a:p>
            <a:r>
              <a:rPr lang="ru-RU" dirty="0"/>
              <a:t>И потом ещё всякого, пока что есть время до финального дедлайна</a:t>
            </a:r>
            <a:r>
              <a:rPr lang="en-US" dirty="0"/>
              <a:t>: </a:t>
            </a:r>
            <a:r>
              <a:rPr lang="ru-RU" dirty="0"/>
              <a:t>Доделаю потом.</a:t>
            </a:r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ru-RU" dirty="0"/>
              <a:t>Коннов Елисей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ru-RU" dirty="0"/>
              <a:t>оглавление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ru-RU" dirty="0"/>
              <a:t>Вступление</a:t>
            </a:r>
            <a:endParaRPr lang="en-US" dirty="0"/>
          </a:p>
          <a:p>
            <a:r>
              <a:rPr lang="ru-RU" dirty="0"/>
              <a:t>Потом навигацию устроб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ru-RU" dirty="0"/>
              <a:t>Заключение и идеи для развития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ru-RU" dirty="0"/>
              <a:t>нехватка идей</a:t>
            </a:r>
            <a:endParaRPr lang="en-US" dirty="0"/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ru-RU" dirty="0"/>
              <a:t>Хабр 2.0???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ru-RU" dirty="0"/>
              <a:t>Нет, Хабр 0.5</a:t>
            </a:r>
            <a:endParaRPr lang="en-US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ru-RU" dirty="0"/>
              <a:t>Вступление! =)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ru-RU" dirty="0"/>
              <a:t>Это новостной (?) портал</a:t>
            </a:r>
            <a:endParaRPr lang="en-US" dirty="0"/>
          </a:p>
          <a:p>
            <a:r>
              <a:rPr lang="ru-RU" dirty="0"/>
              <a:t>Пользователи могут писать свои статьи</a:t>
            </a:r>
            <a:r>
              <a:rPr lang="en-US" dirty="0"/>
              <a:t>/</a:t>
            </a:r>
            <a:r>
              <a:rPr lang="ru-RU" dirty="0"/>
              <a:t>посты</a:t>
            </a:r>
            <a:r>
              <a:rPr lang="en-US" dirty="0"/>
              <a:t>/</a:t>
            </a:r>
            <a:r>
              <a:rPr lang="ru-RU" dirty="0"/>
              <a:t>новости</a:t>
            </a:r>
          </a:p>
          <a:p>
            <a:r>
              <a:rPr lang="ru-RU" dirty="0"/>
              <a:t>Есть рейтинги, горячие новости и категории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ru-RU" dirty="0"/>
              <a:t>Продукт и содержимое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ru-RU" dirty="0"/>
              <a:t>Что вообще это такое и чем оно наполняется?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ru-RU" dirty="0"/>
              <a:t>продукт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ru-RU" dirty="0"/>
              <a:t>Это новостной портал, который был разработан специально для образовательной организации </a:t>
            </a:r>
            <a:r>
              <a:rPr lang="en-US" dirty="0"/>
              <a:t>“</a:t>
            </a:r>
            <a:r>
              <a:rPr lang="ru-RU" dirty="0"/>
              <a:t>Яндекс Лицей</a:t>
            </a:r>
            <a:r>
              <a:rPr lang="en-US" dirty="0"/>
              <a:t>”</a:t>
            </a:r>
            <a:r>
              <a:rPr lang="ru-RU" dirty="0"/>
              <a:t>, где пользователи имеют всё то, что и на любом новостном портале</a:t>
            </a: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750262" cy="3720337"/>
          </a:xfrm>
        </p:spPr>
        <p:txBody>
          <a:bodyPr>
            <a:normAutofit/>
          </a:bodyPr>
          <a:lstStyle/>
          <a:p>
            <a:r>
              <a:rPr lang="ru-RU" dirty="0"/>
              <a:t>Новости бывают разные, а именно</a:t>
            </a:r>
            <a:r>
              <a:rPr lang="en-US" dirty="0"/>
              <a:t>: </a:t>
            </a:r>
            <a:r>
              <a:rPr lang="ru-RU" dirty="0"/>
              <a:t>Посты, новости и статьи. Есть всего 3 категории, как и годовых курса в Яндекс Лицее. </a:t>
            </a:r>
            <a:endParaRPr lang="en-US" dirty="0"/>
          </a:p>
          <a:p>
            <a:pPr lvl="1"/>
            <a:r>
              <a:rPr lang="ru-RU" dirty="0"/>
              <a:t>Основы программирования на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Промышленное программирование на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Программирование на </a:t>
            </a:r>
            <a:r>
              <a:rPr lang="en-US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ru-RU" dirty="0"/>
              <a:t>Аккаунты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ru-RU" dirty="0"/>
              <a:t>Вы можете создавать аккаунты.</a:t>
            </a:r>
          </a:p>
          <a:p>
            <a:r>
              <a:rPr lang="ru-RU" dirty="0"/>
              <a:t>Для управления аккаунтом есть очень удобный уникальный и современный интерфейс</a:t>
            </a:r>
          </a:p>
          <a:p>
            <a:r>
              <a:rPr lang="ru-RU" dirty="0"/>
              <a:t>Вы можете изменять свой профиль, указывать новые данные и делать их доступными или скрытыми для просмотра другими пользователями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A6F4B1-3DEA-B198-4E47-3F53F2DA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532" y="329000"/>
            <a:ext cx="241016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ru-RU" dirty="0"/>
              <a:t>новости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20488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Новости бывают</a:t>
            </a:r>
            <a:endParaRPr lang="en-US" dirty="0"/>
          </a:p>
          <a:p>
            <a:r>
              <a:rPr lang="ru-RU" dirty="0"/>
              <a:t>Пост</a:t>
            </a:r>
          </a:p>
          <a:p>
            <a:r>
              <a:rPr lang="ru-RU" dirty="0"/>
              <a:t>Новость</a:t>
            </a:r>
          </a:p>
          <a:p>
            <a:r>
              <a:rPr lang="ru-RU" dirty="0"/>
              <a:t>Статья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2048843"/>
          </a:xfrm>
        </p:spPr>
        <p:txBody>
          <a:bodyPr/>
          <a:lstStyle/>
          <a:p>
            <a:r>
              <a:rPr lang="ru-RU" dirty="0"/>
              <a:t>У всего есть комментарии</a:t>
            </a:r>
          </a:p>
          <a:p>
            <a:r>
              <a:rPr lang="ru-RU" dirty="0"/>
              <a:t>Оценка статей и комментариев (лайки и дизлайки)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874A9-EF6D-FB9C-4FD6-C973E0128FF8}"/>
              </a:ext>
            </a:extLst>
          </p:cNvPr>
          <p:cNvSpPr txBox="1"/>
          <p:nvPr/>
        </p:nvSpPr>
        <p:spPr>
          <a:xfrm>
            <a:off x="914400" y="4352306"/>
            <a:ext cx="3282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У новостей есть теги, которые пользователи вправе указывать сами и нужны лишь для пользователей.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32636-9BAA-E2D5-21AE-94C95997C0C3}"/>
              </a:ext>
            </a:extLst>
          </p:cNvPr>
          <p:cNvSpPr txBox="1"/>
          <p:nvPr/>
        </p:nvSpPr>
        <p:spPr>
          <a:xfrm>
            <a:off x="4787487" y="4352305"/>
            <a:ext cx="3763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Создание статей происходит в 3 этапа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Создание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Редактирование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Публикация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{42AD025F-9371-4305-8E21-0682E5D4E62C}tf78438558_win32</Template>
  <TotalTime>32</TotalTime>
  <Words>346</Words>
  <Application>Microsoft Office PowerPoint</Application>
  <PresentationFormat>Widescreen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Лицейский портал</vt:lpstr>
      <vt:lpstr>оглавление</vt:lpstr>
      <vt:lpstr>нехватка идей</vt:lpstr>
      <vt:lpstr>Хабр 2.0???</vt:lpstr>
      <vt:lpstr>Вступление! =)</vt:lpstr>
      <vt:lpstr>Продукт и содержимое</vt:lpstr>
      <vt:lpstr>продукт</vt:lpstr>
      <vt:lpstr>Аккаунты</vt:lpstr>
      <vt:lpstr>новости</vt:lpstr>
      <vt:lpstr>Категории</vt:lpstr>
      <vt:lpstr>Какой-то умный слайд с табличкой</vt:lpstr>
      <vt:lpstr>Заключение и возможности для развития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Елисей Коннов</dc:creator>
  <cp:lastModifiedBy>Елисей Коннов</cp:lastModifiedBy>
  <cp:revision>1</cp:revision>
  <dcterms:created xsi:type="dcterms:W3CDTF">2025-04-18T20:22:03Z</dcterms:created>
  <dcterms:modified xsi:type="dcterms:W3CDTF">2025-04-18T20:54:10Z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