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2" r:id="rId6"/>
    <p:sldId id="263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055" y="2000250"/>
            <a:ext cx="4464050" cy="28568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38905" y="1167130"/>
            <a:ext cx="4313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/>
              <a:t>Ansible On Windows</a:t>
            </a:r>
            <a:endParaRPr lang="en-US" altLang="en-US" sz="3200"/>
          </a:p>
        </p:txBody>
      </p:sp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40345" y="6081395"/>
            <a:ext cx="4361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85310" y="3136900"/>
            <a:ext cx="3420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/>
              <a:t>Linux </a:t>
            </a:r>
            <a:r>
              <a:rPr lang="en-US" altLang="en-US" sz="3200"/>
              <a:t>first steps</a:t>
            </a:r>
            <a:endParaRPr lang="en-US" altLang="en-US" sz="3200"/>
          </a:p>
        </p:txBody>
      </p:sp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40345" y="6081395"/>
            <a:ext cx="4361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99430" y="270510"/>
            <a:ext cx="1003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/>
              <a:t>Linux</a:t>
            </a:r>
            <a:endParaRPr lang="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98880"/>
            <a:ext cx="7848600" cy="4460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40300" y="270510"/>
            <a:ext cx="2691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/>
              <a:t>Linux </a:t>
            </a:r>
            <a:r>
              <a:rPr lang="en-US" altLang="en-US" sz="2400"/>
              <a:t>First Steps</a:t>
            </a:r>
            <a:endParaRPr lang="en-US" alt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495300" y="1488440"/>
            <a:ext cx="39020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/>
              <a:t>Why do I need to know Linux?</a:t>
            </a:r>
            <a:endParaRPr lang="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Linux Basic Concepts</a:t>
            </a: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85" y="2010410"/>
            <a:ext cx="2383155" cy="2837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18405" y="3199130"/>
            <a:ext cx="2165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Se you soon!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Presentation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DejaVu Sans</vt:lpstr>
      <vt:lpstr>微软雅黑</vt:lpstr>
      <vt:lpstr>Source Han Sans CN</vt:lpstr>
      <vt:lpstr/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emerson</dc:creator>
  <cp:lastModifiedBy>emerson</cp:lastModifiedBy>
  <cp:revision>12</cp:revision>
  <dcterms:created xsi:type="dcterms:W3CDTF">2019-03-30T02:38:24Z</dcterms:created>
  <dcterms:modified xsi:type="dcterms:W3CDTF">2019-03-30T02:38:24Z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