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4" r:id="rId6"/>
    <p:sldId id="263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9055" y="2000250"/>
            <a:ext cx="4464050" cy="28568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938905" y="1167130"/>
            <a:ext cx="43135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/>
              <a:t>Ansible On Windows</a:t>
            </a:r>
            <a:endParaRPr lang="en-US" altLang="en-US" sz="3200"/>
          </a:p>
        </p:txBody>
      </p:sp>
      <p:sp>
        <p:nvSpPr>
          <p:cNvPr id="6" name="Flowchart: Manual Input 5"/>
          <p:cNvSpPr/>
          <p:nvPr/>
        </p:nvSpPr>
        <p:spPr>
          <a:xfrm>
            <a:off x="-635" y="5876290"/>
            <a:ext cx="12202795" cy="9906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840345" y="6081395"/>
            <a:ext cx="43618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emerson.candido@live.com</a:t>
            </a:r>
            <a:endParaRPr lang="en-US" altLang="en-US">
              <a:solidFill>
                <a:schemeClr val="bg1"/>
              </a:solidFill>
            </a:endParaRPr>
          </a:p>
          <a:p>
            <a:pPr algn="r"/>
            <a:r>
              <a:rPr lang="en-US" altLang="en-US">
                <a:solidFill>
                  <a:schemeClr val="bg1"/>
                </a:solidFill>
              </a:rPr>
              <a:t>https://github.com/emerson-candido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23190"/>
            <a:ext cx="948690" cy="6076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385310" y="3136900"/>
            <a:ext cx="3634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/>
              <a:t>Lab environment</a:t>
            </a:r>
            <a:endParaRPr lang="" altLang="en-US" sz="3200"/>
          </a:p>
        </p:txBody>
      </p:sp>
      <p:sp>
        <p:nvSpPr>
          <p:cNvPr id="6" name="Flowchart: Manual Input 5"/>
          <p:cNvSpPr/>
          <p:nvPr/>
        </p:nvSpPr>
        <p:spPr>
          <a:xfrm>
            <a:off x="-635" y="5876290"/>
            <a:ext cx="12202795" cy="9906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840345" y="6081395"/>
            <a:ext cx="43618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emerson.candido@live.com</a:t>
            </a:r>
            <a:endParaRPr lang="en-US" altLang="en-US">
              <a:solidFill>
                <a:schemeClr val="bg1"/>
              </a:solidFill>
            </a:endParaRPr>
          </a:p>
          <a:p>
            <a:pPr algn="r"/>
            <a:r>
              <a:rPr lang="en-US" altLang="en-US">
                <a:solidFill>
                  <a:schemeClr val="bg1"/>
                </a:solidFill>
              </a:rPr>
              <a:t>https://github.com/emerson-candido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23190"/>
            <a:ext cx="948690" cy="607695"/>
          </a:xfrm>
          <a:prstGeom prst="rect">
            <a:avLst/>
          </a:prstGeom>
        </p:spPr>
      </p:pic>
      <p:sp>
        <p:nvSpPr>
          <p:cNvPr id="6" name="Flowchart: Manual Input 5"/>
          <p:cNvSpPr/>
          <p:nvPr/>
        </p:nvSpPr>
        <p:spPr>
          <a:xfrm>
            <a:off x="-635" y="5876290"/>
            <a:ext cx="12202795" cy="9906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75630" y="6081395"/>
            <a:ext cx="6526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emerson.candido@live.com</a:t>
            </a:r>
            <a:endParaRPr lang="en-US" altLang="en-US">
              <a:solidFill>
                <a:schemeClr val="bg1"/>
              </a:solidFill>
            </a:endParaRPr>
          </a:p>
          <a:p>
            <a:pPr algn="r"/>
            <a:r>
              <a:rPr lang="en-US" altLang="en-US">
                <a:solidFill>
                  <a:schemeClr val="bg1"/>
                </a:solidFill>
              </a:rPr>
              <a:t>https://github.com/emerson-candido/ansibleonwindows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716145" y="270510"/>
            <a:ext cx="2769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/>
              <a:t>Lab environment</a:t>
            </a:r>
            <a:endParaRPr lang="" alt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115" y="1790065"/>
            <a:ext cx="4001135" cy="3277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23190"/>
            <a:ext cx="948690" cy="607695"/>
          </a:xfrm>
          <a:prstGeom prst="rect">
            <a:avLst/>
          </a:prstGeom>
        </p:spPr>
      </p:pic>
      <p:sp>
        <p:nvSpPr>
          <p:cNvPr id="6" name="Flowchart: Manual Input 5"/>
          <p:cNvSpPr/>
          <p:nvPr/>
        </p:nvSpPr>
        <p:spPr>
          <a:xfrm>
            <a:off x="-635" y="5876290"/>
            <a:ext cx="12202795" cy="9906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75630" y="6081395"/>
            <a:ext cx="6526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emerson.candido@live.com</a:t>
            </a:r>
            <a:endParaRPr lang="en-US" altLang="en-US">
              <a:solidFill>
                <a:schemeClr val="bg1"/>
              </a:solidFill>
            </a:endParaRPr>
          </a:p>
          <a:p>
            <a:pPr algn="r"/>
            <a:r>
              <a:rPr lang="en-US" altLang="en-US">
                <a:solidFill>
                  <a:schemeClr val="bg1"/>
                </a:solidFill>
              </a:rPr>
              <a:t>https://github.com/emerson-candido/ansibleonwindows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716145" y="270510"/>
            <a:ext cx="2769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/>
              <a:t>Lab environment</a:t>
            </a:r>
            <a:endParaRPr lang="en-US" alt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55" y="1934210"/>
            <a:ext cx="8934450" cy="2989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23190"/>
            <a:ext cx="948690" cy="607695"/>
          </a:xfrm>
          <a:prstGeom prst="rect">
            <a:avLst/>
          </a:prstGeom>
        </p:spPr>
      </p:pic>
      <p:sp>
        <p:nvSpPr>
          <p:cNvPr id="6" name="Flowchart: Manual Input 5"/>
          <p:cNvSpPr/>
          <p:nvPr/>
        </p:nvSpPr>
        <p:spPr>
          <a:xfrm>
            <a:off x="-635" y="5876290"/>
            <a:ext cx="12202795" cy="9906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75630" y="6081395"/>
            <a:ext cx="6526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emerson.candido@live.com</a:t>
            </a:r>
            <a:endParaRPr lang="en-US" altLang="en-US">
              <a:solidFill>
                <a:schemeClr val="bg1"/>
              </a:solidFill>
            </a:endParaRPr>
          </a:p>
          <a:p>
            <a:pPr algn="r"/>
            <a:r>
              <a:rPr lang="en-US" altLang="en-US">
                <a:solidFill>
                  <a:schemeClr val="bg1"/>
                </a:solidFill>
              </a:rPr>
              <a:t>https://github.com/emerson-candido/ansibleonwindows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18405" y="3199130"/>
            <a:ext cx="21653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/>
              <a:t>Se you soon!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Presentation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DejaVu Sans</vt:lpstr>
      <vt:lpstr>微软雅黑</vt:lpstr>
      <vt:lpstr>Source Han Sans CN</vt:lpstr>
      <vt:lpstr/>
      <vt:lpstr>Arial Unicode MS</vt:lpstr>
      <vt:lpstr>D050000L</vt:lpstr>
      <vt:lpstr>PakType Naskh Basic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emerson</dc:creator>
  <cp:lastModifiedBy>emerson</cp:lastModifiedBy>
  <cp:revision>14</cp:revision>
  <dcterms:created xsi:type="dcterms:W3CDTF">2019-03-30T02:46:56Z</dcterms:created>
  <dcterms:modified xsi:type="dcterms:W3CDTF">2019-03-30T02:46:56Z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