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Source Han Sans CN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emerson</dc:creator>
  <cp:lastModifiedBy>emerson</cp:lastModifiedBy>
  <cp:revision>1</cp:revision>
  <dcterms:created xsi:type="dcterms:W3CDTF">2019-03-30T01:14:44Z</dcterms:created>
  <dcterms:modified xsi:type="dcterms:W3CDTF">2019-03-30T01:14:44Z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