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1" r:id="rId6"/>
    <p:sldId id="262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www.linkedin.com/in/emerson-candido-55510015/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9055" y="2000250"/>
            <a:ext cx="4464050" cy="28568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938905" y="1167130"/>
            <a:ext cx="43135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200"/>
              <a:t>Ansible On Windows</a:t>
            </a:r>
            <a:endParaRPr lang="en-US" altLang="en-US" sz="3200"/>
          </a:p>
        </p:txBody>
      </p:sp>
      <p:sp>
        <p:nvSpPr>
          <p:cNvPr id="6" name="Flowchart: Manual Input 5"/>
          <p:cNvSpPr/>
          <p:nvPr/>
        </p:nvSpPr>
        <p:spPr>
          <a:xfrm>
            <a:off x="-635" y="5876290"/>
            <a:ext cx="12202795" cy="9906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675630" y="6081395"/>
            <a:ext cx="6526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en-US">
                <a:solidFill>
                  <a:schemeClr val="bg1"/>
                </a:solidFill>
              </a:rPr>
              <a:t>emerson.candido@live.com</a:t>
            </a:r>
            <a:endParaRPr lang="en-US" altLang="en-US">
              <a:solidFill>
                <a:schemeClr val="bg1"/>
              </a:solidFill>
            </a:endParaRPr>
          </a:p>
          <a:p>
            <a:pPr algn="r"/>
            <a:r>
              <a:rPr lang="en-US" altLang="en-US">
                <a:solidFill>
                  <a:schemeClr val="bg1"/>
                </a:solidFill>
                <a:sym typeface="+mn-ea"/>
              </a:rPr>
              <a:t>https://github.com/emerson-candido/ansibleonwindows</a:t>
            </a: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" y="123190"/>
            <a:ext cx="948690" cy="607695"/>
          </a:xfrm>
          <a:prstGeom prst="rect">
            <a:avLst/>
          </a:prstGeom>
        </p:spPr>
      </p:pic>
      <p:sp>
        <p:nvSpPr>
          <p:cNvPr id="6" name="Flowchart: Manual Input 5"/>
          <p:cNvSpPr/>
          <p:nvPr/>
        </p:nvSpPr>
        <p:spPr>
          <a:xfrm>
            <a:off x="-635" y="5876290"/>
            <a:ext cx="12202795" cy="9906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675630" y="6081395"/>
            <a:ext cx="6526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en-US">
                <a:solidFill>
                  <a:schemeClr val="bg1"/>
                </a:solidFill>
              </a:rPr>
              <a:t>emerson.candido@live.com</a:t>
            </a:r>
            <a:endParaRPr lang="en-US" altLang="en-US">
              <a:solidFill>
                <a:schemeClr val="bg1"/>
              </a:solidFill>
            </a:endParaRPr>
          </a:p>
          <a:p>
            <a:pPr algn="r"/>
            <a:r>
              <a:rPr lang="en-US" altLang="en-US">
                <a:solidFill>
                  <a:schemeClr val="bg1"/>
                </a:solidFill>
                <a:sym typeface="+mn-ea"/>
              </a:rPr>
              <a:t>https://github.com/emerson-candido/ansibleonwindows</a:t>
            </a:r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515" y="1007110"/>
            <a:ext cx="4977130" cy="37617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459480" y="4943475"/>
            <a:ext cx="52832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hlinkClick r:id="rId3" action="ppaction://hlinkfile"/>
              </a:rPr>
              <a:t>https://www.linkedin.com/in/emerson-candido-55510015/</a:t>
            </a:r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" y="123190"/>
            <a:ext cx="948690" cy="607695"/>
          </a:xfrm>
          <a:prstGeom prst="rect">
            <a:avLst/>
          </a:prstGeom>
        </p:spPr>
      </p:pic>
      <p:sp>
        <p:nvSpPr>
          <p:cNvPr id="6" name="Flowchart: Manual Input 5"/>
          <p:cNvSpPr/>
          <p:nvPr/>
        </p:nvSpPr>
        <p:spPr>
          <a:xfrm>
            <a:off x="-635" y="5876290"/>
            <a:ext cx="12202795" cy="9906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675630" y="6081395"/>
            <a:ext cx="6526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en-US">
                <a:solidFill>
                  <a:schemeClr val="bg1"/>
                </a:solidFill>
              </a:rPr>
              <a:t>emerson.candido@live.com</a:t>
            </a:r>
            <a:endParaRPr lang="en-US" altLang="en-US">
              <a:solidFill>
                <a:schemeClr val="bg1"/>
              </a:solidFill>
            </a:endParaRPr>
          </a:p>
          <a:p>
            <a:pPr algn="r"/>
            <a:r>
              <a:rPr lang="en-US" altLang="en-US">
                <a:solidFill>
                  <a:schemeClr val="bg1"/>
                </a:solidFill>
              </a:rPr>
              <a:t>https://github.com/emerson-candido/ansibleonwindows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608705" y="581660"/>
            <a:ext cx="49745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/>
              <a:t>Is that course designed to you?</a:t>
            </a:r>
            <a:endParaRPr lang="en-US" alt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497205" y="1538605"/>
            <a:ext cx="1049274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Are you responsible for a large number of Windows servers?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Are you facing issues to manage and keep consistency of your environment, even with 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    standard Microsoft tools, like GPOs and System Center family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Do you need to integrate Microsoft services to other platforms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Is you or your company driving to DevOps culture?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Do you have a small knowledge of Linux platform?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" y="123190"/>
            <a:ext cx="948690" cy="607695"/>
          </a:xfrm>
          <a:prstGeom prst="rect">
            <a:avLst/>
          </a:prstGeom>
        </p:spPr>
      </p:pic>
      <p:sp>
        <p:nvSpPr>
          <p:cNvPr id="6" name="Flowchart: Manual Input 5"/>
          <p:cNvSpPr/>
          <p:nvPr/>
        </p:nvSpPr>
        <p:spPr>
          <a:xfrm>
            <a:off x="-635" y="5876290"/>
            <a:ext cx="12202795" cy="9906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675630" y="6081395"/>
            <a:ext cx="6526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en-US">
                <a:solidFill>
                  <a:schemeClr val="bg1"/>
                </a:solidFill>
              </a:rPr>
              <a:t>emerson.candido@live.com</a:t>
            </a:r>
            <a:endParaRPr lang="en-US" altLang="en-US">
              <a:solidFill>
                <a:schemeClr val="bg1"/>
              </a:solidFill>
            </a:endParaRPr>
          </a:p>
          <a:p>
            <a:pPr algn="r"/>
            <a:r>
              <a:rPr lang="en-US" altLang="en-US">
                <a:solidFill>
                  <a:schemeClr val="bg1"/>
                </a:solidFill>
              </a:rPr>
              <a:t>https://github.com/emerson-candido/ansibleonwindows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494655" y="548005"/>
            <a:ext cx="12026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/>
              <a:t>Github</a:t>
            </a:r>
            <a:endParaRPr lang="en-US" altLang="en-US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435" y="1171575"/>
            <a:ext cx="9549130" cy="45142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" y="123190"/>
            <a:ext cx="948690" cy="607695"/>
          </a:xfrm>
          <a:prstGeom prst="rect">
            <a:avLst/>
          </a:prstGeom>
        </p:spPr>
      </p:pic>
      <p:sp>
        <p:nvSpPr>
          <p:cNvPr id="6" name="Flowchart: Manual Input 5"/>
          <p:cNvSpPr/>
          <p:nvPr/>
        </p:nvSpPr>
        <p:spPr>
          <a:xfrm>
            <a:off x="-635" y="5876290"/>
            <a:ext cx="12202795" cy="9906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675630" y="6081395"/>
            <a:ext cx="6526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en-US">
                <a:solidFill>
                  <a:schemeClr val="bg1"/>
                </a:solidFill>
              </a:rPr>
              <a:t>emerson.candido@live.com</a:t>
            </a:r>
            <a:endParaRPr lang="en-US" altLang="en-US">
              <a:solidFill>
                <a:schemeClr val="bg1"/>
              </a:solidFill>
            </a:endParaRPr>
          </a:p>
          <a:p>
            <a:pPr algn="r"/>
            <a:r>
              <a:rPr lang="en-US" altLang="en-US">
                <a:solidFill>
                  <a:schemeClr val="bg1"/>
                </a:solidFill>
              </a:rPr>
              <a:t>https://github.com/emerson-candido/ansibleonwindows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013325" y="3199130"/>
            <a:ext cx="21653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/>
              <a:t>Se you soon!</a:t>
            </a: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860</Words>
  <Application>WPS Presentation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DejaVu Sans</vt:lpstr>
      <vt:lpstr>微软雅黑</vt:lpstr>
      <vt:lpstr>Source Han Sans CN</vt:lpstr>
      <vt:lpstr/>
      <vt:lpstr>Arial Unicode MS</vt:lpstr>
      <vt:lpstr>D050000L</vt:lpstr>
      <vt:lpstr>PakType Naskh Basic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emerson</dc:creator>
  <cp:lastModifiedBy>emerson</cp:lastModifiedBy>
  <cp:revision>10</cp:revision>
  <dcterms:created xsi:type="dcterms:W3CDTF">2019-03-30T03:02:36Z</dcterms:created>
  <dcterms:modified xsi:type="dcterms:W3CDTF">2019-03-30T03:02:36Z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1033-10.1.0.6758</vt:lpwstr>
  </property>
</Properties>
</file>