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61" r:id="rId5"/>
  </p:sldMasterIdLst>
  <p:notesMasterIdLst>
    <p:notesMasterId r:id="rId15"/>
  </p:notesMasterIdLst>
  <p:sldIdLst>
    <p:sldId id="260" r:id="rId6"/>
    <p:sldId id="276" r:id="rId7"/>
    <p:sldId id="280" r:id="rId8"/>
    <p:sldId id="279" r:id="rId9"/>
    <p:sldId id="278" r:id="rId10"/>
    <p:sldId id="277" r:id="rId11"/>
    <p:sldId id="417" r:id="rId12"/>
    <p:sldId id="656" r:id="rId13"/>
    <p:sldId id="263"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entury Gothic" panose="020B0502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7" roundtripDataSignature="AMtx7mhwFzdV1RQWT0+yRhKLCIJdYxHt+Q=="/>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362E7E0-86CF-25CE-D581-FBB49CCC4EC5}" name="Juliana Mascarenhas" initials="JM" userId="S::julianam@lncc.br::93ab221c-d2d7-45b4-b6da-a51ecef320d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A4E60"/>
    <a:srgbClr val="7807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3.fntdata"/><Relationship Id="rId39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6.fntdata"/><Relationship Id="rId387" Type="http://customschemas.google.com/relationships/presentationmetadata" Target="meta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2.fntdata"/><Relationship Id="rId390"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5.xml"/><Relationship Id="rId19" Type="http://schemas.openxmlformats.org/officeDocument/2006/relationships/font" Target="fonts/font4.fntdata"/><Relationship Id="rId38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7.fntdata"/><Relationship Id="rId388" Type="http://schemas.openxmlformats.org/officeDocument/2006/relationships/presProps" Target="presProps.xml"/><Relationship Id="rId392"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F0674F-A5BA-44CE-A6EA-801489DE4AA2}" type="doc">
      <dgm:prSet loTypeId="urn:microsoft.com/office/officeart/2016/7/layout/BasicTimeline" loCatId="timeline" qsTypeId="urn:microsoft.com/office/officeart/2005/8/quickstyle/simple1" qsCatId="simple" csTypeId="urn:microsoft.com/office/officeart/2005/8/colors/accent1_2" csCatId="accent1" phldr="1"/>
      <dgm:spPr/>
      <dgm:t>
        <a:bodyPr/>
        <a:lstStyle/>
        <a:p>
          <a:endParaRPr lang="pt-BR"/>
        </a:p>
      </dgm:t>
    </dgm:pt>
    <dgm:pt modelId="{7851B43D-A698-4DA9-A225-222BDF8A9E46}">
      <dgm:prSet phldrT="[Texto]" phldr="0"/>
      <dgm:spPr/>
      <dgm:t>
        <a:bodyPr/>
        <a:lstStyle/>
        <a:p>
          <a:pPr>
            <a:defRPr b="1"/>
          </a:pPr>
          <a:r>
            <a:rPr lang="pt-BR">
              <a:latin typeface="Arial"/>
            </a:rPr>
            <a:t> </a:t>
          </a:r>
          <a:r>
            <a:rPr lang="pt-BR">
              <a:solidFill>
                <a:srgbClr val="073763"/>
              </a:solidFill>
              <a:latin typeface="Arial"/>
            </a:rPr>
            <a:t>2009</a:t>
          </a:r>
          <a:r>
            <a:rPr lang="pt-BR" b="1">
              <a:solidFill>
                <a:srgbClr val="073763"/>
              </a:solidFill>
              <a:latin typeface="Arial"/>
            </a:rPr>
            <a:t> – 2011 </a:t>
          </a:r>
          <a:endParaRPr lang="pt-BR" b="0">
            <a:latin typeface="Arial"/>
          </a:endParaRPr>
        </a:p>
      </dgm:t>
    </dgm:pt>
    <dgm:pt modelId="{B50C9603-8AE7-427E-AFD0-05EFEED1E056}" type="parTrans" cxnId="{1116E96A-8C94-4385-9D4A-14EF1FA87625}">
      <dgm:prSet/>
      <dgm:spPr/>
      <dgm:t>
        <a:bodyPr/>
        <a:lstStyle/>
        <a:p>
          <a:endParaRPr lang="pt-BR"/>
        </a:p>
      </dgm:t>
    </dgm:pt>
    <dgm:pt modelId="{D5DBE8C4-FFCC-4DEA-94E6-B14EE522CB1C}" type="sibTrans" cxnId="{1116E96A-8C94-4385-9D4A-14EF1FA87625}">
      <dgm:prSet/>
      <dgm:spPr/>
      <dgm:t>
        <a:bodyPr/>
        <a:lstStyle/>
        <a:p>
          <a:endParaRPr lang="pt-BR"/>
        </a:p>
      </dgm:t>
    </dgm:pt>
    <dgm:pt modelId="{3B1EDAEB-D377-4345-B3DC-3D9A0B2C247A}">
      <dgm:prSet phldrT="[Texto]" phldr="0"/>
      <dgm:spPr/>
      <dgm:t>
        <a:bodyPr/>
        <a:lstStyle/>
        <a:p>
          <a:r>
            <a:rPr lang="pt-BR" b="0">
              <a:latin typeface="Arial"/>
            </a:rPr>
            <a:t> Engenharia da computação - UCP</a:t>
          </a:r>
          <a:endParaRPr lang="pt-BR" b="0"/>
        </a:p>
      </dgm:t>
    </dgm:pt>
    <dgm:pt modelId="{4F9C5AAC-386D-4E76-90CE-C92C739F2833}" type="parTrans" cxnId="{65718B67-F6A7-4760-A347-2CFFB97B06C6}">
      <dgm:prSet/>
      <dgm:spPr/>
      <dgm:t>
        <a:bodyPr/>
        <a:lstStyle/>
        <a:p>
          <a:endParaRPr lang="pt-BR"/>
        </a:p>
      </dgm:t>
    </dgm:pt>
    <dgm:pt modelId="{2EDC5BAF-7A55-4890-871F-7B460B437DBA}" type="sibTrans" cxnId="{65718B67-F6A7-4760-A347-2CFFB97B06C6}">
      <dgm:prSet/>
      <dgm:spPr/>
      <dgm:t>
        <a:bodyPr/>
        <a:lstStyle/>
        <a:p>
          <a:endParaRPr lang="pt-BR"/>
        </a:p>
      </dgm:t>
    </dgm:pt>
    <dgm:pt modelId="{61E69787-E503-4765-BDE5-3AE4A528EEFD}">
      <dgm:prSet phldrT="[Texto]" phldr="0"/>
      <dgm:spPr/>
      <dgm:t>
        <a:bodyPr/>
        <a:lstStyle/>
        <a:p>
          <a:pPr>
            <a:defRPr b="1"/>
          </a:pPr>
          <a:r>
            <a:rPr lang="pt-BR" b="1">
              <a:latin typeface="Arial"/>
            </a:rPr>
            <a:t> 2017 - 2019</a:t>
          </a:r>
          <a:endParaRPr lang="pt-BR" b="1"/>
        </a:p>
      </dgm:t>
    </dgm:pt>
    <dgm:pt modelId="{B77133D1-7865-4B60-88D5-E8A0E052255C}" type="parTrans" cxnId="{402F03A6-961E-4860-A13D-88FCF2DCEDDF}">
      <dgm:prSet/>
      <dgm:spPr/>
      <dgm:t>
        <a:bodyPr/>
        <a:lstStyle/>
        <a:p>
          <a:endParaRPr lang="pt-BR"/>
        </a:p>
      </dgm:t>
    </dgm:pt>
    <dgm:pt modelId="{2C492B5B-EA14-4ED9-BC5F-FEEF73846403}" type="sibTrans" cxnId="{402F03A6-961E-4860-A13D-88FCF2DCEDDF}">
      <dgm:prSet/>
      <dgm:spPr/>
      <dgm:t>
        <a:bodyPr/>
        <a:lstStyle/>
        <a:p>
          <a:endParaRPr lang="pt-BR"/>
        </a:p>
      </dgm:t>
    </dgm:pt>
    <dgm:pt modelId="{D0764463-7A75-4406-96A0-318E3B029372}">
      <dgm:prSet phldrT="[Texto]" phldr="0"/>
      <dgm:spPr/>
      <dgm:t>
        <a:bodyPr/>
        <a:lstStyle/>
        <a:p>
          <a:r>
            <a:rPr lang="pt-BR" b="0">
              <a:latin typeface="Arial"/>
            </a:rPr>
            <a:t> Mestre em modelagem computacional – LNCC</a:t>
          </a:r>
        </a:p>
      </dgm:t>
    </dgm:pt>
    <dgm:pt modelId="{58644272-B87B-43F4-A860-24BCB8AB6DC4}" type="parTrans" cxnId="{5F3544F9-4411-457C-8C57-B9FDB3A9BEA0}">
      <dgm:prSet/>
      <dgm:spPr/>
      <dgm:t>
        <a:bodyPr/>
        <a:lstStyle/>
        <a:p>
          <a:endParaRPr lang="pt-BR"/>
        </a:p>
      </dgm:t>
    </dgm:pt>
    <dgm:pt modelId="{456BBADB-3A09-46F7-87D0-1D5109451D51}" type="sibTrans" cxnId="{5F3544F9-4411-457C-8C57-B9FDB3A9BEA0}">
      <dgm:prSet/>
      <dgm:spPr/>
      <dgm:t>
        <a:bodyPr/>
        <a:lstStyle/>
        <a:p>
          <a:endParaRPr lang="pt-BR"/>
        </a:p>
      </dgm:t>
    </dgm:pt>
    <dgm:pt modelId="{AF3D626D-5D58-4083-BA3E-64BCDF6DBA98}">
      <dgm:prSet phldr="0"/>
      <dgm:spPr/>
      <dgm:t>
        <a:bodyPr/>
        <a:lstStyle/>
        <a:p>
          <a:r>
            <a:rPr lang="en-US" b="0">
              <a:solidFill>
                <a:srgbClr val="073763"/>
              </a:solidFill>
              <a:latin typeface="Arial"/>
            </a:rPr>
            <a:t> </a:t>
          </a:r>
          <a:r>
            <a:rPr lang="en-US" b="0">
              <a:solidFill>
                <a:srgbClr val="073763"/>
              </a:solidFill>
            </a:rPr>
            <a:t>Técnica de Telecomunicações</a:t>
          </a:r>
          <a:r>
            <a:rPr lang="en-US" b="0">
              <a:solidFill>
                <a:srgbClr val="073763"/>
              </a:solidFill>
              <a:latin typeface="Arial"/>
            </a:rPr>
            <a:t> </a:t>
          </a:r>
          <a:r>
            <a:rPr lang="en-US" b="0">
              <a:latin typeface="Arial"/>
            </a:rPr>
            <a:t>- CEFET/RJ</a:t>
          </a:r>
          <a:endParaRPr lang="pt-BR" b="0"/>
        </a:p>
      </dgm:t>
    </dgm:pt>
    <dgm:pt modelId="{1BFF8F64-A8CB-4DB5-A2DF-F44FCD120DB9}" type="parTrans" cxnId="{CEAB95F7-8D5F-49A4-9C6A-ACC326630AE3}">
      <dgm:prSet/>
      <dgm:spPr/>
    </dgm:pt>
    <dgm:pt modelId="{6C34F4DA-5655-4176-A543-A57FEF868501}" type="sibTrans" cxnId="{CEAB95F7-8D5F-49A4-9C6A-ACC326630AE3}">
      <dgm:prSet/>
      <dgm:spPr/>
    </dgm:pt>
    <dgm:pt modelId="{A66A8CB8-C697-4C92-8E51-2457034A2713}">
      <dgm:prSet phldr="0"/>
      <dgm:spPr/>
      <dgm:t>
        <a:bodyPr/>
        <a:lstStyle/>
        <a:p>
          <a:pPr>
            <a:defRPr b="1"/>
          </a:pPr>
          <a:r>
            <a:rPr lang="pt-BR" b="1">
              <a:latin typeface="Arial"/>
            </a:rPr>
            <a:t> 2011 - 2015</a:t>
          </a:r>
        </a:p>
      </dgm:t>
    </dgm:pt>
    <dgm:pt modelId="{74BF4EC2-12FC-4B2B-98D0-F3D753990023}" type="parTrans" cxnId="{32E93BB4-A570-4E8A-AC31-3C0F92EAC49A}">
      <dgm:prSet/>
      <dgm:spPr/>
    </dgm:pt>
    <dgm:pt modelId="{DC090DF5-E84C-4D63-ACA2-2958CE5F8EC8}" type="sibTrans" cxnId="{32E93BB4-A570-4E8A-AC31-3C0F92EAC49A}">
      <dgm:prSet/>
      <dgm:spPr/>
    </dgm:pt>
    <dgm:pt modelId="{464A212B-96F3-406E-B711-22A5D38BD1AB}">
      <dgm:prSet phldr="0"/>
      <dgm:spPr/>
      <dgm:t>
        <a:bodyPr/>
        <a:lstStyle/>
        <a:p>
          <a:pPr>
            <a:defRPr b="1"/>
          </a:pPr>
          <a:r>
            <a:rPr lang="pt-BR" b="0">
              <a:latin typeface="Arial"/>
            </a:rPr>
            <a:t>2023</a:t>
          </a:r>
          <a:endParaRPr lang="pt-BR"/>
        </a:p>
      </dgm:t>
    </dgm:pt>
    <dgm:pt modelId="{4B88E92E-356B-45C2-B67F-732B18BDB301}" type="parTrans" cxnId="{B804DAC6-FF4B-499B-A78B-475CD0C37D8C}">
      <dgm:prSet/>
      <dgm:spPr/>
    </dgm:pt>
    <dgm:pt modelId="{EFFC50A2-0831-4FF3-80F5-9E116A83A3D7}" type="sibTrans" cxnId="{B804DAC6-FF4B-499B-A78B-475CD0C37D8C}">
      <dgm:prSet/>
      <dgm:spPr/>
    </dgm:pt>
    <dgm:pt modelId="{33FF3569-E7A8-489D-A5BF-0A136EEF4F1C}">
      <dgm:prSet phldr="0"/>
      <dgm:spPr/>
      <dgm:t>
        <a:bodyPr/>
        <a:lstStyle/>
        <a:p>
          <a:pPr rtl="0">
            <a:defRPr b="1"/>
          </a:pPr>
          <a:r>
            <a:rPr lang="pt-BR" b="0">
              <a:latin typeface="Arial"/>
            </a:rPr>
            <a:t> Ingressar no Doutorado LNCC (objetivo)</a:t>
          </a:r>
        </a:p>
      </dgm:t>
    </dgm:pt>
    <dgm:pt modelId="{F0D02CB4-427B-4CE0-B33B-35ED52CA87E2}" type="parTrans" cxnId="{A4E39CEE-EF0D-4FA5-AC24-182DE6C4F845}">
      <dgm:prSet/>
      <dgm:spPr/>
    </dgm:pt>
    <dgm:pt modelId="{ADCC7D58-16C6-4351-90B3-D694A1FA1DD1}" type="sibTrans" cxnId="{A4E39CEE-EF0D-4FA5-AC24-182DE6C4F845}">
      <dgm:prSet/>
      <dgm:spPr/>
    </dgm:pt>
    <dgm:pt modelId="{CEFF6C90-E6BC-4A9E-9EDB-E8C952C7D458}" type="pres">
      <dgm:prSet presAssocID="{89F0674F-A5BA-44CE-A6EA-801489DE4AA2}" presName="root" presStyleCnt="0">
        <dgm:presLayoutVars>
          <dgm:chMax/>
          <dgm:chPref/>
          <dgm:animLvl val="lvl"/>
        </dgm:presLayoutVars>
      </dgm:prSet>
      <dgm:spPr/>
    </dgm:pt>
    <dgm:pt modelId="{4484C792-0F44-41E0-952D-3A070EF6B5A8}" type="pres">
      <dgm:prSet presAssocID="{89F0674F-A5BA-44CE-A6EA-801489DE4AA2}" presName="divider" presStyleLbl="fgAccFollowNode1" presStyleIdx="0" presStyleCnt="1"/>
      <dgm:spPr>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tailEnd type="triangle" w="lg" len="lg"/>
        </a:ln>
        <a:effectLst/>
      </dgm:spPr>
    </dgm:pt>
    <dgm:pt modelId="{BCD2B3A8-C095-40FA-85EA-3A74166F2288}" type="pres">
      <dgm:prSet presAssocID="{89F0674F-A5BA-44CE-A6EA-801489DE4AA2}" presName="nodes" presStyleCnt="0">
        <dgm:presLayoutVars>
          <dgm:chMax/>
          <dgm:chPref/>
          <dgm:animLvl val="lvl"/>
        </dgm:presLayoutVars>
      </dgm:prSet>
      <dgm:spPr/>
    </dgm:pt>
    <dgm:pt modelId="{95996630-CC27-4E01-8C46-1CD0454F3FB8}" type="pres">
      <dgm:prSet presAssocID="{7851B43D-A698-4DA9-A225-222BDF8A9E46}" presName="composite" presStyleCnt="0"/>
      <dgm:spPr/>
    </dgm:pt>
    <dgm:pt modelId="{83B7B08A-74D4-4A82-96E8-97D67BE5A622}" type="pres">
      <dgm:prSet presAssocID="{7851B43D-A698-4DA9-A225-222BDF8A9E46}" presName="L1TextContainer" presStyleLbl="revTx" presStyleIdx="0" presStyleCnt="4">
        <dgm:presLayoutVars>
          <dgm:chMax val="1"/>
          <dgm:chPref val="1"/>
          <dgm:bulletEnabled val="1"/>
        </dgm:presLayoutVars>
      </dgm:prSet>
      <dgm:spPr/>
    </dgm:pt>
    <dgm:pt modelId="{198367F3-2748-4148-ADDC-4B98D99DCCDB}" type="pres">
      <dgm:prSet presAssocID="{7851B43D-A698-4DA9-A225-222BDF8A9E46}" presName="L2TextContainerWrapper" presStyleCnt="0">
        <dgm:presLayoutVars>
          <dgm:chMax val="0"/>
          <dgm:chPref val="0"/>
          <dgm:bulletEnabled val="1"/>
        </dgm:presLayoutVars>
      </dgm:prSet>
      <dgm:spPr/>
    </dgm:pt>
    <dgm:pt modelId="{F162A5FC-6978-4527-BFBA-CED393656D03}" type="pres">
      <dgm:prSet presAssocID="{7851B43D-A698-4DA9-A225-222BDF8A9E46}" presName="L2TextContainer" presStyleLbl="bgAcc1" presStyleIdx="0" presStyleCnt="4"/>
      <dgm:spPr/>
    </dgm:pt>
    <dgm:pt modelId="{8E78912E-6FDE-483A-BD1A-506DDD292699}" type="pres">
      <dgm:prSet presAssocID="{7851B43D-A698-4DA9-A225-222BDF8A9E46}" presName="FlexibleEmptyPlaceHolder" presStyleCnt="0"/>
      <dgm:spPr/>
    </dgm:pt>
    <dgm:pt modelId="{AE8D1A5C-A75D-4FA0-8F48-29D3CB42239C}" type="pres">
      <dgm:prSet presAssocID="{7851B43D-A698-4DA9-A225-222BDF8A9E46}" presName="ConnectLine" presStyleLbl="sibTrans1D1" presStyleIdx="0" presStyleCnt="4"/>
      <dgm:spPr>
        <a:noFill/>
        <a:ln w="9525" cap="flat" cmpd="sng" algn="ctr">
          <a:solidFill>
            <a:schemeClr val="accent1">
              <a:hueOff val="0"/>
              <a:satOff val="0"/>
              <a:lumOff val="0"/>
              <a:alphaOff val="0"/>
            </a:schemeClr>
          </a:solidFill>
          <a:prstDash val="dash"/>
        </a:ln>
        <a:effectLst/>
      </dgm:spPr>
    </dgm:pt>
    <dgm:pt modelId="{F5D3630E-FF38-48CE-BB99-48729FCB2F7D}" type="pres">
      <dgm:prSet presAssocID="{7851B43D-A698-4DA9-A225-222BDF8A9E46}" presName="ConnectorPoint" presStyleLbl="alignNode1" presStyleIdx="0" presStyleCnt="4"/>
      <dgm:spPr/>
    </dgm:pt>
    <dgm:pt modelId="{5D7134B0-E2B5-48DC-A68C-B546B63A7070}" type="pres">
      <dgm:prSet presAssocID="{7851B43D-A698-4DA9-A225-222BDF8A9E46}" presName="EmptyPlaceHolder" presStyleCnt="0"/>
      <dgm:spPr/>
    </dgm:pt>
    <dgm:pt modelId="{545C0735-1E55-4106-A05D-93546C78870A}" type="pres">
      <dgm:prSet presAssocID="{D5DBE8C4-FFCC-4DEA-94E6-B14EE522CB1C}" presName="spaceBetweenRectangles" presStyleCnt="0"/>
      <dgm:spPr/>
    </dgm:pt>
    <dgm:pt modelId="{AF8F608E-706C-4A3B-8E70-FCF7D86564F4}" type="pres">
      <dgm:prSet presAssocID="{A66A8CB8-C697-4C92-8E51-2457034A2713}" presName="composite" presStyleCnt="0"/>
      <dgm:spPr/>
    </dgm:pt>
    <dgm:pt modelId="{02B65816-163C-48FB-88DF-D4C5B5847C37}" type="pres">
      <dgm:prSet presAssocID="{A66A8CB8-C697-4C92-8E51-2457034A2713}" presName="L1TextContainer" presStyleLbl="revTx" presStyleIdx="1" presStyleCnt="4">
        <dgm:presLayoutVars>
          <dgm:chMax val="1"/>
          <dgm:chPref val="1"/>
          <dgm:bulletEnabled val="1"/>
        </dgm:presLayoutVars>
      </dgm:prSet>
      <dgm:spPr/>
    </dgm:pt>
    <dgm:pt modelId="{B9D2618F-ABC6-42FD-AA04-978360137E7E}" type="pres">
      <dgm:prSet presAssocID="{A66A8CB8-C697-4C92-8E51-2457034A2713}" presName="L2TextContainerWrapper" presStyleCnt="0">
        <dgm:presLayoutVars>
          <dgm:chMax val="0"/>
          <dgm:chPref val="0"/>
          <dgm:bulletEnabled val="1"/>
        </dgm:presLayoutVars>
      </dgm:prSet>
      <dgm:spPr/>
    </dgm:pt>
    <dgm:pt modelId="{5ABDB43B-3311-44A2-98C8-5B4E7AE82E31}" type="pres">
      <dgm:prSet presAssocID="{A66A8CB8-C697-4C92-8E51-2457034A2713}" presName="L2TextContainer" presStyleLbl="bgAcc1" presStyleIdx="1" presStyleCnt="4"/>
      <dgm:spPr/>
    </dgm:pt>
    <dgm:pt modelId="{326275DA-446A-4BEA-A796-988908D991B2}" type="pres">
      <dgm:prSet presAssocID="{A66A8CB8-C697-4C92-8E51-2457034A2713}" presName="FlexibleEmptyPlaceHolder" presStyleCnt="0"/>
      <dgm:spPr/>
    </dgm:pt>
    <dgm:pt modelId="{065E9EE3-30EE-45E5-97BE-F51F13C0AD05}" type="pres">
      <dgm:prSet presAssocID="{A66A8CB8-C697-4C92-8E51-2457034A2713}" presName="ConnectLine" presStyleLbl="sibTrans1D1" presStyleIdx="1" presStyleCnt="4"/>
      <dgm:spPr>
        <a:noFill/>
        <a:ln w="9525" cap="flat" cmpd="sng" algn="ctr">
          <a:solidFill>
            <a:schemeClr val="accent1">
              <a:hueOff val="0"/>
              <a:satOff val="0"/>
              <a:lumOff val="0"/>
              <a:alphaOff val="0"/>
            </a:schemeClr>
          </a:solidFill>
          <a:prstDash val="dash"/>
        </a:ln>
        <a:effectLst/>
      </dgm:spPr>
    </dgm:pt>
    <dgm:pt modelId="{3FF9C345-E27E-4AB8-9AF3-9C3850A414B5}" type="pres">
      <dgm:prSet presAssocID="{A66A8CB8-C697-4C92-8E51-2457034A2713}" presName="ConnectorPoint" presStyleLbl="alignNode1" presStyleIdx="1" presStyleCnt="4"/>
      <dgm:spPr/>
    </dgm:pt>
    <dgm:pt modelId="{0761B568-56E2-4FB2-B518-EBB7EA2935E0}" type="pres">
      <dgm:prSet presAssocID="{A66A8CB8-C697-4C92-8E51-2457034A2713}" presName="EmptyPlaceHolder" presStyleCnt="0"/>
      <dgm:spPr/>
    </dgm:pt>
    <dgm:pt modelId="{497BA1BF-3B87-42FB-A61A-78B523933D28}" type="pres">
      <dgm:prSet presAssocID="{DC090DF5-E84C-4D63-ACA2-2958CE5F8EC8}" presName="spaceBetweenRectangles" presStyleCnt="0"/>
      <dgm:spPr/>
    </dgm:pt>
    <dgm:pt modelId="{7101C1CC-C9C0-4383-95C3-6790BA868A9E}" type="pres">
      <dgm:prSet presAssocID="{61E69787-E503-4765-BDE5-3AE4A528EEFD}" presName="composite" presStyleCnt="0"/>
      <dgm:spPr/>
    </dgm:pt>
    <dgm:pt modelId="{4754318B-3950-4B70-9D90-C564689A23C1}" type="pres">
      <dgm:prSet presAssocID="{61E69787-E503-4765-BDE5-3AE4A528EEFD}" presName="L1TextContainer" presStyleLbl="revTx" presStyleIdx="2" presStyleCnt="4">
        <dgm:presLayoutVars>
          <dgm:chMax val="1"/>
          <dgm:chPref val="1"/>
          <dgm:bulletEnabled val="1"/>
        </dgm:presLayoutVars>
      </dgm:prSet>
      <dgm:spPr/>
    </dgm:pt>
    <dgm:pt modelId="{66FA1C39-68C0-41E6-8741-1E53A93E8CBA}" type="pres">
      <dgm:prSet presAssocID="{61E69787-E503-4765-BDE5-3AE4A528EEFD}" presName="L2TextContainerWrapper" presStyleCnt="0">
        <dgm:presLayoutVars>
          <dgm:chMax val="0"/>
          <dgm:chPref val="0"/>
          <dgm:bulletEnabled val="1"/>
        </dgm:presLayoutVars>
      </dgm:prSet>
      <dgm:spPr/>
    </dgm:pt>
    <dgm:pt modelId="{D1953DD5-389C-4AC1-B3AE-BE393D2B42C6}" type="pres">
      <dgm:prSet presAssocID="{61E69787-E503-4765-BDE5-3AE4A528EEFD}" presName="L2TextContainer" presStyleLbl="bgAcc1" presStyleIdx="2" presStyleCnt="4"/>
      <dgm:spPr/>
    </dgm:pt>
    <dgm:pt modelId="{20454F98-5F8E-4079-9D14-F88E1E9C0346}" type="pres">
      <dgm:prSet presAssocID="{61E69787-E503-4765-BDE5-3AE4A528EEFD}" presName="FlexibleEmptyPlaceHolder" presStyleCnt="0"/>
      <dgm:spPr/>
    </dgm:pt>
    <dgm:pt modelId="{E6FFC190-FF36-43CC-BEC4-386CB1039A72}" type="pres">
      <dgm:prSet presAssocID="{61E69787-E503-4765-BDE5-3AE4A528EEFD}" presName="ConnectLine" presStyleLbl="sibTrans1D1" presStyleIdx="2" presStyleCnt="4"/>
      <dgm:spPr>
        <a:noFill/>
        <a:ln w="9525" cap="flat" cmpd="sng" algn="ctr">
          <a:solidFill>
            <a:schemeClr val="accent1">
              <a:hueOff val="0"/>
              <a:satOff val="0"/>
              <a:lumOff val="0"/>
              <a:alphaOff val="0"/>
            </a:schemeClr>
          </a:solidFill>
          <a:prstDash val="dash"/>
        </a:ln>
        <a:effectLst/>
      </dgm:spPr>
    </dgm:pt>
    <dgm:pt modelId="{8CC5233A-C0B0-4332-A89B-FE71BCA78CAE}" type="pres">
      <dgm:prSet presAssocID="{61E69787-E503-4765-BDE5-3AE4A528EEFD}" presName="ConnectorPoint" presStyleLbl="alignNode1" presStyleIdx="2" presStyleCnt="4"/>
      <dgm:spPr/>
    </dgm:pt>
    <dgm:pt modelId="{EC680C83-7786-4D17-BF18-05833F0F74B9}" type="pres">
      <dgm:prSet presAssocID="{61E69787-E503-4765-BDE5-3AE4A528EEFD}" presName="EmptyPlaceHolder" presStyleCnt="0"/>
      <dgm:spPr/>
    </dgm:pt>
    <dgm:pt modelId="{EE672A78-64CB-4FF0-A6BE-29F6BDF1BA47}" type="pres">
      <dgm:prSet presAssocID="{2C492B5B-EA14-4ED9-BC5F-FEEF73846403}" presName="spaceBetweenRectangles" presStyleCnt="0"/>
      <dgm:spPr/>
    </dgm:pt>
    <dgm:pt modelId="{8E19CD0C-53F4-419D-8A07-70ADDF67DF82}" type="pres">
      <dgm:prSet presAssocID="{464A212B-96F3-406E-B711-22A5D38BD1AB}" presName="composite" presStyleCnt="0"/>
      <dgm:spPr/>
    </dgm:pt>
    <dgm:pt modelId="{27B90637-E57C-414C-A255-4DEC9B36A662}" type="pres">
      <dgm:prSet presAssocID="{464A212B-96F3-406E-B711-22A5D38BD1AB}" presName="L1TextContainer" presStyleLbl="revTx" presStyleIdx="3" presStyleCnt="4">
        <dgm:presLayoutVars>
          <dgm:chMax val="1"/>
          <dgm:chPref val="1"/>
          <dgm:bulletEnabled val="1"/>
        </dgm:presLayoutVars>
      </dgm:prSet>
      <dgm:spPr/>
    </dgm:pt>
    <dgm:pt modelId="{FF049F27-73CC-48F5-AE85-CAF713C11321}" type="pres">
      <dgm:prSet presAssocID="{464A212B-96F3-406E-B711-22A5D38BD1AB}" presName="L2TextContainerWrapper" presStyleCnt="0">
        <dgm:presLayoutVars>
          <dgm:chMax val="0"/>
          <dgm:chPref val="0"/>
          <dgm:bulletEnabled val="1"/>
        </dgm:presLayoutVars>
      </dgm:prSet>
      <dgm:spPr/>
    </dgm:pt>
    <dgm:pt modelId="{43EAB629-FC6A-4288-A28A-8B03F29EA05C}" type="pres">
      <dgm:prSet presAssocID="{464A212B-96F3-406E-B711-22A5D38BD1AB}" presName="L2TextContainer" presStyleLbl="bgAcc1" presStyleIdx="3" presStyleCnt="4"/>
      <dgm:spPr/>
    </dgm:pt>
    <dgm:pt modelId="{AC1C04A9-C722-4FED-8D9A-FC1EBADCB038}" type="pres">
      <dgm:prSet presAssocID="{464A212B-96F3-406E-B711-22A5D38BD1AB}" presName="FlexibleEmptyPlaceHolder" presStyleCnt="0"/>
      <dgm:spPr/>
    </dgm:pt>
    <dgm:pt modelId="{B176368C-5FE1-4B80-9D0E-BB9AC28778A2}" type="pres">
      <dgm:prSet presAssocID="{464A212B-96F3-406E-B711-22A5D38BD1AB}" presName="ConnectLine" presStyleLbl="sibTrans1D1" presStyleIdx="3" presStyleCnt="4"/>
      <dgm:spPr>
        <a:noFill/>
        <a:ln w="9525" cap="flat" cmpd="sng" algn="ctr">
          <a:solidFill>
            <a:schemeClr val="accent1">
              <a:hueOff val="0"/>
              <a:satOff val="0"/>
              <a:lumOff val="0"/>
              <a:alphaOff val="0"/>
            </a:schemeClr>
          </a:solidFill>
          <a:prstDash val="dash"/>
        </a:ln>
        <a:effectLst/>
      </dgm:spPr>
    </dgm:pt>
    <dgm:pt modelId="{6D9C9347-0C33-4015-B281-A0362387A4B5}" type="pres">
      <dgm:prSet presAssocID="{464A212B-96F3-406E-B711-22A5D38BD1AB}" presName="ConnectorPoint" presStyleLbl="alignNode1" presStyleIdx="3" presStyleCnt="4"/>
      <dgm:spPr/>
    </dgm:pt>
    <dgm:pt modelId="{EE9D824C-71B3-4E4E-B9FE-9A2C7EDF1159}" type="pres">
      <dgm:prSet presAssocID="{464A212B-96F3-406E-B711-22A5D38BD1AB}" presName="EmptyPlaceHolder" presStyleCnt="0"/>
      <dgm:spPr/>
    </dgm:pt>
  </dgm:ptLst>
  <dgm:cxnLst>
    <dgm:cxn modelId="{66D9D700-A849-4C29-8AEC-36A36994BBF9}" type="presOf" srcId="{33FF3569-E7A8-489D-A5BF-0A136EEF4F1C}" destId="{43EAB629-FC6A-4288-A28A-8B03F29EA05C}" srcOrd="0" destOrd="0" presId="urn:microsoft.com/office/officeart/2016/7/layout/BasicTimeline"/>
    <dgm:cxn modelId="{BE9F3602-2BE0-4426-AC98-E04E9BF49EA6}" type="presOf" srcId="{464A212B-96F3-406E-B711-22A5D38BD1AB}" destId="{27B90637-E57C-414C-A255-4DEC9B36A662}" srcOrd="0" destOrd="0" presId="urn:microsoft.com/office/officeart/2016/7/layout/BasicTimeline"/>
    <dgm:cxn modelId="{16C49D13-953E-41A1-B9DC-F93D13AC8899}" type="presOf" srcId="{7851B43D-A698-4DA9-A225-222BDF8A9E46}" destId="{83B7B08A-74D4-4A82-96E8-97D67BE5A622}" srcOrd="0" destOrd="0" presId="urn:microsoft.com/office/officeart/2016/7/layout/BasicTimeline"/>
    <dgm:cxn modelId="{20820319-D7EB-499E-890A-BD295F7C967C}" type="presOf" srcId="{AF3D626D-5D58-4083-BA3E-64BCDF6DBA98}" destId="{F162A5FC-6978-4527-BFBA-CED393656D03}" srcOrd="0" destOrd="0" presId="urn:microsoft.com/office/officeart/2016/7/layout/BasicTimeline"/>
    <dgm:cxn modelId="{C5087731-250C-4FFE-8E2D-3064D2C5F850}" type="presOf" srcId="{D0764463-7A75-4406-96A0-318E3B029372}" destId="{D1953DD5-389C-4AC1-B3AE-BE393D2B42C6}" srcOrd="0" destOrd="0" presId="urn:microsoft.com/office/officeart/2016/7/layout/BasicTimeline"/>
    <dgm:cxn modelId="{65718B67-F6A7-4760-A347-2CFFB97B06C6}" srcId="{A66A8CB8-C697-4C92-8E51-2457034A2713}" destId="{3B1EDAEB-D377-4345-B3DC-3D9A0B2C247A}" srcOrd="0" destOrd="0" parTransId="{4F9C5AAC-386D-4E76-90CE-C92C739F2833}" sibTransId="{2EDC5BAF-7A55-4890-871F-7B460B437DBA}"/>
    <dgm:cxn modelId="{1116E96A-8C94-4385-9D4A-14EF1FA87625}" srcId="{89F0674F-A5BA-44CE-A6EA-801489DE4AA2}" destId="{7851B43D-A698-4DA9-A225-222BDF8A9E46}" srcOrd="0" destOrd="0" parTransId="{B50C9603-8AE7-427E-AFD0-05EFEED1E056}" sibTransId="{D5DBE8C4-FFCC-4DEA-94E6-B14EE522CB1C}"/>
    <dgm:cxn modelId="{0AC33C80-259A-4326-A83C-CA4B603EF87C}" type="presOf" srcId="{61E69787-E503-4765-BDE5-3AE4A528EEFD}" destId="{4754318B-3950-4B70-9D90-C564689A23C1}" srcOrd="0" destOrd="0" presId="urn:microsoft.com/office/officeart/2016/7/layout/BasicTimeline"/>
    <dgm:cxn modelId="{402F03A6-961E-4860-A13D-88FCF2DCEDDF}" srcId="{89F0674F-A5BA-44CE-A6EA-801489DE4AA2}" destId="{61E69787-E503-4765-BDE5-3AE4A528EEFD}" srcOrd="2" destOrd="0" parTransId="{B77133D1-7865-4B60-88D5-E8A0E052255C}" sibTransId="{2C492B5B-EA14-4ED9-BC5F-FEEF73846403}"/>
    <dgm:cxn modelId="{FD60EBAB-7A7B-498B-B23F-2CA981C05F97}" type="presOf" srcId="{3B1EDAEB-D377-4345-B3DC-3D9A0B2C247A}" destId="{5ABDB43B-3311-44A2-98C8-5B4E7AE82E31}" srcOrd="0" destOrd="0" presId="urn:microsoft.com/office/officeart/2016/7/layout/BasicTimeline"/>
    <dgm:cxn modelId="{32E93BB4-A570-4E8A-AC31-3C0F92EAC49A}" srcId="{89F0674F-A5BA-44CE-A6EA-801489DE4AA2}" destId="{A66A8CB8-C697-4C92-8E51-2457034A2713}" srcOrd="1" destOrd="0" parTransId="{74BF4EC2-12FC-4B2B-98D0-F3D753990023}" sibTransId="{DC090DF5-E84C-4D63-ACA2-2958CE5F8EC8}"/>
    <dgm:cxn modelId="{B804DAC6-FF4B-499B-A78B-475CD0C37D8C}" srcId="{89F0674F-A5BA-44CE-A6EA-801489DE4AA2}" destId="{464A212B-96F3-406E-B711-22A5D38BD1AB}" srcOrd="3" destOrd="0" parTransId="{4B88E92E-356B-45C2-B67F-732B18BDB301}" sibTransId="{EFFC50A2-0831-4FF3-80F5-9E116A83A3D7}"/>
    <dgm:cxn modelId="{64815CE5-A2C6-4663-8103-6B82270E03DF}" type="presOf" srcId="{A66A8CB8-C697-4C92-8E51-2457034A2713}" destId="{02B65816-163C-48FB-88DF-D4C5B5847C37}" srcOrd="0" destOrd="0" presId="urn:microsoft.com/office/officeart/2016/7/layout/BasicTimeline"/>
    <dgm:cxn modelId="{8314E1EA-437C-41BF-9B5A-AE6989A77F69}" type="presOf" srcId="{89F0674F-A5BA-44CE-A6EA-801489DE4AA2}" destId="{CEFF6C90-E6BC-4A9E-9EDB-E8C952C7D458}" srcOrd="0" destOrd="0" presId="urn:microsoft.com/office/officeart/2016/7/layout/BasicTimeline"/>
    <dgm:cxn modelId="{A4E39CEE-EF0D-4FA5-AC24-182DE6C4F845}" srcId="{464A212B-96F3-406E-B711-22A5D38BD1AB}" destId="{33FF3569-E7A8-489D-A5BF-0A136EEF4F1C}" srcOrd="0" destOrd="0" parTransId="{F0D02CB4-427B-4CE0-B33B-35ED52CA87E2}" sibTransId="{ADCC7D58-16C6-4351-90B3-D694A1FA1DD1}"/>
    <dgm:cxn modelId="{CEAB95F7-8D5F-49A4-9C6A-ACC326630AE3}" srcId="{7851B43D-A698-4DA9-A225-222BDF8A9E46}" destId="{AF3D626D-5D58-4083-BA3E-64BCDF6DBA98}" srcOrd="0" destOrd="0" parTransId="{1BFF8F64-A8CB-4DB5-A2DF-F44FCD120DB9}" sibTransId="{6C34F4DA-5655-4176-A543-A57FEF868501}"/>
    <dgm:cxn modelId="{5F3544F9-4411-457C-8C57-B9FDB3A9BEA0}" srcId="{61E69787-E503-4765-BDE5-3AE4A528EEFD}" destId="{D0764463-7A75-4406-96A0-318E3B029372}" srcOrd="0" destOrd="0" parTransId="{58644272-B87B-43F4-A860-24BCB8AB6DC4}" sibTransId="{456BBADB-3A09-46F7-87D0-1D5109451D51}"/>
    <dgm:cxn modelId="{8D7B7581-E4C3-4329-BF49-84F24A3700BA}" type="presParOf" srcId="{CEFF6C90-E6BC-4A9E-9EDB-E8C952C7D458}" destId="{4484C792-0F44-41E0-952D-3A070EF6B5A8}" srcOrd="0" destOrd="0" presId="urn:microsoft.com/office/officeart/2016/7/layout/BasicTimeline"/>
    <dgm:cxn modelId="{4FDA84FE-64DC-4564-A2BC-180190E859F3}" type="presParOf" srcId="{CEFF6C90-E6BC-4A9E-9EDB-E8C952C7D458}" destId="{BCD2B3A8-C095-40FA-85EA-3A74166F2288}" srcOrd="1" destOrd="0" presId="urn:microsoft.com/office/officeart/2016/7/layout/BasicTimeline"/>
    <dgm:cxn modelId="{8F63F51B-4CA4-4ACA-AEEF-C8D726858137}" type="presParOf" srcId="{BCD2B3A8-C095-40FA-85EA-3A74166F2288}" destId="{95996630-CC27-4E01-8C46-1CD0454F3FB8}" srcOrd="0" destOrd="0" presId="urn:microsoft.com/office/officeart/2016/7/layout/BasicTimeline"/>
    <dgm:cxn modelId="{A28121D8-9F00-4C46-8E38-2A2A3C6FB9FC}" type="presParOf" srcId="{95996630-CC27-4E01-8C46-1CD0454F3FB8}" destId="{83B7B08A-74D4-4A82-96E8-97D67BE5A622}" srcOrd="0" destOrd="0" presId="urn:microsoft.com/office/officeart/2016/7/layout/BasicTimeline"/>
    <dgm:cxn modelId="{0EAF1D12-8697-400B-92DF-887EA60719A1}" type="presParOf" srcId="{95996630-CC27-4E01-8C46-1CD0454F3FB8}" destId="{198367F3-2748-4148-ADDC-4B98D99DCCDB}" srcOrd="1" destOrd="0" presId="urn:microsoft.com/office/officeart/2016/7/layout/BasicTimeline"/>
    <dgm:cxn modelId="{CA943A63-F801-4D93-AF4E-2C010FC37A7F}" type="presParOf" srcId="{198367F3-2748-4148-ADDC-4B98D99DCCDB}" destId="{F162A5FC-6978-4527-BFBA-CED393656D03}" srcOrd="0" destOrd="0" presId="urn:microsoft.com/office/officeart/2016/7/layout/BasicTimeline"/>
    <dgm:cxn modelId="{DE77B997-7726-4E3A-B7F7-3EA7E77E57FA}" type="presParOf" srcId="{198367F3-2748-4148-ADDC-4B98D99DCCDB}" destId="{8E78912E-6FDE-483A-BD1A-506DDD292699}" srcOrd="1" destOrd="0" presId="urn:microsoft.com/office/officeart/2016/7/layout/BasicTimeline"/>
    <dgm:cxn modelId="{E3AD7D8E-9EF3-4A2E-8C39-9337D226B2A7}" type="presParOf" srcId="{95996630-CC27-4E01-8C46-1CD0454F3FB8}" destId="{AE8D1A5C-A75D-4FA0-8F48-29D3CB42239C}" srcOrd="2" destOrd="0" presId="urn:microsoft.com/office/officeart/2016/7/layout/BasicTimeline"/>
    <dgm:cxn modelId="{F040D515-7F65-4CC0-9580-21BDC39A030F}" type="presParOf" srcId="{95996630-CC27-4E01-8C46-1CD0454F3FB8}" destId="{F5D3630E-FF38-48CE-BB99-48729FCB2F7D}" srcOrd="3" destOrd="0" presId="urn:microsoft.com/office/officeart/2016/7/layout/BasicTimeline"/>
    <dgm:cxn modelId="{C2E93C2F-4A89-40BD-BACF-29B48EBECBF2}" type="presParOf" srcId="{95996630-CC27-4E01-8C46-1CD0454F3FB8}" destId="{5D7134B0-E2B5-48DC-A68C-B546B63A7070}" srcOrd="4" destOrd="0" presId="urn:microsoft.com/office/officeart/2016/7/layout/BasicTimeline"/>
    <dgm:cxn modelId="{0104CEC5-A428-468C-B13D-140BEC9EAD82}" type="presParOf" srcId="{BCD2B3A8-C095-40FA-85EA-3A74166F2288}" destId="{545C0735-1E55-4106-A05D-93546C78870A}" srcOrd="1" destOrd="0" presId="urn:microsoft.com/office/officeart/2016/7/layout/BasicTimeline"/>
    <dgm:cxn modelId="{DE6FB045-02A8-43E3-AA0E-8DEDA3A56449}" type="presParOf" srcId="{BCD2B3A8-C095-40FA-85EA-3A74166F2288}" destId="{AF8F608E-706C-4A3B-8E70-FCF7D86564F4}" srcOrd="2" destOrd="0" presId="urn:microsoft.com/office/officeart/2016/7/layout/BasicTimeline"/>
    <dgm:cxn modelId="{3F0504AF-7ECF-4635-8439-92AA3B9468D6}" type="presParOf" srcId="{AF8F608E-706C-4A3B-8E70-FCF7D86564F4}" destId="{02B65816-163C-48FB-88DF-D4C5B5847C37}" srcOrd="0" destOrd="0" presId="urn:microsoft.com/office/officeart/2016/7/layout/BasicTimeline"/>
    <dgm:cxn modelId="{6A35A8FA-CA46-4D40-87DA-348234462319}" type="presParOf" srcId="{AF8F608E-706C-4A3B-8E70-FCF7D86564F4}" destId="{B9D2618F-ABC6-42FD-AA04-978360137E7E}" srcOrd="1" destOrd="0" presId="urn:microsoft.com/office/officeart/2016/7/layout/BasicTimeline"/>
    <dgm:cxn modelId="{968DBDFD-9C48-41F2-8D6F-882722B37247}" type="presParOf" srcId="{B9D2618F-ABC6-42FD-AA04-978360137E7E}" destId="{5ABDB43B-3311-44A2-98C8-5B4E7AE82E31}" srcOrd="0" destOrd="0" presId="urn:microsoft.com/office/officeart/2016/7/layout/BasicTimeline"/>
    <dgm:cxn modelId="{840B2D9C-3DB0-4975-B2D8-3D3086C574E2}" type="presParOf" srcId="{B9D2618F-ABC6-42FD-AA04-978360137E7E}" destId="{326275DA-446A-4BEA-A796-988908D991B2}" srcOrd="1" destOrd="0" presId="urn:microsoft.com/office/officeart/2016/7/layout/BasicTimeline"/>
    <dgm:cxn modelId="{90903B33-8594-4501-A8B7-8DEF17296EDB}" type="presParOf" srcId="{AF8F608E-706C-4A3B-8E70-FCF7D86564F4}" destId="{065E9EE3-30EE-45E5-97BE-F51F13C0AD05}" srcOrd="2" destOrd="0" presId="urn:microsoft.com/office/officeart/2016/7/layout/BasicTimeline"/>
    <dgm:cxn modelId="{EB2CE0E7-0EFE-4BC4-B6F3-F8EA3ED15222}" type="presParOf" srcId="{AF8F608E-706C-4A3B-8E70-FCF7D86564F4}" destId="{3FF9C345-E27E-4AB8-9AF3-9C3850A414B5}" srcOrd="3" destOrd="0" presId="urn:microsoft.com/office/officeart/2016/7/layout/BasicTimeline"/>
    <dgm:cxn modelId="{83B14B3D-B9A8-49DA-BC0E-8EA878251716}" type="presParOf" srcId="{AF8F608E-706C-4A3B-8E70-FCF7D86564F4}" destId="{0761B568-56E2-4FB2-B518-EBB7EA2935E0}" srcOrd="4" destOrd="0" presId="urn:microsoft.com/office/officeart/2016/7/layout/BasicTimeline"/>
    <dgm:cxn modelId="{D561ADFE-4FB2-478B-ABC1-BE098732D487}" type="presParOf" srcId="{BCD2B3A8-C095-40FA-85EA-3A74166F2288}" destId="{497BA1BF-3B87-42FB-A61A-78B523933D28}" srcOrd="3" destOrd="0" presId="urn:microsoft.com/office/officeart/2016/7/layout/BasicTimeline"/>
    <dgm:cxn modelId="{049ED6A7-D603-42B7-A160-80DF97472155}" type="presParOf" srcId="{BCD2B3A8-C095-40FA-85EA-3A74166F2288}" destId="{7101C1CC-C9C0-4383-95C3-6790BA868A9E}" srcOrd="4" destOrd="0" presId="urn:microsoft.com/office/officeart/2016/7/layout/BasicTimeline"/>
    <dgm:cxn modelId="{21559192-B201-48E9-AB64-1962D8217D6B}" type="presParOf" srcId="{7101C1CC-C9C0-4383-95C3-6790BA868A9E}" destId="{4754318B-3950-4B70-9D90-C564689A23C1}" srcOrd="0" destOrd="0" presId="urn:microsoft.com/office/officeart/2016/7/layout/BasicTimeline"/>
    <dgm:cxn modelId="{15F6253C-5A7F-42F2-9A6A-972299D626EF}" type="presParOf" srcId="{7101C1CC-C9C0-4383-95C3-6790BA868A9E}" destId="{66FA1C39-68C0-41E6-8741-1E53A93E8CBA}" srcOrd="1" destOrd="0" presId="urn:microsoft.com/office/officeart/2016/7/layout/BasicTimeline"/>
    <dgm:cxn modelId="{02645FDF-C2C5-416B-A66A-0552B19F6DCC}" type="presParOf" srcId="{66FA1C39-68C0-41E6-8741-1E53A93E8CBA}" destId="{D1953DD5-389C-4AC1-B3AE-BE393D2B42C6}" srcOrd="0" destOrd="0" presId="urn:microsoft.com/office/officeart/2016/7/layout/BasicTimeline"/>
    <dgm:cxn modelId="{FC4155DE-845F-4BE3-888C-64CD97BCCD94}" type="presParOf" srcId="{66FA1C39-68C0-41E6-8741-1E53A93E8CBA}" destId="{20454F98-5F8E-4079-9D14-F88E1E9C0346}" srcOrd="1" destOrd="0" presId="urn:microsoft.com/office/officeart/2016/7/layout/BasicTimeline"/>
    <dgm:cxn modelId="{9AFDAC86-4F82-461E-A283-2B4DF193AF72}" type="presParOf" srcId="{7101C1CC-C9C0-4383-95C3-6790BA868A9E}" destId="{E6FFC190-FF36-43CC-BEC4-386CB1039A72}" srcOrd="2" destOrd="0" presId="urn:microsoft.com/office/officeart/2016/7/layout/BasicTimeline"/>
    <dgm:cxn modelId="{F678F9D4-683F-4490-B3F5-7D608D31C506}" type="presParOf" srcId="{7101C1CC-C9C0-4383-95C3-6790BA868A9E}" destId="{8CC5233A-C0B0-4332-A89B-FE71BCA78CAE}" srcOrd="3" destOrd="0" presId="urn:microsoft.com/office/officeart/2016/7/layout/BasicTimeline"/>
    <dgm:cxn modelId="{D8F80C3D-4F09-4B5F-BF19-0922BADC5D97}" type="presParOf" srcId="{7101C1CC-C9C0-4383-95C3-6790BA868A9E}" destId="{EC680C83-7786-4D17-BF18-05833F0F74B9}" srcOrd="4" destOrd="0" presId="urn:microsoft.com/office/officeart/2016/7/layout/BasicTimeline"/>
    <dgm:cxn modelId="{8AA77DB8-31E3-4DEE-8E71-C54BB6C63DAE}" type="presParOf" srcId="{BCD2B3A8-C095-40FA-85EA-3A74166F2288}" destId="{EE672A78-64CB-4FF0-A6BE-29F6BDF1BA47}" srcOrd="5" destOrd="0" presId="urn:microsoft.com/office/officeart/2016/7/layout/BasicTimeline"/>
    <dgm:cxn modelId="{15FFBCCF-416F-4B0A-889B-A763C3679C15}" type="presParOf" srcId="{BCD2B3A8-C095-40FA-85EA-3A74166F2288}" destId="{8E19CD0C-53F4-419D-8A07-70ADDF67DF82}" srcOrd="6" destOrd="0" presId="urn:microsoft.com/office/officeart/2016/7/layout/BasicTimeline"/>
    <dgm:cxn modelId="{1DC15454-BF24-4AC6-B3EF-3BFB641493DA}" type="presParOf" srcId="{8E19CD0C-53F4-419D-8A07-70ADDF67DF82}" destId="{27B90637-E57C-414C-A255-4DEC9B36A662}" srcOrd="0" destOrd="0" presId="urn:microsoft.com/office/officeart/2016/7/layout/BasicTimeline"/>
    <dgm:cxn modelId="{5E91029F-3A06-4975-AA48-91F4415E0A80}" type="presParOf" srcId="{8E19CD0C-53F4-419D-8A07-70ADDF67DF82}" destId="{FF049F27-73CC-48F5-AE85-CAF713C11321}" srcOrd="1" destOrd="0" presId="urn:microsoft.com/office/officeart/2016/7/layout/BasicTimeline"/>
    <dgm:cxn modelId="{4ACC7035-D50C-437A-B456-C787777785F9}" type="presParOf" srcId="{FF049F27-73CC-48F5-AE85-CAF713C11321}" destId="{43EAB629-FC6A-4288-A28A-8B03F29EA05C}" srcOrd="0" destOrd="0" presId="urn:microsoft.com/office/officeart/2016/7/layout/BasicTimeline"/>
    <dgm:cxn modelId="{C1FD908B-8F17-4B35-8969-F68B2D77CFE4}" type="presParOf" srcId="{FF049F27-73CC-48F5-AE85-CAF713C11321}" destId="{AC1C04A9-C722-4FED-8D9A-FC1EBADCB038}" srcOrd="1" destOrd="0" presId="urn:microsoft.com/office/officeart/2016/7/layout/BasicTimeline"/>
    <dgm:cxn modelId="{74E805F4-6685-483D-9B76-8208083A2580}" type="presParOf" srcId="{8E19CD0C-53F4-419D-8A07-70ADDF67DF82}" destId="{B176368C-5FE1-4B80-9D0E-BB9AC28778A2}" srcOrd="2" destOrd="0" presId="urn:microsoft.com/office/officeart/2016/7/layout/BasicTimeline"/>
    <dgm:cxn modelId="{CB50C703-CDE1-4EFA-96C7-C387A4953304}" type="presParOf" srcId="{8E19CD0C-53F4-419D-8A07-70ADDF67DF82}" destId="{6D9C9347-0C33-4015-B281-A0362387A4B5}" srcOrd="3" destOrd="0" presId="urn:microsoft.com/office/officeart/2016/7/layout/BasicTimeline"/>
    <dgm:cxn modelId="{1406F403-6BB7-4506-BB68-B5B12A122D21}" type="presParOf" srcId="{8E19CD0C-53F4-419D-8A07-70ADDF67DF82}" destId="{EE9D824C-71B3-4E4E-B9FE-9A2C7EDF1159}"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3710BF-EBC6-424F-8FDB-EEDC1FCE9995}" type="doc">
      <dgm:prSet loTypeId="urn:microsoft.com/office/officeart/2017/3/layout/DropPinTimeline" loCatId="timeline" qsTypeId="urn:microsoft.com/office/officeart/2005/8/quickstyle/simple1" qsCatId="simple" csTypeId="urn:microsoft.com/office/officeart/2005/8/colors/accent1_2" csCatId="accent1" phldr="1"/>
      <dgm:spPr/>
      <dgm:t>
        <a:bodyPr/>
        <a:lstStyle/>
        <a:p>
          <a:endParaRPr lang="pt-BR"/>
        </a:p>
      </dgm:t>
    </dgm:pt>
    <dgm:pt modelId="{5F5C8889-7D4E-4E5C-94F6-80A9DB6DEF4A}">
      <dgm:prSet phldrT="[Texto]" phldr="0"/>
      <dgm:spPr/>
      <dgm:t>
        <a:bodyPr/>
        <a:lstStyle/>
        <a:p>
          <a:pPr>
            <a:defRPr b="1"/>
          </a:pPr>
          <a:r>
            <a:rPr lang="pt-BR" b="0"/>
            <a:t>Redes de computadores</a:t>
          </a:r>
          <a:endParaRPr lang="pt-BR"/>
        </a:p>
      </dgm:t>
    </dgm:pt>
    <dgm:pt modelId="{C697CB24-B635-42F0-99E6-1FAC38C3B084}" type="parTrans" cxnId="{EAAF552B-8836-4A2C-AA0A-52B80C2D794F}">
      <dgm:prSet/>
      <dgm:spPr/>
      <dgm:t>
        <a:bodyPr/>
        <a:lstStyle/>
        <a:p>
          <a:endParaRPr lang="pt-BR"/>
        </a:p>
      </dgm:t>
    </dgm:pt>
    <dgm:pt modelId="{DFF97EF4-3848-4DDF-9AC7-93838A1BB47C}" type="sibTrans" cxnId="{EAAF552B-8836-4A2C-AA0A-52B80C2D794F}">
      <dgm:prSet/>
      <dgm:spPr/>
      <dgm:t>
        <a:bodyPr/>
        <a:lstStyle/>
        <a:p>
          <a:endParaRPr lang="pt-BR"/>
        </a:p>
      </dgm:t>
    </dgm:pt>
    <dgm:pt modelId="{7E5B3121-879D-4BAC-A9AD-515AA94DCFC5}">
      <dgm:prSet phldrT="[Texto]" phldr="0"/>
      <dgm:spPr/>
      <dgm:t>
        <a:bodyPr/>
        <a:lstStyle/>
        <a:p>
          <a:r>
            <a:rPr lang="pt-BR">
              <a:latin typeface="Arial"/>
            </a:rPr>
            <a:t> 2009</a:t>
          </a:r>
          <a:endParaRPr lang="pt-BR"/>
        </a:p>
      </dgm:t>
    </dgm:pt>
    <dgm:pt modelId="{21B01F30-C9FD-4AB2-8C5F-C73F6174AB3B}" type="parTrans" cxnId="{35B21B80-BAF8-4085-A6E9-F7AAC9180115}">
      <dgm:prSet/>
      <dgm:spPr/>
      <dgm:t>
        <a:bodyPr/>
        <a:lstStyle/>
        <a:p>
          <a:endParaRPr lang="pt-BR"/>
        </a:p>
      </dgm:t>
    </dgm:pt>
    <dgm:pt modelId="{3E1E1A9C-BBE3-4A03-B25D-1644C3A2CF8F}" type="sibTrans" cxnId="{35B21B80-BAF8-4085-A6E9-F7AAC9180115}">
      <dgm:prSet/>
      <dgm:spPr/>
      <dgm:t>
        <a:bodyPr/>
        <a:lstStyle/>
        <a:p>
          <a:endParaRPr lang="pt-BR"/>
        </a:p>
      </dgm:t>
    </dgm:pt>
    <dgm:pt modelId="{05FCDA7B-B748-41A5-B82F-60C348F8D9DE}">
      <dgm:prSet phldrT="[Texto]" phldr="0"/>
      <dgm:spPr/>
      <dgm:t>
        <a:bodyPr/>
        <a:lstStyle/>
        <a:p>
          <a:pPr>
            <a:defRPr b="1"/>
          </a:pPr>
          <a:r>
            <a:rPr lang="pt-BR">
              <a:latin typeface="Arial"/>
            </a:rPr>
            <a:t>Programação</a:t>
          </a:r>
          <a:endParaRPr lang="pt-BR"/>
        </a:p>
      </dgm:t>
    </dgm:pt>
    <dgm:pt modelId="{33223663-A984-4C02-9080-8EECCA3CFF17}" type="parTrans" cxnId="{CD97C853-1A6D-4C8D-BE0B-221DD43A8218}">
      <dgm:prSet/>
      <dgm:spPr/>
      <dgm:t>
        <a:bodyPr/>
        <a:lstStyle/>
        <a:p>
          <a:endParaRPr lang="pt-BR"/>
        </a:p>
      </dgm:t>
    </dgm:pt>
    <dgm:pt modelId="{67CC9964-5E71-4BCF-BB5C-C588CD4A6F8F}" type="sibTrans" cxnId="{CD97C853-1A6D-4C8D-BE0B-221DD43A8218}">
      <dgm:prSet/>
      <dgm:spPr/>
      <dgm:t>
        <a:bodyPr/>
        <a:lstStyle/>
        <a:p>
          <a:endParaRPr lang="pt-BR"/>
        </a:p>
      </dgm:t>
    </dgm:pt>
    <dgm:pt modelId="{9AD9D7B3-8F21-45B2-8C50-68D833E2FA0D}">
      <dgm:prSet phldrT="[Texto]" phldr="0"/>
      <dgm:spPr/>
      <dgm:t>
        <a:bodyPr/>
        <a:lstStyle/>
        <a:p>
          <a:r>
            <a:rPr lang="pt-BR">
              <a:latin typeface="Arial"/>
            </a:rPr>
            <a:t>2012</a:t>
          </a:r>
          <a:endParaRPr lang="pt-BR"/>
        </a:p>
      </dgm:t>
    </dgm:pt>
    <dgm:pt modelId="{CFE3319A-8C1F-4972-ABDA-1E96B6D27FF3}" type="parTrans" cxnId="{B8091F7F-B46A-469C-B1F1-7EA9CD790DB7}">
      <dgm:prSet/>
      <dgm:spPr/>
      <dgm:t>
        <a:bodyPr/>
        <a:lstStyle/>
        <a:p>
          <a:endParaRPr lang="pt-BR"/>
        </a:p>
      </dgm:t>
    </dgm:pt>
    <dgm:pt modelId="{B7BBA872-B2BC-42EC-8A98-0F44A4222A57}" type="sibTrans" cxnId="{B8091F7F-B46A-469C-B1F1-7EA9CD790DB7}">
      <dgm:prSet/>
      <dgm:spPr/>
      <dgm:t>
        <a:bodyPr/>
        <a:lstStyle/>
        <a:p>
          <a:endParaRPr lang="pt-BR"/>
        </a:p>
      </dgm:t>
    </dgm:pt>
    <dgm:pt modelId="{DA44522B-0B24-4E82-8F65-5690E7574FA2}">
      <dgm:prSet phldrT="[Texto]" phldr="0"/>
      <dgm:spPr/>
      <dgm:t>
        <a:bodyPr/>
        <a:lstStyle/>
        <a:p>
          <a:pPr>
            <a:defRPr b="1"/>
          </a:pPr>
          <a:r>
            <a:rPr lang="pt-BR">
              <a:latin typeface="Arial"/>
            </a:rPr>
            <a:t> Gerenciamento de Projetos</a:t>
          </a:r>
          <a:endParaRPr lang="pt-BR"/>
        </a:p>
      </dgm:t>
    </dgm:pt>
    <dgm:pt modelId="{0EB0E11E-446F-44AD-8B27-8020847DF685}" type="parTrans" cxnId="{4CE35623-38E6-4F06-8AC3-1F45C4A2A1AA}">
      <dgm:prSet/>
      <dgm:spPr/>
      <dgm:t>
        <a:bodyPr/>
        <a:lstStyle/>
        <a:p>
          <a:endParaRPr lang="pt-BR"/>
        </a:p>
      </dgm:t>
    </dgm:pt>
    <dgm:pt modelId="{47D074C2-E1B3-4FEA-A62E-7B1CA4619EDD}" type="sibTrans" cxnId="{4CE35623-38E6-4F06-8AC3-1F45C4A2A1AA}">
      <dgm:prSet/>
      <dgm:spPr/>
      <dgm:t>
        <a:bodyPr/>
        <a:lstStyle/>
        <a:p>
          <a:endParaRPr lang="pt-BR"/>
        </a:p>
      </dgm:t>
    </dgm:pt>
    <dgm:pt modelId="{0FA0C47D-0058-4185-9249-9256330A9DE1}">
      <dgm:prSet phldrT="[Texto]" phldr="0"/>
      <dgm:spPr/>
      <dgm:t>
        <a:bodyPr/>
        <a:lstStyle/>
        <a:p>
          <a:r>
            <a:rPr lang="pt-BR">
              <a:latin typeface="Arial"/>
            </a:rPr>
            <a:t> 2014</a:t>
          </a:r>
          <a:endParaRPr lang="pt-BR"/>
        </a:p>
      </dgm:t>
    </dgm:pt>
    <dgm:pt modelId="{98C9CB3B-8AEF-4C30-AD58-D95C131F16B8}" type="parTrans" cxnId="{03E85DB3-56CD-4350-9119-3F3CF68253D6}">
      <dgm:prSet/>
      <dgm:spPr/>
      <dgm:t>
        <a:bodyPr/>
        <a:lstStyle/>
        <a:p>
          <a:endParaRPr lang="pt-BR"/>
        </a:p>
      </dgm:t>
    </dgm:pt>
    <dgm:pt modelId="{97D1CD80-003D-4FDF-8F60-CDF44F77D42F}" type="sibTrans" cxnId="{03E85DB3-56CD-4350-9119-3F3CF68253D6}">
      <dgm:prSet/>
      <dgm:spPr/>
      <dgm:t>
        <a:bodyPr/>
        <a:lstStyle/>
        <a:p>
          <a:endParaRPr lang="pt-BR"/>
        </a:p>
      </dgm:t>
    </dgm:pt>
    <dgm:pt modelId="{23408B4F-8F00-441E-815A-9D1C2FB56D6F}">
      <dgm:prSet phldr="0"/>
      <dgm:spPr/>
      <dgm:t>
        <a:bodyPr/>
        <a:lstStyle/>
        <a:p>
          <a:pPr rtl="0">
            <a:defRPr b="1"/>
          </a:pPr>
          <a:r>
            <a:rPr lang="pt-BR" b="0">
              <a:latin typeface="Arial"/>
            </a:rPr>
            <a:t> Ciencia de dados</a:t>
          </a:r>
          <a:endParaRPr lang="pt-BR" b="1">
            <a:latin typeface="Arial"/>
          </a:endParaRPr>
        </a:p>
      </dgm:t>
    </dgm:pt>
    <dgm:pt modelId="{8B23B981-D81D-437E-BC92-DC5BF05B9680}" type="parTrans" cxnId="{7D617A87-9E7A-477E-993D-EB8AE2EF08DF}">
      <dgm:prSet/>
      <dgm:spPr/>
    </dgm:pt>
    <dgm:pt modelId="{21B1976F-8658-4BFE-BFA4-48138012275E}" type="sibTrans" cxnId="{7D617A87-9E7A-477E-993D-EB8AE2EF08DF}">
      <dgm:prSet/>
      <dgm:spPr/>
    </dgm:pt>
    <dgm:pt modelId="{9E4B76E2-2B14-467B-8EFF-58ACA642FC2E}">
      <dgm:prSet phldr="0"/>
      <dgm:spPr/>
      <dgm:t>
        <a:bodyPr/>
        <a:lstStyle/>
        <a:p>
          <a:r>
            <a:rPr lang="pt-BR" b="0">
              <a:latin typeface="Arial"/>
            </a:rPr>
            <a:t>2017</a:t>
          </a:r>
          <a:endParaRPr lang="pt-BR" b="1"/>
        </a:p>
      </dgm:t>
    </dgm:pt>
    <dgm:pt modelId="{EF81650D-C505-4817-8B15-9CE301C2E85B}" type="parTrans" cxnId="{40D98207-31C2-41B3-9DDB-DCAE147A0762}">
      <dgm:prSet/>
      <dgm:spPr/>
    </dgm:pt>
    <dgm:pt modelId="{4D3DA495-190B-461E-8C72-F3FE0DDE9033}" type="sibTrans" cxnId="{40D98207-31C2-41B3-9DDB-DCAE147A0762}">
      <dgm:prSet/>
      <dgm:spPr/>
    </dgm:pt>
    <dgm:pt modelId="{1C61F8B1-56CA-4C58-B559-4350E2659C4D}" type="pres">
      <dgm:prSet presAssocID="{4E3710BF-EBC6-424F-8FDB-EEDC1FCE9995}" presName="root" presStyleCnt="0">
        <dgm:presLayoutVars>
          <dgm:chMax/>
          <dgm:chPref/>
          <dgm:animLvl val="lvl"/>
        </dgm:presLayoutVars>
      </dgm:prSet>
      <dgm:spPr/>
    </dgm:pt>
    <dgm:pt modelId="{F5B0B2FA-ACF0-4A86-84EC-155F3C56E048}" type="pres">
      <dgm:prSet presAssocID="{4E3710BF-EBC6-424F-8FDB-EEDC1FCE9995}" presName="divider" presStyleLbl="fgAcc1" presStyleIdx="0" presStyleCnt="5"/>
      <dgm:spPr>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tailEnd type="triangle" w="lg" len="lg"/>
        </a:ln>
        <a:effectLst/>
      </dgm:spPr>
    </dgm:pt>
    <dgm:pt modelId="{0AC356B9-0321-4E63-BF31-8D443E0C44BD}" type="pres">
      <dgm:prSet presAssocID="{4E3710BF-EBC6-424F-8FDB-EEDC1FCE9995}" presName="nodes" presStyleCnt="0">
        <dgm:presLayoutVars>
          <dgm:chMax/>
          <dgm:chPref/>
          <dgm:animLvl val="lvl"/>
        </dgm:presLayoutVars>
      </dgm:prSet>
      <dgm:spPr/>
    </dgm:pt>
    <dgm:pt modelId="{476A51EC-4AC2-46AD-9FB1-B8711A770001}" type="pres">
      <dgm:prSet presAssocID="{5F5C8889-7D4E-4E5C-94F6-80A9DB6DEF4A}" presName="composite" presStyleCnt="0"/>
      <dgm:spPr/>
    </dgm:pt>
    <dgm:pt modelId="{E845BCCC-7F9E-451D-9FB2-6BCC3A670F70}" type="pres">
      <dgm:prSet presAssocID="{5F5C8889-7D4E-4E5C-94F6-80A9DB6DEF4A}" presName="ConnectorPoint" presStyleLbl="lnNode1" presStyleIdx="0"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52900832-1FEA-4A33-A5C0-F55ED51DC06A}" type="pres">
      <dgm:prSet presAssocID="{5F5C8889-7D4E-4E5C-94F6-80A9DB6DEF4A}" presName="DropPinPlaceHolder" presStyleCnt="0"/>
      <dgm:spPr/>
    </dgm:pt>
    <dgm:pt modelId="{8121035C-D75E-42FE-ABCB-D5D4B3A310DD}" type="pres">
      <dgm:prSet presAssocID="{5F5C8889-7D4E-4E5C-94F6-80A9DB6DEF4A}" presName="DropPin" presStyleLbl="alignNode1" presStyleIdx="0" presStyleCnt="4"/>
      <dgm:spPr/>
    </dgm:pt>
    <dgm:pt modelId="{7867E284-4D6E-4F06-B252-9E5FAD31F56A}" type="pres">
      <dgm:prSet presAssocID="{5F5C8889-7D4E-4E5C-94F6-80A9DB6DEF4A}" presName="Ellipse" presStyleLbl="fgAcc1" presStyleIdx="1" presStyleCnt="5"/>
      <dgm:spPr>
        <a:solidFill>
          <a:schemeClr val="lt1">
            <a:alpha val="90000"/>
            <a:hueOff val="0"/>
            <a:satOff val="0"/>
            <a:lumOff val="0"/>
            <a:alphaOff val="0"/>
          </a:schemeClr>
        </a:solidFill>
        <a:ln w="25400" cap="flat" cmpd="sng" algn="ctr">
          <a:noFill/>
          <a:prstDash val="solid"/>
        </a:ln>
        <a:effectLst/>
      </dgm:spPr>
    </dgm:pt>
    <dgm:pt modelId="{F65DF309-A754-4BCF-BF20-8A4123FF6456}" type="pres">
      <dgm:prSet presAssocID="{5F5C8889-7D4E-4E5C-94F6-80A9DB6DEF4A}" presName="L2TextContainer" presStyleLbl="revTx" presStyleIdx="0" presStyleCnt="8">
        <dgm:presLayoutVars>
          <dgm:bulletEnabled val="1"/>
        </dgm:presLayoutVars>
      </dgm:prSet>
      <dgm:spPr/>
    </dgm:pt>
    <dgm:pt modelId="{5121F45E-1AA5-418C-89A4-15C554A1D5AE}" type="pres">
      <dgm:prSet presAssocID="{5F5C8889-7D4E-4E5C-94F6-80A9DB6DEF4A}" presName="L1TextContainer" presStyleLbl="revTx" presStyleIdx="1" presStyleCnt="8">
        <dgm:presLayoutVars>
          <dgm:chMax val="1"/>
          <dgm:chPref val="1"/>
          <dgm:bulletEnabled val="1"/>
        </dgm:presLayoutVars>
      </dgm:prSet>
      <dgm:spPr/>
    </dgm:pt>
    <dgm:pt modelId="{931AA499-B491-4A02-A218-A79BA6414E60}" type="pres">
      <dgm:prSet presAssocID="{5F5C8889-7D4E-4E5C-94F6-80A9DB6DEF4A}" presName="ConnectLine" presStyleLbl="sibTrans1D1" presStyleIdx="0" presStyleCnt="4"/>
      <dgm:spPr>
        <a:noFill/>
        <a:ln w="12700" cap="flat" cmpd="sng" algn="ctr">
          <a:solidFill>
            <a:schemeClr val="accent1">
              <a:hueOff val="0"/>
              <a:satOff val="0"/>
              <a:lumOff val="0"/>
              <a:alphaOff val="0"/>
            </a:schemeClr>
          </a:solidFill>
          <a:prstDash val="dash"/>
        </a:ln>
        <a:effectLst/>
      </dgm:spPr>
    </dgm:pt>
    <dgm:pt modelId="{F1C66380-9F3F-4CA1-BF4B-DFDC8148E1DF}" type="pres">
      <dgm:prSet presAssocID="{5F5C8889-7D4E-4E5C-94F6-80A9DB6DEF4A}" presName="EmptyPlaceHolder" presStyleCnt="0"/>
      <dgm:spPr/>
    </dgm:pt>
    <dgm:pt modelId="{7860E394-320C-4F88-BE04-82083559E616}" type="pres">
      <dgm:prSet presAssocID="{DFF97EF4-3848-4DDF-9AC7-93838A1BB47C}" presName="spaceBetweenRectangles" presStyleCnt="0"/>
      <dgm:spPr/>
    </dgm:pt>
    <dgm:pt modelId="{35FA8110-72EE-4505-AEDF-DB31AEBAB4EC}" type="pres">
      <dgm:prSet presAssocID="{05FCDA7B-B748-41A5-B82F-60C348F8D9DE}" presName="composite" presStyleCnt="0"/>
      <dgm:spPr/>
    </dgm:pt>
    <dgm:pt modelId="{1673826F-8F33-4F2C-A356-D3B04F2F8762}" type="pres">
      <dgm:prSet presAssocID="{05FCDA7B-B748-41A5-B82F-60C348F8D9DE}" presName="ConnectorPoint" presStyleLbl="lnNode1" presStyleIdx="1"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8AFF6D60-A898-48E7-9608-EC96121DFB46}" type="pres">
      <dgm:prSet presAssocID="{05FCDA7B-B748-41A5-B82F-60C348F8D9DE}" presName="DropPinPlaceHolder" presStyleCnt="0"/>
      <dgm:spPr/>
    </dgm:pt>
    <dgm:pt modelId="{5875E11D-B3FF-4FA8-A0C5-63C45C03959A}" type="pres">
      <dgm:prSet presAssocID="{05FCDA7B-B748-41A5-B82F-60C348F8D9DE}" presName="DropPin" presStyleLbl="alignNode1" presStyleIdx="1" presStyleCnt="4"/>
      <dgm:spPr/>
    </dgm:pt>
    <dgm:pt modelId="{08450CE6-FFCB-4292-9283-FFA8FC2E7EAD}" type="pres">
      <dgm:prSet presAssocID="{05FCDA7B-B748-41A5-B82F-60C348F8D9DE}" presName="Ellipse" presStyleLbl="fgAcc1" presStyleIdx="2" presStyleCnt="5"/>
      <dgm:spPr>
        <a:solidFill>
          <a:schemeClr val="lt1">
            <a:alpha val="90000"/>
            <a:hueOff val="0"/>
            <a:satOff val="0"/>
            <a:lumOff val="0"/>
            <a:alphaOff val="0"/>
          </a:schemeClr>
        </a:solidFill>
        <a:ln w="25400" cap="flat" cmpd="sng" algn="ctr">
          <a:noFill/>
          <a:prstDash val="solid"/>
        </a:ln>
        <a:effectLst/>
      </dgm:spPr>
    </dgm:pt>
    <dgm:pt modelId="{66125A0A-D7DA-47AE-9E78-872A90D274CE}" type="pres">
      <dgm:prSet presAssocID="{05FCDA7B-B748-41A5-B82F-60C348F8D9DE}" presName="L2TextContainer" presStyleLbl="revTx" presStyleIdx="2" presStyleCnt="8">
        <dgm:presLayoutVars>
          <dgm:bulletEnabled val="1"/>
        </dgm:presLayoutVars>
      </dgm:prSet>
      <dgm:spPr/>
    </dgm:pt>
    <dgm:pt modelId="{88DDAD45-EE64-4166-8EF0-F7C676D6952B}" type="pres">
      <dgm:prSet presAssocID="{05FCDA7B-B748-41A5-B82F-60C348F8D9DE}" presName="L1TextContainer" presStyleLbl="revTx" presStyleIdx="3" presStyleCnt="8">
        <dgm:presLayoutVars>
          <dgm:chMax val="1"/>
          <dgm:chPref val="1"/>
          <dgm:bulletEnabled val="1"/>
        </dgm:presLayoutVars>
      </dgm:prSet>
      <dgm:spPr/>
    </dgm:pt>
    <dgm:pt modelId="{956F4F7A-B7CF-4C64-A9BC-BD814E847B25}" type="pres">
      <dgm:prSet presAssocID="{05FCDA7B-B748-41A5-B82F-60C348F8D9DE}" presName="ConnectLine" presStyleLbl="sibTrans1D1" presStyleIdx="1" presStyleCnt="4"/>
      <dgm:spPr>
        <a:noFill/>
        <a:ln w="12700" cap="flat" cmpd="sng" algn="ctr">
          <a:solidFill>
            <a:schemeClr val="accent1">
              <a:hueOff val="0"/>
              <a:satOff val="0"/>
              <a:lumOff val="0"/>
              <a:alphaOff val="0"/>
            </a:schemeClr>
          </a:solidFill>
          <a:prstDash val="dash"/>
        </a:ln>
        <a:effectLst/>
      </dgm:spPr>
    </dgm:pt>
    <dgm:pt modelId="{639ADE32-1401-4D7E-849A-100DF1804E21}" type="pres">
      <dgm:prSet presAssocID="{05FCDA7B-B748-41A5-B82F-60C348F8D9DE}" presName="EmptyPlaceHolder" presStyleCnt="0"/>
      <dgm:spPr/>
    </dgm:pt>
    <dgm:pt modelId="{FF7506F1-7FA8-47D2-97DF-D8FFF9D44D92}" type="pres">
      <dgm:prSet presAssocID="{67CC9964-5E71-4BCF-BB5C-C588CD4A6F8F}" presName="spaceBetweenRectangles" presStyleCnt="0"/>
      <dgm:spPr/>
    </dgm:pt>
    <dgm:pt modelId="{01FD61FA-3089-49E5-8269-9502289A8C54}" type="pres">
      <dgm:prSet presAssocID="{DA44522B-0B24-4E82-8F65-5690E7574FA2}" presName="composite" presStyleCnt="0"/>
      <dgm:spPr/>
    </dgm:pt>
    <dgm:pt modelId="{0ED263E7-F2C3-462A-B48C-7C0356FBD6CF}" type="pres">
      <dgm:prSet presAssocID="{DA44522B-0B24-4E82-8F65-5690E7574FA2}" presName="ConnectorPoint" presStyleLbl="lnNode1" presStyleIdx="2"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143905D1-31F9-43A6-BB05-13E987710A21}" type="pres">
      <dgm:prSet presAssocID="{DA44522B-0B24-4E82-8F65-5690E7574FA2}" presName="DropPinPlaceHolder" presStyleCnt="0"/>
      <dgm:spPr/>
    </dgm:pt>
    <dgm:pt modelId="{E4D376D2-ADCD-4EC7-906F-CFEAB54ED67F}" type="pres">
      <dgm:prSet presAssocID="{DA44522B-0B24-4E82-8F65-5690E7574FA2}" presName="DropPin" presStyleLbl="alignNode1" presStyleIdx="2" presStyleCnt="4"/>
      <dgm:spPr/>
    </dgm:pt>
    <dgm:pt modelId="{6BBE1650-EAC2-4EBE-8E58-9D1D4735BC51}" type="pres">
      <dgm:prSet presAssocID="{DA44522B-0B24-4E82-8F65-5690E7574FA2}" presName="Ellipse" presStyleLbl="fgAcc1" presStyleIdx="3" presStyleCnt="5"/>
      <dgm:spPr>
        <a:solidFill>
          <a:schemeClr val="lt1">
            <a:alpha val="90000"/>
            <a:hueOff val="0"/>
            <a:satOff val="0"/>
            <a:lumOff val="0"/>
            <a:alphaOff val="0"/>
          </a:schemeClr>
        </a:solidFill>
        <a:ln w="25400" cap="flat" cmpd="sng" algn="ctr">
          <a:noFill/>
          <a:prstDash val="solid"/>
        </a:ln>
        <a:effectLst/>
      </dgm:spPr>
    </dgm:pt>
    <dgm:pt modelId="{B673F781-EA21-499A-94E9-E2AC1AD27FC8}" type="pres">
      <dgm:prSet presAssocID="{DA44522B-0B24-4E82-8F65-5690E7574FA2}" presName="L2TextContainer" presStyleLbl="revTx" presStyleIdx="4" presStyleCnt="8">
        <dgm:presLayoutVars>
          <dgm:bulletEnabled val="1"/>
        </dgm:presLayoutVars>
      </dgm:prSet>
      <dgm:spPr/>
    </dgm:pt>
    <dgm:pt modelId="{9D48930A-7C6B-4DFE-A866-11B6C3304BF0}" type="pres">
      <dgm:prSet presAssocID="{DA44522B-0B24-4E82-8F65-5690E7574FA2}" presName="L1TextContainer" presStyleLbl="revTx" presStyleIdx="5" presStyleCnt="8">
        <dgm:presLayoutVars>
          <dgm:chMax val="1"/>
          <dgm:chPref val="1"/>
          <dgm:bulletEnabled val="1"/>
        </dgm:presLayoutVars>
      </dgm:prSet>
      <dgm:spPr/>
    </dgm:pt>
    <dgm:pt modelId="{10D413D9-5D6C-4891-A5A5-4D9E77D0381E}" type="pres">
      <dgm:prSet presAssocID="{DA44522B-0B24-4E82-8F65-5690E7574FA2}" presName="ConnectLine" presStyleLbl="sibTrans1D1" presStyleIdx="2" presStyleCnt="4"/>
      <dgm:spPr>
        <a:noFill/>
        <a:ln w="12700" cap="flat" cmpd="sng" algn="ctr">
          <a:solidFill>
            <a:schemeClr val="accent1">
              <a:hueOff val="0"/>
              <a:satOff val="0"/>
              <a:lumOff val="0"/>
              <a:alphaOff val="0"/>
            </a:schemeClr>
          </a:solidFill>
          <a:prstDash val="dash"/>
        </a:ln>
        <a:effectLst/>
      </dgm:spPr>
    </dgm:pt>
    <dgm:pt modelId="{08072AE0-E8DA-46FF-B0BA-793AB5610A91}" type="pres">
      <dgm:prSet presAssocID="{DA44522B-0B24-4E82-8F65-5690E7574FA2}" presName="EmptyPlaceHolder" presStyleCnt="0"/>
      <dgm:spPr/>
    </dgm:pt>
    <dgm:pt modelId="{97D42BA6-3378-4615-A669-426887A49D46}" type="pres">
      <dgm:prSet presAssocID="{47D074C2-E1B3-4FEA-A62E-7B1CA4619EDD}" presName="spaceBetweenRectangles" presStyleCnt="0"/>
      <dgm:spPr/>
    </dgm:pt>
    <dgm:pt modelId="{F8DE570D-F21E-4F91-B519-062B71C93AD5}" type="pres">
      <dgm:prSet presAssocID="{23408B4F-8F00-441E-815A-9D1C2FB56D6F}" presName="composite" presStyleCnt="0"/>
      <dgm:spPr/>
    </dgm:pt>
    <dgm:pt modelId="{7C7BC974-9615-41E4-9574-556D407AAE29}" type="pres">
      <dgm:prSet presAssocID="{23408B4F-8F00-441E-815A-9D1C2FB56D6F}" presName="ConnectorPoint" presStyleLbl="lnNode1" presStyleIdx="3"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007FECE9-AAAF-4F32-B3AD-E36C1685A31A}" type="pres">
      <dgm:prSet presAssocID="{23408B4F-8F00-441E-815A-9D1C2FB56D6F}" presName="DropPinPlaceHolder" presStyleCnt="0"/>
      <dgm:spPr/>
    </dgm:pt>
    <dgm:pt modelId="{ECF5D9C7-2E58-4AA5-B9E4-65C3EC9D62DC}" type="pres">
      <dgm:prSet presAssocID="{23408B4F-8F00-441E-815A-9D1C2FB56D6F}" presName="DropPin" presStyleLbl="alignNode1" presStyleIdx="3" presStyleCnt="4"/>
      <dgm:spPr/>
    </dgm:pt>
    <dgm:pt modelId="{0F82377C-CB72-44B0-B6AC-BCE5F5749904}" type="pres">
      <dgm:prSet presAssocID="{23408B4F-8F00-441E-815A-9D1C2FB56D6F}" presName="Ellipse" presStyleLbl="fgAcc1" presStyleIdx="4" presStyleCnt="5"/>
      <dgm:spPr>
        <a:solidFill>
          <a:schemeClr val="lt1">
            <a:alpha val="90000"/>
            <a:hueOff val="0"/>
            <a:satOff val="0"/>
            <a:lumOff val="0"/>
            <a:alphaOff val="0"/>
          </a:schemeClr>
        </a:solidFill>
        <a:ln w="25400" cap="flat" cmpd="sng" algn="ctr">
          <a:noFill/>
          <a:prstDash val="solid"/>
        </a:ln>
        <a:effectLst/>
      </dgm:spPr>
    </dgm:pt>
    <dgm:pt modelId="{1AF53F04-5860-4731-9BD7-546104319E4B}" type="pres">
      <dgm:prSet presAssocID="{23408B4F-8F00-441E-815A-9D1C2FB56D6F}" presName="L2TextContainer" presStyleLbl="revTx" presStyleIdx="6" presStyleCnt="8">
        <dgm:presLayoutVars>
          <dgm:bulletEnabled val="1"/>
        </dgm:presLayoutVars>
      </dgm:prSet>
      <dgm:spPr/>
    </dgm:pt>
    <dgm:pt modelId="{1AE28C39-37D2-4CE4-9F11-2EE0D5DFDE8A}" type="pres">
      <dgm:prSet presAssocID="{23408B4F-8F00-441E-815A-9D1C2FB56D6F}" presName="L1TextContainer" presStyleLbl="revTx" presStyleIdx="7" presStyleCnt="8">
        <dgm:presLayoutVars>
          <dgm:chMax val="1"/>
          <dgm:chPref val="1"/>
          <dgm:bulletEnabled val="1"/>
        </dgm:presLayoutVars>
      </dgm:prSet>
      <dgm:spPr/>
    </dgm:pt>
    <dgm:pt modelId="{1C7D7688-5C94-4C01-BD58-26EB172BC7B9}" type="pres">
      <dgm:prSet presAssocID="{23408B4F-8F00-441E-815A-9D1C2FB56D6F}" presName="ConnectLine" presStyleLbl="sibTrans1D1" presStyleIdx="3" presStyleCnt="4"/>
      <dgm:spPr>
        <a:noFill/>
        <a:ln w="12700" cap="flat" cmpd="sng" algn="ctr">
          <a:solidFill>
            <a:schemeClr val="accent1">
              <a:hueOff val="0"/>
              <a:satOff val="0"/>
              <a:lumOff val="0"/>
              <a:alphaOff val="0"/>
            </a:schemeClr>
          </a:solidFill>
          <a:prstDash val="dash"/>
        </a:ln>
        <a:effectLst/>
      </dgm:spPr>
    </dgm:pt>
    <dgm:pt modelId="{2B143DD5-EBE0-4EF2-A549-53CF09E30BDD}" type="pres">
      <dgm:prSet presAssocID="{23408B4F-8F00-441E-815A-9D1C2FB56D6F}" presName="EmptyPlaceHolder" presStyleCnt="0"/>
      <dgm:spPr/>
    </dgm:pt>
  </dgm:ptLst>
  <dgm:cxnLst>
    <dgm:cxn modelId="{4B52D804-144E-4B28-89AE-BD9BC9985C46}" type="presOf" srcId="{DA44522B-0B24-4E82-8F65-5690E7574FA2}" destId="{9D48930A-7C6B-4DFE-A866-11B6C3304BF0}" srcOrd="0" destOrd="0" presId="urn:microsoft.com/office/officeart/2017/3/layout/DropPinTimeline"/>
    <dgm:cxn modelId="{40D98207-31C2-41B3-9DDB-DCAE147A0762}" srcId="{23408B4F-8F00-441E-815A-9D1C2FB56D6F}" destId="{9E4B76E2-2B14-467B-8EFF-58ACA642FC2E}" srcOrd="0" destOrd="0" parTransId="{EF81650D-C505-4817-8B15-9CE301C2E85B}" sibTransId="{4D3DA495-190B-461E-8C72-F3FE0DDE9033}"/>
    <dgm:cxn modelId="{F0222A09-9262-48B7-9088-88ED23045B63}" type="presOf" srcId="{05FCDA7B-B748-41A5-B82F-60C348F8D9DE}" destId="{88DDAD45-EE64-4166-8EF0-F7C676D6952B}" srcOrd="0" destOrd="0" presId="urn:microsoft.com/office/officeart/2017/3/layout/DropPinTimeline"/>
    <dgm:cxn modelId="{BD98DA09-0216-4369-A70C-E067017B61A3}" type="presOf" srcId="{23408B4F-8F00-441E-815A-9D1C2FB56D6F}" destId="{1AE28C39-37D2-4CE4-9F11-2EE0D5DFDE8A}" srcOrd="0" destOrd="0" presId="urn:microsoft.com/office/officeart/2017/3/layout/DropPinTimeline"/>
    <dgm:cxn modelId="{D574F30F-E6DF-4242-B342-92B5E6F95061}" type="presOf" srcId="{0FA0C47D-0058-4185-9249-9256330A9DE1}" destId="{B673F781-EA21-499A-94E9-E2AC1AD27FC8}" srcOrd="0" destOrd="0" presId="urn:microsoft.com/office/officeart/2017/3/layout/DropPinTimeline"/>
    <dgm:cxn modelId="{4CE35623-38E6-4F06-8AC3-1F45C4A2A1AA}" srcId="{4E3710BF-EBC6-424F-8FDB-EEDC1FCE9995}" destId="{DA44522B-0B24-4E82-8F65-5690E7574FA2}" srcOrd="2" destOrd="0" parTransId="{0EB0E11E-446F-44AD-8B27-8020847DF685}" sibTransId="{47D074C2-E1B3-4FEA-A62E-7B1CA4619EDD}"/>
    <dgm:cxn modelId="{EAAF552B-8836-4A2C-AA0A-52B80C2D794F}" srcId="{4E3710BF-EBC6-424F-8FDB-EEDC1FCE9995}" destId="{5F5C8889-7D4E-4E5C-94F6-80A9DB6DEF4A}" srcOrd="0" destOrd="0" parTransId="{C697CB24-B635-42F0-99E6-1FAC38C3B084}" sibTransId="{DFF97EF4-3848-4DDF-9AC7-93838A1BB47C}"/>
    <dgm:cxn modelId="{D9041338-1463-4BED-AA49-A3B222EB46A7}" type="presOf" srcId="{4E3710BF-EBC6-424F-8FDB-EEDC1FCE9995}" destId="{1C61F8B1-56CA-4C58-B559-4350E2659C4D}" srcOrd="0" destOrd="0" presId="urn:microsoft.com/office/officeart/2017/3/layout/DropPinTimeline"/>
    <dgm:cxn modelId="{CD97C853-1A6D-4C8D-BE0B-221DD43A8218}" srcId="{4E3710BF-EBC6-424F-8FDB-EEDC1FCE9995}" destId="{05FCDA7B-B748-41A5-B82F-60C348F8D9DE}" srcOrd="1" destOrd="0" parTransId="{33223663-A984-4C02-9080-8EECCA3CFF17}" sibTransId="{67CC9964-5E71-4BCF-BB5C-C588CD4A6F8F}"/>
    <dgm:cxn modelId="{B8091F7F-B46A-469C-B1F1-7EA9CD790DB7}" srcId="{05FCDA7B-B748-41A5-B82F-60C348F8D9DE}" destId="{9AD9D7B3-8F21-45B2-8C50-68D833E2FA0D}" srcOrd="0" destOrd="0" parTransId="{CFE3319A-8C1F-4972-ABDA-1E96B6D27FF3}" sibTransId="{B7BBA872-B2BC-42EC-8A98-0F44A4222A57}"/>
    <dgm:cxn modelId="{35B21B80-BAF8-4085-A6E9-F7AAC9180115}" srcId="{5F5C8889-7D4E-4E5C-94F6-80A9DB6DEF4A}" destId="{7E5B3121-879D-4BAC-A9AD-515AA94DCFC5}" srcOrd="0" destOrd="0" parTransId="{21B01F30-C9FD-4AB2-8C5F-C73F6174AB3B}" sibTransId="{3E1E1A9C-BBE3-4A03-B25D-1644C3A2CF8F}"/>
    <dgm:cxn modelId="{7D617A87-9E7A-477E-993D-EB8AE2EF08DF}" srcId="{4E3710BF-EBC6-424F-8FDB-EEDC1FCE9995}" destId="{23408B4F-8F00-441E-815A-9D1C2FB56D6F}" srcOrd="3" destOrd="0" parTransId="{8B23B981-D81D-437E-BC92-DC5BF05B9680}" sibTransId="{21B1976F-8658-4BFE-BFA4-48138012275E}"/>
    <dgm:cxn modelId="{67238290-4BF6-4A96-9D93-B1AAE8A84662}" type="presOf" srcId="{5F5C8889-7D4E-4E5C-94F6-80A9DB6DEF4A}" destId="{5121F45E-1AA5-418C-89A4-15C554A1D5AE}" srcOrd="0" destOrd="0" presId="urn:microsoft.com/office/officeart/2017/3/layout/DropPinTimeline"/>
    <dgm:cxn modelId="{03E85DB3-56CD-4350-9119-3F3CF68253D6}" srcId="{DA44522B-0B24-4E82-8F65-5690E7574FA2}" destId="{0FA0C47D-0058-4185-9249-9256330A9DE1}" srcOrd="0" destOrd="0" parTransId="{98C9CB3B-8AEF-4C30-AD58-D95C131F16B8}" sibTransId="{97D1CD80-003D-4FDF-8F60-CDF44F77D42F}"/>
    <dgm:cxn modelId="{55E748C8-4565-4C45-ABB9-8ED0CEDA9DD4}" type="presOf" srcId="{7E5B3121-879D-4BAC-A9AD-515AA94DCFC5}" destId="{F65DF309-A754-4BCF-BF20-8A4123FF6456}" srcOrd="0" destOrd="0" presId="urn:microsoft.com/office/officeart/2017/3/layout/DropPinTimeline"/>
    <dgm:cxn modelId="{0A7E9BE4-0216-42E7-B453-36BAAF234C11}" type="presOf" srcId="{9AD9D7B3-8F21-45B2-8C50-68D833E2FA0D}" destId="{66125A0A-D7DA-47AE-9E78-872A90D274CE}" srcOrd="0" destOrd="0" presId="urn:microsoft.com/office/officeart/2017/3/layout/DropPinTimeline"/>
    <dgm:cxn modelId="{289605FC-CB4F-4062-9F6C-769F68CA029B}" type="presOf" srcId="{9E4B76E2-2B14-467B-8EFF-58ACA642FC2E}" destId="{1AF53F04-5860-4731-9BD7-546104319E4B}" srcOrd="0" destOrd="0" presId="urn:microsoft.com/office/officeart/2017/3/layout/DropPinTimeline"/>
    <dgm:cxn modelId="{766E1602-857A-4605-A230-56BD28754412}" type="presParOf" srcId="{1C61F8B1-56CA-4C58-B559-4350E2659C4D}" destId="{F5B0B2FA-ACF0-4A86-84EC-155F3C56E048}" srcOrd="0" destOrd="0" presId="urn:microsoft.com/office/officeart/2017/3/layout/DropPinTimeline"/>
    <dgm:cxn modelId="{A7D25B28-1613-4781-99E9-71CBA6AE6AC2}" type="presParOf" srcId="{1C61F8B1-56CA-4C58-B559-4350E2659C4D}" destId="{0AC356B9-0321-4E63-BF31-8D443E0C44BD}" srcOrd="1" destOrd="0" presId="urn:microsoft.com/office/officeart/2017/3/layout/DropPinTimeline"/>
    <dgm:cxn modelId="{5436A738-DDB9-45A6-BAB6-0A9CBC855703}" type="presParOf" srcId="{0AC356B9-0321-4E63-BF31-8D443E0C44BD}" destId="{476A51EC-4AC2-46AD-9FB1-B8711A770001}" srcOrd="0" destOrd="0" presId="urn:microsoft.com/office/officeart/2017/3/layout/DropPinTimeline"/>
    <dgm:cxn modelId="{03611FCF-D655-49AD-8244-572637188AF4}" type="presParOf" srcId="{476A51EC-4AC2-46AD-9FB1-B8711A770001}" destId="{E845BCCC-7F9E-451D-9FB2-6BCC3A670F70}" srcOrd="0" destOrd="0" presId="urn:microsoft.com/office/officeart/2017/3/layout/DropPinTimeline"/>
    <dgm:cxn modelId="{3BAA78F2-E51C-4629-988C-A9F1C740EB35}" type="presParOf" srcId="{476A51EC-4AC2-46AD-9FB1-B8711A770001}" destId="{52900832-1FEA-4A33-A5C0-F55ED51DC06A}" srcOrd="1" destOrd="0" presId="urn:microsoft.com/office/officeart/2017/3/layout/DropPinTimeline"/>
    <dgm:cxn modelId="{D559EBCA-A5B1-4911-B945-72661320AF39}" type="presParOf" srcId="{52900832-1FEA-4A33-A5C0-F55ED51DC06A}" destId="{8121035C-D75E-42FE-ABCB-D5D4B3A310DD}" srcOrd="0" destOrd="0" presId="urn:microsoft.com/office/officeart/2017/3/layout/DropPinTimeline"/>
    <dgm:cxn modelId="{AD1FEF21-E061-4966-A8D5-56FCCA45B8A6}" type="presParOf" srcId="{52900832-1FEA-4A33-A5C0-F55ED51DC06A}" destId="{7867E284-4D6E-4F06-B252-9E5FAD31F56A}" srcOrd="1" destOrd="0" presId="urn:microsoft.com/office/officeart/2017/3/layout/DropPinTimeline"/>
    <dgm:cxn modelId="{489EEEAB-BE0A-40F6-8549-958DE0E2A3F6}" type="presParOf" srcId="{476A51EC-4AC2-46AD-9FB1-B8711A770001}" destId="{F65DF309-A754-4BCF-BF20-8A4123FF6456}" srcOrd="2" destOrd="0" presId="urn:microsoft.com/office/officeart/2017/3/layout/DropPinTimeline"/>
    <dgm:cxn modelId="{ED793AAC-1F03-400F-8153-53AF09215571}" type="presParOf" srcId="{476A51EC-4AC2-46AD-9FB1-B8711A770001}" destId="{5121F45E-1AA5-418C-89A4-15C554A1D5AE}" srcOrd="3" destOrd="0" presId="urn:microsoft.com/office/officeart/2017/3/layout/DropPinTimeline"/>
    <dgm:cxn modelId="{449171BC-4598-40EB-8FE9-BDE19F712EBC}" type="presParOf" srcId="{476A51EC-4AC2-46AD-9FB1-B8711A770001}" destId="{931AA499-B491-4A02-A218-A79BA6414E60}" srcOrd="4" destOrd="0" presId="urn:microsoft.com/office/officeart/2017/3/layout/DropPinTimeline"/>
    <dgm:cxn modelId="{6675178D-5812-40DB-91CE-C36D7DA9F1C2}" type="presParOf" srcId="{476A51EC-4AC2-46AD-9FB1-B8711A770001}" destId="{F1C66380-9F3F-4CA1-BF4B-DFDC8148E1DF}" srcOrd="5" destOrd="0" presId="urn:microsoft.com/office/officeart/2017/3/layout/DropPinTimeline"/>
    <dgm:cxn modelId="{5D0EED78-0C9A-48DE-806A-4A11BD753F26}" type="presParOf" srcId="{0AC356B9-0321-4E63-BF31-8D443E0C44BD}" destId="{7860E394-320C-4F88-BE04-82083559E616}" srcOrd="1" destOrd="0" presId="urn:microsoft.com/office/officeart/2017/3/layout/DropPinTimeline"/>
    <dgm:cxn modelId="{E21BDE4F-5EB5-40DE-923C-31E7D7720E67}" type="presParOf" srcId="{0AC356B9-0321-4E63-BF31-8D443E0C44BD}" destId="{35FA8110-72EE-4505-AEDF-DB31AEBAB4EC}" srcOrd="2" destOrd="0" presId="urn:microsoft.com/office/officeart/2017/3/layout/DropPinTimeline"/>
    <dgm:cxn modelId="{54633F12-F3B7-4CC9-B2C1-AD399AC1D8BB}" type="presParOf" srcId="{35FA8110-72EE-4505-AEDF-DB31AEBAB4EC}" destId="{1673826F-8F33-4F2C-A356-D3B04F2F8762}" srcOrd="0" destOrd="0" presId="urn:microsoft.com/office/officeart/2017/3/layout/DropPinTimeline"/>
    <dgm:cxn modelId="{C4CC0EC1-2492-4C99-BD82-573C628A8B0E}" type="presParOf" srcId="{35FA8110-72EE-4505-AEDF-DB31AEBAB4EC}" destId="{8AFF6D60-A898-48E7-9608-EC96121DFB46}" srcOrd="1" destOrd="0" presId="urn:microsoft.com/office/officeart/2017/3/layout/DropPinTimeline"/>
    <dgm:cxn modelId="{76314D97-CF96-4D8E-BC0C-D4179E5FFF51}" type="presParOf" srcId="{8AFF6D60-A898-48E7-9608-EC96121DFB46}" destId="{5875E11D-B3FF-4FA8-A0C5-63C45C03959A}" srcOrd="0" destOrd="0" presId="urn:microsoft.com/office/officeart/2017/3/layout/DropPinTimeline"/>
    <dgm:cxn modelId="{3879D605-93A4-4E1E-BD5D-B37369BFADEC}" type="presParOf" srcId="{8AFF6D60-A898-48E7-9608-EC96121DFB46}" destId="{08450CE6-FFCB-4292-9283-FFA8FC2E7EAD}" srcOrd="1" destOrd="0" presId="urn:microsoft.com/office/officeart/2017/3/layout/DropPinTimeline"/>
    <dgm:cxn modelId="{72CF7CFC-B2DE-433B-8552-50E4F1C43A62}" type="presParOf" srcId="{35FA8110-72EE-4505-AEDF-DB31AEBAB4EC}" destId="{66125A0A-D7DA-47AE-9E78-872A90D274CE}" srcOrd="2" destOrd="0" presId="urn:microsoft.com/office/officeart/2017/3/layout/DropPinTimeline"/>
    <dgm:cxn modelId="{6A0CFECD-0836-4FF6-B889-625B23449DE9}" type="presParOf" srcId="{35FA8110-72EE-4505-AEDF-DB31AEBAB4EC}" destId="{88DDAD45-EE64-4166-8EF0-F7C676D6952B}" srcOrd="3" destOrd="0" presId="urn:microsoft.com/office/officeart/2017/3/layout/DropPinTimeline"/>
    <dgm:cxn modelId="{60DEADFC-D8BF-484A-AAF8-048AD69E2D34}" type="presParOf" srcId="{35FA8110-72EE-4505-AEDF-DB31AEBAB4EC}" destId="{956F4F7A-B7CF-4C64-A9BC-BD814E847B25}" srcOrd="4" destOrd="0" presId="urn:microsoft.com/office/officeart/2017/3/layout/DropPinTimeline"/>
    <dgm:cxn modelId="{F62EE529-24AE-48AA-9533-7DA604C470B0}" type="presParOf" srcId="{35FA8110-72EE-4505-AEDF-DB31AEBAB4EC}" destId="{639ADE32-1401-4D7E-849A-100DF1804E21}" srcOrd="5" destOrd="0" presId="urn:microsoft.com/office/officeart/2017/3/layout/DropPinTimeline"/>
    <dgm:cxn modelId="{ECE3392E-AA8E-40DF-BC92-E31C77A7E772}" type="presParOf" srcId="{0AC356B9-0321-4E63-BF31-8D443E0C44BD}" destId="{FF7506F1-7FA8-47D2-97DF-D8FFF9D44D92}" srcOrd="3" destOrd="0" presId="urn:microsoft.com/office/officeart/2017/3/layout/DropPinTimeline"/>
    <dgm:cxn modelId="{09213128-AC60-4BE9-804F-C003EA33A16F}" type="presParOf" srcId="{0AC356B9-0321-4E63-BF31-8D443E0C44BD}" destId="{01FD61FA-3089-49E5-8269-9502289A8C54}" srcOrd="4" destOrd="0" presId="urn:microsoft.com/office/officeart/2017/3/layout/DropPinTimeline"/>
    <dgm:cxn modelId="{67B4B85A-BC27-40FC-86A5-37A95C86D108}" type="presParOf" srcId="{01FD61FA-3089-49E5-8269-9502289A8C54}" destId="{0ED263E7-F2C3-462A-B48C-7C0356FBD6CF}" srcOrd="0" destOrd="0" presId="urn:microsoft.com/office/officeart/2017/3/layout/DropPinTimeline"/>
    <dgm:cxn modelId="{1331C728-D997-422E-93FB-2D0812A04541}" type="presParOf" srcId="{01FD61FA-3089-49E5-8269-9502289A8C54}" destId="{143905D1-31F9-43A6-BB05-13E987710A21}" srcOrd="1" destOrd="0" presId="urn:microsoft.com/office/officeart/2017/3/layout/DropPinTimeline"/>
    <dgm:cxn modelId="{5B75BE6A-C850-49EF-8813-F828B2905726}" type="presParOf" srcId="{143905D1-31F9-43A6-BB05-13E987710A21}" destId="{E4D376D2-ADCD-4EC7-906F-CFEAB54ED67F}" srcOrd="0" destOrd="0" presId="urn:microsoft.com/office/officeart/2017/3/layout/DropPinTimeline"/>
    <dgm:cxn modelId="{1F6EBE04-9745-46B9-9CEE-DB9BC181D908}" type="presParOf" srcId="{143905D1-31F9-43A6-BB05-13E987710A21}" destId="{6BBE1650-EAC2-4EBE-8E58-9D1D4735BC51}" srcOrd="1" destOrd="0" presId="urn:microsoft.com/office/officeart/2017/3/layout/DropPinTimeline"/>
    <dgm:cxn modelId="{1E832966-A5B3-49C7-82AC-5CB84043DDEE}" type="presParOf" srcId="{01FD61FA-3089-49E5-8269-9502289A8C54}" destId="{B673F781-EA21-499A-94E9-E2AC1AD27FC8}" srcOrd="2" destOrd="0" presId="urn:microsoft.com/office/officeart/2017/3/layout/DropPinTimeline"/>
    <dgm:cxn modelId="{7276C7F0-A3DA-4CAF-891D-9DD53DD3E9C8}" type="presParOf" srcId="{01FD61FA-3089-49E5-8269-9502289A8C54}" destId="{9D48930A-7C6B-4DFE-A866-11B6C3304BF0}" srcOrd="3" destOrd="0" presId="urn:microsoft.com/office/officeart/2017/3/layout/DropPinTimeline"/>
    <dgm:cxn modelId="{94C9D736-591F-4337-85E9-1F17727C9742}" type="presParOf" srcId="{01FD61FA-3089-49E5-8269-9502289A8C54}" destId="{10D413D9-5D6C-4891-A5A5-4D9E77D0381E}" srcOrd="4" destOrd="0" presId="urn:microsoft.com/office/officeart/2017/3/layout/DropPinTimeline"/>
    <dgm:cxn modelId="{773E2322-8A59-42DA-B1DF-81F554773097}" type="presParOf" srcId="{01FD61FA-3089-49E5-8269-9502289A8C54}" destId="{08072AE0-E8DA-46FF-B0BA-793AB5610A91}" srcOrd="5" destOrd="0" presId="urn:microsoft.com/office/officeart/2017/3/layout/DropPinTimeline"/>
    <dgm:cxn modelId="{69FBFA23-F421-421F-8690-3B90EAC236D9}" type="presParOf" srcId="{0AC356B9-0321-4E63-BF31-8D443E0C44BD}" destId="{97D42BA6-3378-4615-A669-426887A49D46}" srcOrd="5" destOrd="0" presId="urn:microsoft.com/office/officeart/2017/3/layout/DropPinTimeline"/>
    <dgm:cxn modelId="{20C098ED-7B81-4988-AEF7-8104C65A6813}" type="presParOf" srcId="{0AC356B9-0321-4E63-BF31-8D443E0C44BD}" destId="{F8DE570D-F21E-4F91-B519-062B71C93AD5}" srcOrd="6" destOrd="0" presId="urn:microsoft.com/office/officeart/2017/3/layout/DropPinTimeline"/>
    <dgm:cxn modelId="{9FA8F47D-89C5-4172-B4F2-DEC9F0F25813}" type="presParOf" srcId="{F8DE570D-F21E-4F91-B519-062B71C93AD5}" destId="{7C7BC974-9615-41E4-9574-556D407AAE29}" srcOrd="0" destOrd="0" presId="urn:microsoft.com/office/officeart/2017/3/layout/DropPinTimeline"/>
    <dgm:cxn modelId="{86D58524-97AE-41DD-9249-C1157F19DF19}" type="presParOf" srcId="{F8DE570D-F21E-4F91-B519-062B71C93AD5}" destId="{007FECE9-AAAF-4F32-B3AD-E36C1685A31A}" srcOrd="1" destOrd="0" presId="urn:microsoft.com/office/officeart/2017/3/layout/DropPinTimeline"/>
    <dgm:cxn modelId="{CF63D15E-A560-4878-9ED6-764D96C242EB}" type="presParOf" srcId="{007FECE9-AAAF-4F32-B3AD-E36C1685A31A}" destId="{ECF5D9C7-2E58-4AA5-B9E4-65C3EC9D62DC}" srcOrd="0" destOrd="0" presId="urn:microsoft.com/office/officeart/2017/3/layout/DropPinTimeline"/>
    <dgm:cxn modelId="{2FCDA79D-9163-4D49-AEBD-3CC181A79EC1}" type="presParOf" srcId="{007FECE9-AAAF-4F32-B3AD-E36C1685A31A}" destId="{0F82377C-CB72-44B0-B6AC-BCE5F5749904}" srcOrd="1" destOrd="0" presId="urn:microsoft.com/office/officeart/2017/3/layout/DropPinTimeline"/>
    <dgm:cxn modelId="{73634068-F538-4450-B3F1-C888F3FC73A6}" type="presParOf" srcId="{F8DE570D-F21E-4F91-B519-062B71C93AD5}" destId="{1AF53F04-5860-4731-9BD7-546104319E4B}" srcOrd="2" destOrd="0" presId="urn:microsoft.com/office/officeart/2017/3/layout/DropPinTimeline"/>
    <dgm:cxn modelId="{597891B7-BFD9-4FCB-B387-3C1F201417BE}" type="presParOf" srcId="{F8DE570D-F21E-4F91-B519-062B71C93AD5}" destId="{1AE28C39-37D2-4CE4-9F11-2EE0D5DFDE8A}" srcOrd="3" destOrd="0" presId="urn:microsoft.com/office/officeart/2017/3/layout/DropPinTimeline"/>
    <dgm:cxn modelId="{00DFB712-9AA0-45CD-ADB1-F1B324062AE5}" type="presParOf" srcId="{F8DE570D-F21E-4F91-B519-062B71C93AD5}" destId="{1C7D7688-5C94-4C01-BD58-26EB172BC7B9}" srcOrd="4" destOrd="0" presId="urn:microsoft.com/office/officeart/2017/3/layout/DropPinTimeline"/>
    <dgm:cxn modelId="{82331522-7B03-456F-81E0-941448AD986C}" type="presParOf" srcId="{F8DE570D-F21E-4F91-B519-062B71C93AD5}" destId="{2B143DD5-EBE0-4EF2-A549-53CF09E30BDD}"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01BD18-0B77-4794-81F2-55CE8503884C}" type="doc">
      <dgm:prSet loTypeId="urn:microsoft.com/office/officeart/2017/3/layout/DropPinTimeline" loCatId="timeline" qsTypeId="urn:microsoft.com/office/officeart/2005/8/quickstyle/simple1" qsCatId="simple" csTypeId="urn:microsoft.com/office/officeart/2005/8/colors/accent1_2" csCatId="accent1" phldr="1"/>
      <dgm:spPr/>
      <dgm:t>
        <a:bodyPr/>
        <a:lstStyle/>
        <a:p>
          <a:endParaRPr lang="en-US"/>
        </a:p>
      </dgm:t>
    </dgm:pt>
    <dgm:pt modelId="{106BE264-FBF2-45F4-91C6-FB1EF6DEC1DA}">
      <dgm:prSet phldrT="[Text]" phldr="0"/>
      <dgm:spPr/>
      <dgm:t>
        <a:bodyPr/>
        <a:lstStyle/>
        <a:p>
          <a:pPr>
            <a:defRPr b="1"/>
          </a:pPr>
          <a:r>
            <a:rPr lang="en-US">
              <a:latin typeface="Arial"/>
            </a:rPr>
            <a:t> </a:t>
          </a:r>
          <a:r>
            <a:rPr lang="en-US" err="1">
              <a:latin typeface="Arial"/>
            </a:rPr>
            <a:t>Contextualização</a:t>
          </a:r>
          <a:endParaRPr lang="en-US"/>
        </a:p>
      </dgm:t>
    </dgm:pt>
    <dgm:pt modelId="{8F7C7999-9BF8-49EB-A1AC-1AF6B106AF8B}" type="parTrans" cxnId="{BE46116E-9B0F-4E35-81F9-BC9BA64D4834}">
      <dgm:prSet/>
      <dgm:spPr/>
      <dgm:t>
        <a:bodyPr/>
        <a:lstStyle/>
        <a:p>
          <a:endParaRPr lang="en-US"/>
        </a:p>
      </dgm:t>
    </dgm:pt>
    <dgm:pt modelId="{AE507E9D-DEC7-4AFC-895B-EC6E9739438B}" type="sibTrans" cxnId="{BE46116E-9B0F-4E35-81F9-BC9BA64D4834}">
      <dgm:prSet/>
      <dgm:spPr/>
      <dgm:t>
        <a:bodyPr/>
        <a:lstStyle/>
        <a:p>
          <a:endParaRPr lang="en-US"/>
        </a:p>
      </dgm:t>
    </dgm:pt>
    <dgm:pt modelId="{EA0B1B4A-24BB-438A-81AF-7FD73284B332}">
      <dgm:prSet phldrT="[Text]" phldr="0"/>
      <dgm:spPr/>
      <dgm:t>
        <a:bodyPr/>
        <a:lstStyle/>
        <a:p>
          <a:r>
            <a:rPr lang="en-US">
              <a:latin typeface="Arial"/>
            </a:rPr>
            <a:t> </a:t>
          </a:r>
          <a:r>
            <a:rPr lang="en-US" err="1">
              <a:latin typeface="Arial"/>
            </a:rPr>
            <a:t>Histórico</a:t>
          </a:r>
          <a:endParaRPr lang="en-US"/>
        </a:p>
      </dgm:t>
    </dgm:pt>
    <dgm:pt modelId="{A695D5E6-F3C3-4C1A-ABDD-CCE82C54E731}" type="parTrans" cxnId="{45D32DF7-07DB-43B6-A987-0487A3EE213F}">
      <dgm:prSet/>
      <dgm:spPr/>
      <dgm:t>
        <a:bodyPr/>
        <a:lstStyle/>
        <a:p>
          <a:endParaRPr lang="en-US"/>
        </a:p>
      </dgm:t>
    </dgm:pt>
    <dgm:pt modelId="{EBB9A608-B085-4B9D-9460-F222CEBDCFB5}" type="sibTrans" cxnId="{45D32DF7-07DB-43B6-A987-0487A3EE213F}">
      <dgm:prSet/>
      <dgm:spPr/>
      <dgm:t>
        <a:bodyPr/>
        <a:lstStyle/>
        <a:p>
          <a:endParaRPr lang="en-US"/>
        </a:p>
      </dgm:t>
    </dgm:pt>
    <dgm:pt modelId="{8286FB2D-ECB6-4548-9C69-DADBA4072A6B}">
      <dgm:prSet phldrT="[Text]" phldr="0"/>
      <dgm:spPr/>
      <dgm:t>
        <a:bodyPr/>
        <a:lstStyle/>
        <a:p>
          <a:r>
            <a:rPr lang="en-US" b="0">
              <a:latin typeface="Arial"/>
            </a:rPr>
            <a:t> O que </a:t>
          </a:r>
          <a:r>
            <a:rPr lang="en-US" b="0" err="1">
              <a:latin typeface="Arial"/>
            </a:rPr>
            <a:t>são</a:t>
          </a:r>
          <a:r>
            <a:rPr lang="en-US" b="0">
              <a:latin typeface="Arial"/>
            </a:rPr>
            <a:t> BDs ?</a:t>
          </a:r>
          <a:endParaRPr lang="en-US" b="0"/>
        </a:p>
      </dgm:t>
    </dgm:pt>
    <dgm:pt modelId="{86C8C06F-ADC6-42F0-8125-53059FEAE6E0}" type="parTrans" cxnId="{1F16809C-B788-42C1-B0FE-E71B708CF5A7}">
      <dgm:prSet/>
      <dgm:spPr/>
      <dgm:t>
        <a:bodyPr/>
        <a:lstStyle/>
        <a:p>
          <a:endParaRPr lang="en-US"/>
        </a:p>
      </dgm:t>
    </dgm:pt>
    <dgm:pt modelId="{E346E078-C4B4-4E13-90ED-E374D4751519}" type="sibTrans" cxnId="{1F16809C-B788-42C1-B0FE-E71B708CF5A7}">
      <dgm:prSet/>
      <dgm:spPr/>
      <dgm:t>
        <a:bodyPr/>
        <a:lstStyle/>
        <a:p>
          <a:endParaRPr lang="en-US"/>
        </a:p>
      </dgm:t>
    </dgm:pt>
    <dgm:pt modelId="{A0FB9713-CECE-4CB3-99AC-DA0B8F268DBD}">
      <dgm:prSet phldrT="[Text]" phldr="0"/>
      <dgm:spPr/>
      <dgm:t>
        <a:bodyPr/>
        <a:lstStyle/>
        <a:p>
          <a:r>
            <a:rPr lang="en-US" b="0">
              <a:latin typeface="Arial"/>
            </a:rPr>
            <a:t> Era dos dados</a:t>
          </a:r>
          <a:endParaRPr lang="en-US" b="0"/>
        </a:p>
      </dgm:t>
    </dgm:pt>
    <dgm:pt modelId="{3D4D262C-115C-4DDD-BA23-5C190545CEB6}" type="parTrans" cxnId="{B9EBF11A-0543-4883-A651-163A41C8C7E0}">
      <dgm:prSet/>
      <dgm:spPr/>
      <dgm:t>
        <a:bodyPr/>
        <a:lstStyle/>
        <a:p>
          <a:endParaRPr lang="en-US"/>
        </a:p>
      </dgm:t>
    </dgm:pt>
    <dgm:pt modelId="{B065018B-DD1D-4AC0-85F3-0DE9871C9B1A}" type="sibTrans" cxnId="{B9EBF11A-0543-4883-A651-163A41C8C7E0}">
      <dgm:prSet/>
      <dgm:spPr/>
      <dgm:t>
        <a:bodyPr/>
        <a:lstStyle/>
        <a:p>
          <a:endParaRPr lang="en-US"/>
        </a:p>
      </dgm:t>
    </dgm:pt>
    <dgm:pt modelId="{344E5A9A-E9AC-44DC-8EA8-5A0C01188D97}">
      <dgm:prSet phldrT="[Text]" phldr="0"/>
      <dgm:spPr/>
      <dgm:t>
        <a:bodyPr/>
        <a:lstStyle/>
        <a:p>
          <a:pPr>
            <a:defRPr b="1"/>
          </a:pPr>
          <a:r>
            <a:rPr lang="en-US" b="1">
              <a:latin typeface="Arial"/>
            </a:rPr>
            <a:t> </a:t>
          </a:r>
          <a:r>
            <a:rPr lang="en-US" b="1" err="1">
              <a:latin typeface="Arial"/>
            </a:rPr>
            <a:t>Explorando</a:t>
          </a:r>
          <a:r>
            <a:rPr lang="en-US" b="1">
              <a:latin typeface="Arial"/>
            </a:rPr>
            <a:t> SGBDs</a:t>
          </a:r>
          <a:endParaRPr lang="en-US" b="1"/>
        </a:p>
      </dgm:t>
    </dgm:pt>
    <dgm:pt modelId="{762E9E8A-D14D-4DB0-9369-B8528C3DDE24}" type="parTrans" cxnId="{B07E2D93-AE89-4E85-A00D-E5397793AD06}">
      <dgm:prSet/>
      <dgm:spPr/>
      <dgm:t>
        <a:bodyPr/>
        <a:lstStyle/>
        <a:p>
          <a:endParaRPr lang="en-US"/>
        </a:p>
      </dgm:t>
    </dgm:pt>
    <dgm:pt modelId="{2E59A645-E43E-43E8-BEA1-3CBFA162DD07}" type="sibTrans" cxnId="{B07E2D93-AE89-4E85-A00D-E5397793AD06}">
      <dgm:prSet/>
      <dgm:spPr/>
      <dgm:t>
        <a:bodyPr/>
        <a:lstStyle/>
        <a:p>
          <a:endParaRPr lang="en-US"/>
        </a:p>
      </dgm:t>
    </dgm:pt>
    <dgm:pt modelId="{C1E49CF3-618E-4A14-8DBE-1F0ED0E0FDAF}">
      <dgm:prSet phldrT="[Text]" phldr="0"/>
      <dgm:spPr/>
      <dgm:t>
        <a:bodyPr/>
        <a:lstStyle/>
        <a:p>
          <a:r>
            <a:rPr lang="en-US" b="0">
              <a:latin typeface="Arial"/>
            </a:rPr>
            <a:t> </a:t>
          </a:r>
          <a:r>
            <a:rPr lang="en-US" b="0" err="1">
              <a:latin typeface="Arial"/>
            </a:rPr>
            <a:t>Características</a:t>
          </a:r>
          <a:r>
            <a:rPr lang="en-US" b="0">
              <a:latin typeface="Arial"/>
            </a:rPr>
            <a:t> </a:t>
          </a:r>
          <a:r>
            <a:rPr lang="en-US" b="0" err="1">
              <a:latin typeface="Arial"/>
            </a:rPr>
            <a:t>principais</a:t>
          </a:r>
          <a:endParaRPr lang="en-US" b="0"/>
        </a:p>
      </dgm:t>
    </dgm:pt>
    <dgm:pt modelId="{3BB586D0-33C9-483B-B322-9120D510A9DF}" type="parTrans" cxnId="{339A2B91-D09D-4931-8AA9-BB017C5C09B5}">
      <dgm:prSet/>
      <dgm:spPr/>
      <dgm:t>
        <a:bodyPr/>
        <a:lstStyle/>
        <a:p>
          <a:endParaRPr lang="en-US"/>
        </a:p>
      </dgm:t>
    </dgm:pt>
    <dgm:pt modelId="{62177B6B-0175-42F7-88BB-14D2433A8F8F}" type="sibTrans" cxnId="{339A2B91-D09D-4931-8AA9-BB017C5C09B5}">
      <dgm:prSet/>
      <dgm:spPr/>
      <dgm:t>
        <a:bodyPr/>
        <a:lstStyle/>
        <a:p>
          <a:endParaRPr lang="en-US"/>
        </a:p>
      </dgm:t>
    </dgm:pt>
    <dgm:pt modelId="{0BDBF7F9-164E-4F48-B891-ECCF81B2AE64}">
      <dgm:prSet phldr="0"/>
      <dgm:spPr/>
      <dgm:t>
        <a:bodyPr/>
        <a:lstStyle/>
        <a:p>
          <a:r>
            <a:rPr lang="en-US" b="0" err="1">
              <a:latin typeface="Arial"/>
            </a:rPr>
            <a:t>StakeHolders</a:t>
          </a:r>
          <a:endParaRPr lang="en-US" b="0">
            <a:latin typeface="Arial"/>
          </a:endParaRPr>
        </a:p>
      </dgm:t>
    </dgm:pt>
    <dgm:pt modelId="{7BE9D927-FAB0-4064-AA23-56FD3DAC522D}" type="parTrans" cxnId="{F37003BC-4B59-40EF-B50E-E0EEE1F8DECB}">
      <dgm:prSet/>
      <dgm:spPr/>
    </dgm:pt>
    <dgm:pt modelId="{170B435C-308F-4C73-8420-C11620F4CF0B}" type="sibTrans" cxnId="{F37003BC-4B59-40EF-B50E-E0EEE1F8DECB}">
      <dgm:prSet/>
      <dgm:spPr/>
    </dgm:pt>
    <dgm:pt modelId="{36D12D42-726D-4C10-B2BC-03284CD4C1DC}">
      <dgm:prSet phldr="0"/>
      <dgm:spPr/>
      <dgm:t>
        <a:bodyPr/>
        <a:lstStyle/>
        <a:p>
          <a:r>
            <a:rPr lang="en-US" b="0">
              <a:latin typeface="Arial"/>
            </a:rPr>
            <a:t> </a:t>
          </a:r>
          <a:r>
            <a:rPr lang="en-US" b="0" err="1">
              <a:latin typeface="Arial"/>
            </a:rPr>
            <a:t>Modelagem</a:t>
          </a:r>
          <a:r>
            <a:rPr lang="en-US" b="0">
              <a:latin typeface="Arial"/>
            </a:rPr>
            <a:t> e SQL</a:t>
          </a:r>
        </a:p>
      </dgm:t>
    </dgm:pt>
    <dgm:pt modelId="{3A36DFF5-CE4E-4242-BD84-3AD7970ED810}" type="parTrans" cxnId="{3B52060F-7D50-4EF6-85AA-F11680E5686E}">
      <dgm:prSet/>
      <dgm:spPr/>
    </dgm:pt>
    <dgm:pt modelId="{91FA665E-33B4-405B-86CF-6CB8A35CCDB9}" type="sibTrans" cxnId="{3B52060F-7D50-4EF6-85AA-F11680E5686E}">
      <dgm:prSet/>
      <dgm:spPr/>
    </dgm:pt>
    <dgm:pt modelId="{37523C4A-83A3-4D77-9BB7-27C6A9AA8F8A}">
      <dgm:prSet phldr="0"/>
      <dgm:spPr/>
      <dgm:t>
        <a:bodyPr/>
        <a:lstStyle/>
        <a:p>
          <a:r>
            <a:rPr lang="en-US">
              <a:latin typeface="Arial"/>
            </a:rPr>
            <a:t> </a:t>
          </a:r>
          <a:r>
            <a:rPr lang="en-US" err="1">
              <a:latin typeface="Arial"/>
            </a:rPr>
            <a:t>Modelos</a:t>
          </a:r>
          <a:r>
            <a:rPr lang="en-US">
              <a:latin typeface="Arial"/>
            </a:rPr>
            <a:t>, </a:t>
          </a:r>
          <a:r>
            <a:rPr lang="en-US" err="1">
              <a:latin typeface="Arial"/>
            </a:rPr>
            <a:t>Esquemas</a:t>
          </a:r>
          <a:r>
            <a:rPr lang="en-US">
              <a:latin typeface="Arial"/>
            </a:rPr>
            <a:t>, </a:t>
          </a:r>
          <a:r>
            <a:rPr lang="en-US" err="1">
              <a:latin typeface="Arial"/>
            </a:rPr>
            <a:t>linguagens</a:t>
          </a:r>
          <a:r>
            <a:rPr lang="en-US">
              <a:latin typeface="Arial"/>
            </a:rPr>
            <a:t>, ambientes ….</a:t>
          </a:r>
          <a:endParaRPr lang="en-US" b="0">
            <a:latin typeface="Arial"/>
          </a:endParaRPr>
        </a:p>
      </dgm:t>
    </dgm:pt>
    <dgm:pt modelId="{68671C1B-9C90-4345-95D5-FFA45798CF86}" type="parTrans" cxnId="{E57CCA8D-59E3-4DD1-ADA9-191093D44A3C}">
      <dgm:prSet/>
      <dgm:spPr/>
    </dgm:pt>
    <dgm:pt modelId="{DF15545A-EC6A-4837-8C3F-5F0D27E8680E}" type="sibTrans" cxnId="{E57CCA8D-59E3-4DD1-ADA9-191093D44A3C}">
      <dgm:prSet/>
      <dgm:spPr/>
    </dgm:pt>
    <dgm:pt modelId="{6BD20832-4AE6-44D1-8E4C-290F8E6A0931}">
      <dgm:prSet phldr="0"/>
      <dgm:spPr/>
      <dgm:t>
        <a:bodyPr/>
        <a:lstStyle/>
        <a:p>
          <a:r>
            <a:rPr lang="en-US" b="0">
              <a:latin typeface="Arial"/>
            </a:rPr>
            <a:t> </a:t>
          </a:r>
          <a:r>
            <a:rPr lang="en-US" b="0" err="1">
              <a:latin typeface="Arial"/>
            </a:rPr>
            <a:t>Vantagnes</a:t>
          </a:r>
          <a:r>
            <a:rPr lang="en-US" b="0">
              <a:latin typeface="Arial"/>
            </a:rPr>
            <a:t> e </a:t>
          </a:r>
          <a:r>
            <a:rPr lang="en-US" b="0" err="1">
              <a:latin typeface="Arial"/>
            </a:rPr>
            <a:t>quando</a:t>
          </a:r>
          <a:r>
            <a:rPr lang="en-US" b="0">
              <a:latin typeface="Arial"/>
            </a:rPr>
            <a:t> </a:t>
          </a:r>
          <a:r>
            <a:rPr lang="en-US" b="0" err="1">
              <a:latin typeface="Arial"/>
            </a:rPr>
            <a:t>não</a:t>
          </a:r>
          <a:r>
            <a:rPr lang="en-US" b="0">
              <a:latin typeface="Arial"/>
            </a:rPr>
            <a:t> usar?</a:t>
          </a:r>
        </a:p>
      </dgm:t>
    </dgm:pt>
    <dgm:pt modelId="{1E623C06-B654-4405-A7E1-5D17D704CA71}" type="parTrans" cxnId="{8CCCDEEB-310D-4664-ABC6-7BD2E375E2EA}">
      <dgm:prSet/>
      <dgm:spPr/>
    </dgm:pt>
    <dgm:pt modelId="{88496787-D742-420B-BE6E-6F1C365BFC7C}" type="sibTrans" cxnId="{8CCCDEEB-310D-4664-ABC6-7BD2E375E2EA}">
      <dgm:prSet/>
      <dgm:spPr/>
    </dgm:pt>
    <dgm:pt modelId="{FBB93A89-AE2B-4BD5-857C-452E17C98DA1}">
      <dgm:prSet phldr="0"/>
      <dgm:spPr/>
      <dgm:t>
        <a:bodyPr/>
        <a:lstStyle/>
        <a:p>
          <a:pPr>
            <a:defRPr b="1"/>
          </a:pPr>
          <a:r>
            <a:rPr lang="en-US" b="1" err="1">
              <a:latin typeface="Arial"/>
            </a:rPr>
            <a:t>Introdução</a:t>
          </a:r>
          <a:r>
            <a:rPr lang="en-US" b="1">
              <a:latin typeface="Arial"/>
            </a:rPr>
            <a:t> à </a:t>
          </a:r>
          <a:r>
            <a:rPr lang="en-US" b="1" err="1">
              <a:latin typeface="Arial"/>
            </a:rPr>
            <a:t>Modelagem</a:t>
          </a:r>
          <a:r>
            <a:rPr lang="en-US" b="1">
              <a:latin typeface="Arial"/>
            </a:rPr>
            <a:t> de Dados</a:t>
          </a:r>
        </a:p>
      </dgm:t>
    </dgm:pt>
    <dgm:pt modelId="{26BBFCAF-23A0-40C8-BF98-C5B6C32A3F2D}" type="parTrans" cxnId="{2F6D1C87-2213-4178-BB54-9612A8066E4E}">
      <dgm:prSet/>
      <dgm:spPr/>
    </dgm:pt>
    <dgm:pt modelId="{6370AF86-9765-46B9-9480-821261CBE7AC}" type="sibTrans" cxnId="{2F6D1C87-2213-4178-BB54-9612A8066E4E}">
      <dgm:prSet/>
      <dgm:spPr/>
    </dgm:pt>
    <dgm:pt modelId="{41D08CFF-CE09-4646-B3CB-3D437E37B8E2}">
      <dgm:prSet phldr="0"/>
      <dgm:spPr/>
      <dgm:t>
        <a:bodyPr/>
        <a:lstStyle/>
        <a:p>
          <a:pPr>
            <a:defRPr b="1"/>
          </a:pPr>
          <a:r>
            <a:rPr lang="en-US" b="0"/>
            <a:t> </a:t>
          </a:r>
          <a:r>
            <a:rPr lang="en-US" b="0" err="1"/>
            <a:t>Instalando</a:t>
          </a:r>
          <a:r>
            <a:rPr lang="en-US" b="0"/>
            <a:t> e </a:t>
          </a:r>
          <a:r>
            <a:rPr lang="en-US" b="0" err="1"/>
            <a:t>Configurando</a:t>
          </a:r>
          <a:r>
            <a:rPr lang="en-US" b="0"/>
            <a:t> </a:t>
          </a:r>
          <a:r>
            <a:rPr lang="en-US" b="0" err="1"/>
            <a:t>seu</a:t>
          </a:r>
          <a:r>
            <a:rPr lang="en-US" b="0"/>
            <a:t> SGBD</a:t>
          </a:r>
        </a:p>
      </dgm:t>
    </dgm:pt>
    <dgm:pt modelId="{299A0173-2143-4466-B129-6CEC9849161A}" type="parTrans" cxnId="{6EF2796B-7326-4B31-836B-A86AA97CB161}">
      <dgm:prSet/>
      <dgm:spPr/>
    </dgm:pt>
    <dgm:pt modelId="{1AE990DF-98BA-43C6-A0D1-A35F4AACAF38}" type="sibTrans" cxnId="{6EF2796B-7326-4B31-836B-A86AA97CB161}">
      <dgm:prSet/>
      <dgm:spPr/>
    </dgm:pt>
    <dgm:pt modelId="{5AC98760-DC20-4F88-B8B5-043A8FC32289}">
      <dgm:prSet phldr="0"/>
      <dgm:spPr/>
      <dgm:t>
        <a:bodyPr/>
        <a:lstStyle/>
        <a:p>
          <a:pPr>
            <a:defRPr b="1"/>
          </a:pPr>
          <a:r>
            <a:rPr lang="en-US" b="1">
              <a:latin typeface="Arial"/>
            </a:rPr>
            <a:t> </a:t>
          </a:r>
          <a:r>
            <a:rPr lang="en-US" b="1" err="1">
              <a:latin typeface="Arial"/>
            </a:rPr>
            <a:t>Arquitetura</a:t>
          </a:r>
          <a:r>
            <a:rPr lang="en-US" b="1">
              <a:latin typeface="Arial"/>
            </a:rPr>
            <a:t> de SGBDs</a:t>
          </a:r>
        </a:p>
      </dgm:t>
    </dgm:pt>
    <dgm:pt modelId="{CA8E7459-B025-4AED-B3C2-2761D5D2581A}" type="parTrans" cxnId="{92FDBC98-08B2-47CB-872A-150C7BB3062E}">
      <dgm:prSet/>
      <dgm:spPr/>
    </dgm:pt>
    <dgm:pt modelId="{9AA4E6D1-0F52-4254-9FCF-014798D54DD9}" type="sibTrans" cxnId="{92FDBC98-08B2-47CB-872A-150C7BB3062E}">
      <dgm:prSet/>
      <dgm:spPr/>
    </dgm:pt>
    <dgm:pt modelId="{D3DC2082-1498-429F-BE6B-3A28FBE4B1B0}" type="pres">
      <dgm:prSet presAssocID="{9A01BD18-0B77-4794-81F2-55CE8503884C}" presName="root" presStyleCnt="0">
        <dgm:presLayoutVars>
          <dgm:chMax/>
          <dgm:chPref/>
          <dgm:animLvl val="lvl"/>
        </dgm:presLayoutVars>
      </dgm:prSet>
      <dgm:spPr/>
    </dgm:pt>
    <dgm:pt modelId="{1D76567D-6021-4C9A-BC05-E73DEBB753B8}" type="pres">
      <dgm:prSet presAssocID="{9A01BD18-0B77-4794-81F2-55CE8503884C}" presName="divider" presStyleLbl="fgAcc1" presStyleIdx="0" presStyleCnt="5"/>
      <dgm:spPr>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tailEnd type="triangle" w="lg" len="lg"/>
        </a:ln>
        <a:effectLst/>
      </dgm:spPr>
    </dgm:pt>
    <dgm:pt modelId="{DA3B408E-3A44-4503-835C-B23DCD8200D4}" type="pres">
      <dgm:prSet presAssocID="{9A01BD18-0B77-4794-81F2-55CE8503884C}" presName="nodes" presStyleCnt="0">
        <dgm:presLayoutVars>
          <dgm:chMax/>
          <dgm:chPref/>
          <dgm:animLvl val="lvl"/>
        </dgm:presLayoutVars>
      </dgm:prSet>
      <dgm:spPr/>
    </dgm:pt>
    <dgm:pt modelId="{ABD64EEE-1905-476D-8DF2-1C96CED3DB48}" type="pres">
      <dgm:prSet presAssocID="{106BE264-FBF2-45F4-91C6-FB1EF6DEC1DA}" presName="composite" presStyleCnt="0"/>
      <dgm:spPr/>
    </dgm:pt>
    <dgm:pt modelId="{DD56AB9B-A677-4F16-9F06-1DB2AC644E23}" type="pres">
      <dgm:prSet presAssocID="{106BE264-FBF2-45F4-91C6-FB1EF6DEC1DA}" presName="ConnectorPoint" presStyleLbl="lnNode1" presStyleIdx="0"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F0812F43-8002-4646-AA87-5D966555DDA2}" type="pres">
      <dgm:prSet presAssocID="{106BE264-FBF2-45F4-91C6-FB1EF6DEC1DA}" presName="DropPinPlaceHolder" presStyleCnt="0"/>
      <dgm:spPr/>
    </dgm:pt>
    <dgm:pt modelId="{69ED53A6-5949-4025-B0E9-9881446E36D1}" type="pres">
      <dgm:prSet presAssocID="{106BE264-FBF2-45F4-91C6-FB1EF6DEC1DA}" presName="DropPin" presStyleLbl="alignNode1" presStyleIdx="0" presStyleCnt="4"/>
      <dgm:spPr/>
    </dgm:pt>
    <dgm:pt modelId="{96ADCA57-A506-40E8-8084-5F7A4E55B30B}" type="pres">
      <dgm:prSet presAssocID="{106BE264-FBF2-45F4-91C6-FB1EF6DEC1DA}" presName="Ellipse" presStyleLbl="fgAcc1" presStyleIdx="1" presStyleCnt="5"/>
      <dgm:spPr>
        <a:solidFill>
          <a:schemeClr val="lt1">
            <a:alpha val="90000"/>
            <a:hueOff val="0"/>
            <a:satOff val="0"/>
            <a:lumOff val="0"/>
            <a:alphaOff val="0"/>
          </a:schemeClr>
        </a:solidFill>
        <a:ln w="25400" cap="flat" cmpd="sng" algn="ctr">
          <a:noFill/>
          <a:prstDash val="solid"/>
        </a:ln>
        <a:effectLst/>
      </dgm:spPr>
    </dgm:pt>
    <dgm:pt modelId="{4AEBBB0F-8EA2-4C6A-A5C9-AC701CC44F82}" type="pres">
      <dgm:prSet presAssocID="{106BE264-FBF2-45F4-91C6-FB1EF6DEC1DA}" presName="L2TextContainer" presStyleLbl="revTx" presStyleIdx="0" presStyleCnt="8">
        <dgm:presLayoutVars>
          <dgm:bulletEnabled val="1"/>
        </dgm:presLayoutVars>
      </dgm:prSet>
      <dgm:spPr/>
    </dgm:pt>
    <dgm:pt modelId="{4BBC3201-7084-40FB-A308-5C811690208C}" type="pres">
      <dgm:prSet presAssocID="{106BE264-FBF2-45F4-91C6-FB1EF6DEC1DA}" presName="L1TextContainer" presStyleLbl="revTx" presStyleIdx="1" presStyleCnt="8">
        <dgm:presLayoutVars>
          <dgm:chMax val="1"/>
          <dgm:chPref val="1"/>
          <dgm:bulletEnabled val="1"/>
        </dgm:presLayoutVars>
      </dgm:prSet>
      <dgm:spPr/>
    </dgm:pt>
    <dgm:pt modelId="{A6A889FE-F2F3-404E-9CAE-A50ACDB03FB3}" type="pres">
      <dgm:prSet presAssocID="{106BE264-FBF2-45F4-91C6-FB1EF6DEC1DA}" presName="ConnectLine" presStyleLbl="sibTrans1D1" presStyleIdx="0" presStyleCnt="4"/>
      <dgm:spPr>
        <a:noFill/>
        <a:ln w="12700" cap="flat" cmpd="sng" algn="ctr">
          <a:solidFill>
            <a:schemeClr val="accent1">
              <a:hueOff val="0"/>
              <a:satOff val="0"/>
              <a:lumOff val="0"/>
              <a:alphaOff val="0"/>
            </a:schemeClr>
          </a:solidFill>
          <a:prstDash val="dash"/>
        </a:ln>
        <a:effectLst/>
      </dgm:spPr>
    </dgm:pt>
    <dgm:pt modelId="{C21A9182-8BE7-41DD-8022-10748F546F87}" type="pres">
      <dgm:prSet presAssocID="{106BE264-FBF2-45F4-91C6-FB1EF6DEC1DA}" presName="EmptyPlaceHolder" presStyleCnt="0"/>
      <dgm:spPr/>
    </dgm:pt>
    <dgm:pt modelId="{6403F921-09E8-4789-A844-5701D7FF95B7}" type="pres">
      <dgm:prSet presAssocID="{AE507E9D-DEC7-4AFC-895B-EC6E9739438B}" presName="spaceBetweenRectangles" presStyleCnt="0"/>
      <dgm:spPr/>
    </dgm:pt>
    <dgm:pt modelId="{AD2B2407-15CB-4151-AB41-B183BAB5F30D}" type="pres">
      <dgm:prSet presAssocID="{344E5A9A-E9AC-44DC-8EA8-5A0C01188D97}" presName="composite" presStyleCnt="0"/>
      <dgm:spPr/>
    </dgm:pt>
    <dgm:pt modelId="{D959EAEF-CC2F-46AD-9420-C7CA34DB70E0}" type="pres">
      <dgm:prSet presAssocID="{344E5A9A-E9AC-44DC-8EA8-5A0C01188D97}" presName="ConnectorPoint" presStyleLbl="lnNode1" presStyleIdx="1"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CCAE23AC-4AC1-408A-BD14-106866FBF53D}" type="pres">
      <dgm:prSet presAssocID="{344E5A9A-E9AC-44DC-8EA8-5A0C01188D97}" presName="DropPinPlaceHolder" presStyleCnt="0"/>
      <dgm:spPr/>
    </dgm:pt>
    <dgm:pt modelId="{A3BE104D-8450-43FA-8D57-7ED31FF79229}" type="pres">
      <dgm:prSet presAssocID="{344E5A9A-E9AC-44DC-8EA8-5A0C01188D97}" presName="DropPin" presStyleLbl="alignNode1" presStyleIdx="1" presStyleCnt="4"/>
      <dgm:spPr/>
    </dgm:pt>
    <dgm:pt modelId="{2F3C5655-1790-4540-9C03-1CA7491E2E14}" type="pres">
      <dgm:prSet presAssocID="{344E5A9A-E9AC-44DC-8EA8-5A0C01188D97}" presName="Ellipse" presStyleLbl="fgAcc1" presStyleIdx="2" presStyleCnt="5"/>
      <dgm:spPr>
        <a:solidFill>
          <a:schemeClr val="lt1">
            <a:alpha val="90000"/>
            <a:hueOff val="0"/>
            <a:satOff val="0"/>
            <a:lumOff val="0"/>
            <a:alphaOff val="0"/>
          </a:schemeClr>
        </a:solidFill>
        <a:ln w="25400" cap="flat" cmpd="sng" algn="ctr">
          <a:noFill/>
          <a:prstDash val="solid"/>
        </a:ln>
        <a:effectLst/>
      </dgm:spPr>
    </dgm:pt>
    <dgm:pt modelId="{AF53F20E-09CA-4E2C-80A3-58776379C8D1}" type="pres">
      <dgm:prSet presAssocID="{344E5A9A-E9AC-44DC-8EA8-5A0C01188D97}" presName="L2TextContainer" presStyleLbl="revTx" presStyleIdx="2" presStyleCnt="8">
        <dgm:presLayoutVars>
          <dgm:bulletEnabled val="1"/>
        </dgm:presLayoutVars>
      </dgm:prSet>
      <dgm:spPr/>
    </dgm:pt>
    <dgm:pt modelId="{853C2D94-E0EA-423E-A300-713BC69E5CE6}" type="pres">
      <dgm:prSet presAssocID="{344E5A9A-E9AC-44DC-8EA8-5A0C01188D97}" presName="L1TextContainer" presStyleLbl="revTx" presStyleIdx="3" presStyleCnt="8">
        <dgm:presLayoutVars>
          <dgm:chMax val="1"/>
          <dgm:chPref val="1"/>
          <dgm:bulletEnabled val="1"/>
        </dgm:presLayoutVars>
      </dgm:prSet>
      <dgm:spPr/>
    </dgm:pt>
    <dgm:pt modelId="{071BD297-1357-40C4-90D7-2862B8D1E060}" type="pres">
      <dgm:prSet presAssocID="{344E5A9A-E9AC-44DC-8EA8-5A0C01188D97}" presName="ConnectLine" presStyleLbl="sibTrans1D1" presStyleIdx="1" presStyleCnt="4"/>
      <dgm:spPr>
        <a:noFill/>
        <a:ln w="12700" cap="flat" cmpd="sng" algn="ctr">
          <a:solidFill>
            <a:schemeClr val="accent1">
              <a:hueOff val="0"/>
              <a:satOff val="0"/>
              <a:lumOff val="0"/>
              <a:alphaOff val="0"/>
            </a:schemeClr>
          </a:solidFill>
          <a:prstDash val="dash"/>
        </a:ln>
        <a:effectLst/>
      </dgm:spPr>
    </dgm:pt>
    <dgm:pt modelId="{A85E5B2C-49B3-440F-8B4F-0E8F6573A8C4}" type="pres">
      <dgm:prSet presAssocID="{344E5A9A-E9AC-44DC-8EA8-5A0C01188D97}" presName="EmptyPlaceHolder" presStyleCnt="0"/>
      <dgm:spPr/>
    </dgm:pt>
    <dgm:pt modelId="{E746A638-B9FC-44B1-A9A4-F46F45757321}" type="pres">
      <dgm:prSet presAssocID="{2E59A645-E43E-43E8-BEA1-3CBFA162DD07}" presName="spaceBetweenRectangles" presStyleCnt="0"/>
      <dgm:spPr/>
    </dgm:pt>
    <dgm:pt modelId="{0D676977-45D8-4BF0-B751-84C8931BE2FB}" type="pres">
      <dgm:prSet presAssocID="{FBB93A89-AE2B-4BD5-857C-452E17C98DA1}" presName="composite" presStyleCnt="0"/>
      <dgm:spPr/>
    </dgm:pt>
    <dgm:pt modelId="{B809F15F-6C96-4372-92FC-6EB27267530F}" type="pres">
      <dgm:prSet presAssocID="{FBB93A89-AE2B-4BD5-857C-452E17C98DA1}" presName="ConnectorPoint" presStyleLbl="lnNode1" presStyleIdx="2"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E4C4C30E-003F-420C-94F9-4AD1005E85D0}" type="pres">
      <dgm:prSet presAssocID="{FBB93A89-AE2B-4BD5-857C-452E17C98DA1}" presName="DropPinPlaceHolder" presStyleCnt="0"/>
      <dgm:spPr/>
    </dgm:pt>
    <dgm:pt modelId="{91AA90FD-FFF1-49F2-BF1F-A5F46356DE31}" type="pres">
      <dgm:prSet presAssocID="{FBB93A89-AE2B-4BD5-857C-452E17C98DA1}" presName="DropPin" presStyleLbl="alignNode1" presStyleIdx="2" presStyleCnt="4"/>
      <dgm:spPr/>
    </dgm:pt>
    <dgm:pt modelId="{76D81E11-F72A-414D-ACE0-54317424C312}" type="pres">
      <dgm:prSet presAssocID="{FBB93A89-AE2B-4BD5-857C-452E17C98DA1}" presName="Ellipse" presStyleLbl="fgAcc1" presStyleIdx="3" presStyleCnt="5"/>
      <dgm:spPr>
        <a:solidFill>
          <a:schemeClr val="lt1">
            <a:alpha val="90000"/>
            <a:hueOff val="0"/>
            <a:satOff val="0"/>
            <a:lumOff val="0"/>
            <a:alphaOff val="0"/>
          </a:schemeClr>
        </a:solidFill>
        <a:ln w="25400" cap="flat" cmpd="sng" algn="ctr">
          <a:noFill/>
          <a:prstDash val="solid"/>
        </a:ln>
        <a:effectLst/>
      </dgm:spPr>
    </dgm:pt>
    <dgm:pt modelId="{57F64348-1A16-457F-9FBC-D14A6903A334}" type="pres">
      <dgm:prSet presAssocID="{FBB93A89-AE2B-4BD5-857C-452E17C98DA1}" presName="L2TextContainer" presStyleLbl="revTx" presStyleIdx="4" presStyleCnt="8">
        <dgm:presLayoutVars>
          <dgm:bulletEnabled val="1"/>
        </dgm:presLayoutVars>
      </dgm:prSet>
      <dgm:spPr/>
    </dgm:pt>
    <dgm:pt modelId="{6C713792-F57F-4474-A96D-24FA3B109E26}" type="pres">
      <dgm:prSet presAssocID="{FBB93A89-AE2B-4BD5-857C-452E17C98DA1}" presName="L1TextContainer" presStyleLbl="revTx" presStyleIdx="5" presStyleCnt="8">
        <dgm:presLayoutVars>
          <dgm:chMax val="1"/>
          <dgm:chPref val="1"/>
          <dgm:bulletEnabled val="1"/>
        </dgm:presLayoutVars>
      </dgm:prSet>
      <dgm:spPr/>
    </dgm:pt>
    <dgm:pt modelId="{6977B551-CDC0-4FF7-909C-2B0A55B54803}" type="pres">
      <dgm:prSet presAssocID="{FBB93A89-AE2B-4BD5-857C-452E17C98DA1}" presName="ConnectLine" presStyleLbl="sibTrans1D1" presStyleIdx="2" presStyleCnt="4"/>
      <dgm:spPr>
        <a:noFill/>
        <a:ln w="12700" cap="flat" cmpd="sng" algn="ctr">
          <a:solidFill>
            <a:schemeClr val="accent1">
              <a:hueOff val="0"/>
              <a:satOff val="0"/>
              <a:lumOff val="0"/>
              <a:alphaOff val="0"/>
            </a:schemeClr>
          </a:solidFill>
          <a:prstDash val="dash"/>
        </a:ln>
        <a:effectLst/>
      </dgm:spPr>
    </dgm:pt>
    <dgm:pt modelId="{A58BB959-3B69-460D-AC70-A817CC017F7F}" type="pres">
      <dgm:prSet presAssocID="{FBB93A89-AE2B-4BD5-857C-452E17C98DA1}" presName="EmptyPlaceHolder" presStyleCnt="0"/>
      <dgm:spPr/>
    </dgm:pt>
    <dgm:pt modelId="{5EE6EDDE-5283-414E-B67B-1C2383609038}" type="pres">
      <dgm:prSet presAssocID="{6370AF86-9765-46B9-9480-821261CBE7AC}" presName="spaceBetweenRectangles" presStyleCnt="0"/>
      <dgm:spPr/>
    </dgm:pt>
    <dgm:pt modelId="{B2AEACD3-751A-4459-8B81-981586F4CF88}" type="pres">
      <dgm:prSet presAssocID="{5AC98760-DC20-4F88-B8B5-043A8FC32289}" presName="composite" presStyleCnt="0"/>
      <dgm:spPr/>
    </dgm:pt>
    <dgm:pt modelId="{E09EC4C5-95D9-41FA-BB78-54A8E1E3319D}" type="pres">
      <dgm:prSet presAssocID="{5AC98760-DC20-4F88-B8B5-043A8FC32289}" presName="ConnectorPoint" presStyleLbl="lnNode1" presStyleIdx="3"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E47ADC52-AA2B-4F65-8753-9296F5020C03}" type="pres">
      <dgm:prSet presAssocID="{5AC98760-DC20-4F88-B8B5-043A8FC32289}" presName="DropPinPlaceHolder" presStyleCnt="0"/>
      <dgm:spPr/>
    </dgm:pt>
    <dgm:pt modelId="{0B394151-A7EE-444A-BCE5-95A922970230}" type="pres">
      <dgm:prSet presAssocID="{5AC98760-DC20-4F88-B8B5-043A8FC32289}" presName="DropPin" presStyleLbl="alignNode1" presStyleIdx="3" presStyleCnt="4"/>
      <dgm:spPr/>
    </dgm:pt>
    <dgm:pt modelId="{59859A2C-0403-4922-8EAA-683BDB530154}" type="pres">
      <dgm:prSet presAssocID="{5AC98760-DC20-4F88-B8B5-043A8FC32289}" presName="Ellipse" presStyleLbl="fgAcc1" presStyleIdx="4" presStyleCnt="5"/>
      <dgm:spPr>
        <a:solidFill>
          <a:schemeClr val="lt1">
            <a:alpha val="90000"/>
            <a:hueOff val="0"/>
            <a:satOff val="0"/>
            <a:lumOff val="0"/>
            <a:alphaOff val="0"/>
          </a:schemeClr>
        </a:solidFill>
        <a:ln w="25400" cap="flat" cmpd="sng" algn="ctr">
          <a:noFill/>
          <a:prstDash val="solid"/>
        </a:ln>
        <a:effectLst/>
      </dgm:spPr>
    </dgm:pt>
    <dgm:pt modelId="{22B82CFF-EED6-4BAA-B0C1-5095C7D5A494}" type="pres">
      <dgm:prSet presAssocID="{5AC98760-DC20-4F88-B8B5-043A8FC32289}" presName="L2TextContainer" presStyleLbl="revTx" presStyleIdx="6" presStyleCnt="8">
        <dgm:presLayoutVars>
          <dgm:bulletEnabled val="1"/>
        </dgm:presLayoutVars>
      </dgm:prSet>
      <dgm:spPr/>
    </dgm:pt>
    <dgm:pt modelId="{C2D81660-CB17-4C05-9193-B81D84BBAFE0}" type="pres">
      <dgm:prSet presAssocID="{5AC98760-DC20-4F88-B8B5-043A8FC32289}" presName="L1TextContainer" presStyleLbl="revTx" presStyleIdx="7" presStyleCnt="8">
        <dgm:presLayoutVars>
          <dgm:chMax val="1"/>
          <dgm:chPref val="1"/>
          <dgm:bulletEnabled val="1"/>
        </dgm:presLayoutVars>
      </dgm:prSet>
      <dgm:spPr/>
    </dgm:pt>
    <dgm:pt modelId="{9C067E83-F8A4-4164-82BB-57D266AFA680}" type="pres">
      <dgm:prSet presAssocID="{5AC98760-DC20-4F88-B8B5-043A8FC32289}" presName="ConnectLine" presStyleLbl="sibTrans1D1" presStyleIdx="3" presStyleCnt="4"/>
      <dgm:spPr>
        <a:noFill/>
        <a:ln w="12700" cap="flat" cmpd="sng" algn="ctr">
          <a:solidFill>
            <a:schemeClr val="accent1">
              <a:hueOff val="0"/>
              <a:satOff val="0"/>
              <a:lumOff val="0"/>
              <a:alphaOff val="0"/>
            </a:schemeClr>
          </a:solidFill>
          <a:prstDash val="dash"/>
        </a:ln>
        <a:effectLst/>
      </dgm:spPr>
    </dgm:pt>
    <dgm:pt modelId="{9B63FAD5-4927-4A02-8668-F9FAED55144A}" type="pres">
      <dgm:prSet presAssocID="{5AC98760-DC20-4F88-B8B5-043A8FC32289}" presName="EmptyPlaceHolder" presStyleCnt="0"/>
      <dgm:spPr/>
    </dgm:pt>
  </dgm:ptLst>
  <dgm:cxnLst>
    <dgm:cxn modelId="{DEB06E01-0468-42FB-817C-24E808F41A3D}" type="presOf" srcId="{9A01BD18-0B77-4794-81F2-55CE8503884C}" destId="{D3DC2082-1498-429F-BE6B-3A28FBE4B1B0}" srcOrd="0" destOrd="0" presId="urn:microsoft.com/office/officeart/2017/3/layout/DropPinTimeline"/>
    <dgm:cxn modelId="{1A6B8203-FD61-40FB-A5D8-617B00DAB6E9}" type="presOf" srcId="{FBB93A89-AE2B-4BD5-857C-452E17C98DA1}" destId="{6C713792-F57F-4474-A96D-24FA3B109E26}" srcOrd="0" destOrd="0" presId="urn:microsoft.com/office/officeart/2017/3/layout/DropPinTimeline"/>
    <dgm:cxn modelId="{3B52060F-7D50-4EF6-85AA-F11680E5686E}" srcId="{FBB93A89-AE2B-4BD5-857C-452E17C98DA1}" destId="{36D12D42-726D-4C10-B2BC-03284CD4C1DC}" srcOrd="0" destOrd="0" parTransId="{3A36DFF5-CE4E-4242-BD84-3AD7970ED810}" sibTransId="{91FA665E-33B4-405B-86CF-6CB8A35CCDB9}"/>
    <dgm:cxn modelId="{B9EBF11A-0543-4883-A651-163A41C8C7E0}" srcId="{106BE264-FBF2-45F4-91C6-FB1EF6DEC1DA}" destId="{A0FB9713-CECE-4CB3-99AC-DA0B8F268DBD}" srcOrd="2" destOrd="0" parTransId="{3D4D262C-115C-4DDD-BA23-5C190545CEB6}" sibTransId="{B065018B-DD1D-4AC0-85F3-0DE9871C9B1A}"/>
    <dgm:cxn modelId="{0F7F4D26-BE30-49AB-996F-123B723528C4}" type="presOf" srcId="{344E5A9A-E9AC-44DC-8EA8-5A0C01188D97}" destId="{853C2D94-E0EA-423E-A300-713BC69E5CE6}" srcOrd="0" destOrd="0" presId="urn:microsoft.com/office/officeart/2017/3/layout/DropPinTimeline"/>
    <dgm:cxn modelId="{96FEE731-40A8-412D-943D-6AA11ED9A194}" type="presOf" srcId="{37523C4A-83A3-4D77-9BB7-27C6A9AA8F8A}" destId="{22B82CFF-EED6-4BAA-B0C1-5095C7D5A494}" srcOrd="0" destOrd="0" presId="urn:microsoft.com/office/officeart/2017/3/layout/DropPinTimeline"/>
    <dgm:cxn modelId="{859EFB34-C79E-4CE4-BB3B-D43F1D4C3D9A}" type="presOf" srcId="{106BE264-FBF2-45F4-91C6-FB1EF6DEC1DA}" destId="{4BBC3201-7084-40FB-A308-5C811690208C}" srcOrd="0" destOrd="0" presId="urn:microsoft.com/office/officeart/2017/3/layout/DropPinTimeline"/>
    <dgm:cxn modelId="{C4696937-47AC-4922-9AB5-92DE7EE54618}" type="presOf" srcId="{C1E49CF3-618E-4A14-8DBE-1F0ED0E0FDAF}" destId="{AF53F20E-09CA-4E2C-80A3-58776379C8D1}" srcOrd="0" destOrd="0" presId="urn:microsoft.com/office/officeart/2017/3/layout/DropPinTimeline"/>
    <dgm:cxn modelId="{A1146543-E025-4DBB-B519-C45C30194728}" type="presOf" srcId="{0BDBF7F9-164E-4F48-B891-ECCF81B2AE64}" destId="{AF53F20E-09CA-4E2C-80A3-58776379C8D1}" srcOrd="0" destOrd="1" presId="urn:microsoft.com/office/officeart/2017/3/layout/DropPinTimeline"/>
    <dgm:cxn modelId="{6EF2796B-7326-4B31-836B-A86AA97CB161}" srcId="{FBB93A89-AE2B-4BD5-857C-452E17C98DA1}" destId="{41D08CFF-CE09-4646-B3CB-3D437E37B8E2}" srcOrd="1" destOrd="0" parTransId="{299A0173-2143-4466-B129-6CEC9849161A}" sibTransId="{1AE990DF-98BA-43C6-A0D1-A35F4AACAF38}"/>
    <dgm:cxn modelId="{BE46116E-9B0F-4E35-81F9-BC9BA64D4834}" srcId="{9A01BD18-0B77-4794-81F2-55CE8503884C}" destId="{106BE264-FBF2-45F4-91C6-FB1EF6DEC1DA}" srcOrd="0" destOrd="0" parTransId="{8F7C7999-9BF8-49EB-A1AC-1AF6B106AF8B}" sibTransId="{AE507E9D-DEC7-4AFC-895B-EC6E9739438B}"/>
    <dgm:cxn modelId="{57021F51-CAE1-4499-933D-45C19FF43F09}" type="presOf" srcId="{A0FB9713-CECE-4CB3-99AC-DA0B8F268DBD}" destId="{4AEBBB0F-8EA2-4C6A-A5C9-AC701CC44F82}" srcOrd="0" destOrd="2" presId="urn:microsoft.com/office/officeart/2017/3/layout/DropPinTimeline"/>
    <dgm:cxn modelId="{C35B1B58-948F-402E-BE8B-3EDF933A62F2}" type="presOf" srcId="{8286FB2D-ECB6-4548-9C69-DADBA4072A6B}" destId="{4AEBBB0F-8EA2-4C6A-A5C9-AC701CC44F82}" srcOrd="0" destOrd="1" presId="urn:microsoft.com/office/officeart/2017/3/layout/DropPinTimeline"/>
    <dgm:cxn modelId="{2F6D1C87-2213-4178-BB54-9612A8066E4E}" srcId="{9A01BD18-0B77-4794-81F2-55CE8503884C}" destId="{FBB93A89-AE2B-4BD5-857C-452E17C98DA1}" srcOrd="2" destOrd="0" parTransId="{26BBFCAF-23A0-40C8-BF98-C5B6C32A3F2D}" sibTransId="{6370AF86-9765-46B9-9480-821261CBE7AC}"/>
    <dgm:cxn modelId="{E57CCA8D-59E3-4DD1-ADA9-191093D44A3C}" srcId="{5AC98760-DC20-4F88-B8B5-043A8FC32289}" destId="{37523C4A-83A3-4D77-9BB7-27C6A9AA8F8A}" srcOrd="0" destOrd="0" parTransId="{68671C1B-9C90-4345-95D5-FFA45798CF86}" sibTransId="{DF15545A-EC6A-4837-8C3F-5F0D27E8680E}"/>
    <dgm:cxn modelId="{339A2B91-D09D-4931-8AA9-BB017C5C09B5}" srcId="{344E5A9A-E9AC-44DC-8EA8-5A0C01188D97}" destId="{C1E49CF3-618E-4A14-8DBE-1F0ED0E0FDAF}" srcOrd="0" destOrd="0" parTransId="{3BB586D0-33C9-483B-B322-9120D510A9DF}" sibTransId="{62177B6B-0175-42F7-88BB-14D2433A8F8F}"/>
    <dgm:cxn modelId="{B07E2D93-AE89-4E85-A00D-E5397793AD06}" srcId="{9A01BD18-0B77-4794-81F2-55CE8503884C}" destId="{344E5A9A-E9AC-44DC-8EA8-5A0C01188D97}" srcOrd="1" destOrd="0" parTransId="{762E9E8A-D14D-4DB0-9369-B8528C3DDE24}" sibTransId="{2E59A645-E43E-43E8-BEA1-3CBFA162DD07}"/>
    <dgm:cxn modelId="{92FDBC98-08B2-47CB-872A-150C7BB3062E}" srcId="{9A01BD18-0B77-4794-81F2-55CE8503884C}" destId="{5AC98760-DC20-4F88-B8B5-043A8FC32289}" srcOrd="3" destOrd="0" parTransId="{CA8E7459-B025-4AED-B3C2-2761D5D2581A}" sibTransId="{9AA4E6D1-0F52-4254-9FCF-014798D54DD9}"/>
    <dgm:cxn modelId="{1F16809C-B788-42C1-B0FE-E71B708CF5A7}" srcId="{106BE264-FBF2-45F4-91C6-FB1EF6DEC1DA}" destId="{8286FB2D-ECB6-4548-9C69-DADBA4072A6B}" srcOrd="1" destOrd="0" parTransId="{86C8C06F-ADC6-42F0-8125-53059FEAE6E0}" sibTransId="{E346E078-C4B4-4E13-90ED-E374D4751519}"/>
    <dgm:cxn modelId="{F37003BC-4B59-40EF-B50E-E0EEE1F8DECB}" srcId="{344E5A9A-E9AC-44DC-8EA8-5A0C01188D97}" destId="{0BDBF7F9-164E-4F48-B891-ECCF81B2AE64}" srcOrd="1" destOrd="0" parTransId="{7BE9D927-FAB0-4064-AA23-56FD3DAC522D}" sibTransId="{170B435C-308F-4C73-8420-C11620F4CF0B}"/>
    <dgm:cxn modelId="{7324D7C5-1DDE-4511-95FF-5A7372C1D55C}" type="presOf" srcId="{5AC98760-DC20-4F88-B8B5-043A8FC32289}" destId="{C2D81660-CB17-4C05-9193-B81D84BBAFE0}" srcOrd="0" destOrd="0" presId="urn:microsoft.com/office/officeart/2017/3/layout/DropPinTimeline"/>
    <dgm:cxn modelId="{961D01C7-74DD-499C-979E-36B238C0B64F}" type="presOf" srcId="{41D08CFF-CE09-4646-B3CB-3D437E37B8E2}" destId="{57F64348-1A16-457F-9FBC-D14A6903A334}" srcOrd="0" destOrd="1" presId="urn:microsoft.com/office/officeart/2017/3/layout/DropPinTimeline"/>
    <dgm:cxn modelId="{C365C6C8-0574-4E1C-BD2F-0C48B67ACFE6}" type="presOf" srcId="{EA0B1B4A-24BB-438A-81AF-7FD73284B332}" destId="{4AEBBB0F-8EA2-4C6A-A5C9-AC701CC44F82}" srcOrd="0" destOrd="0" presId="urn:microsoft.com/office/officeart/2017/3/layout/DropPinTimeline"/>
    <dgm:cxn modelId="{655165E3-7C12-4173-96F8-E893D89A7173}" type="presOf" srcId="{36D12D42-726D-4C10-B2BC-03284CD4C1DC}" destId="{57F64348-1A16-457F-9FBC-D14A6903A334}" srcOrd="0" destOrd="0" presId="urn:microsoft.com/office/officeart/2017/3/layout/DropPinTimeline"/>
    <dgm:cxn modelId="{8CCCDEEB-310D-4664-ABC6-7BD2E375E2EA}" srcId="{344E5A9A-E9AC-44DC-8EA8-5A0C01188D97}" destId="{6BD20832-4AE6-44D1-8E4C-290F8E6A0931}" srcOrd="2" destOrd="0" parTransId="{1E623C06-B654-4405-A7E1-5D17D704CA71}" sibTransId="{88496787-D742-420B-BE6E-6F1C365BFC7C}"/>
    <dgm:cxn modelId="{45D32DF7-07DB-43B6-A987-0487A3EE213F}" srcId="{106BE264-FBF2-45F4-91C6-FB1EF6DEC1DA}" destId="{EA0B1B4A-24BB-438A-81AF-7FD73284B332}" srcOrd="0" destOrd="0" parTransId="{A695D5E6-F3C3-4C1A-ABDD-CCE82C54E731}" sibTransId="{EBB9A608-B085-4B9D-9460-F222CEBDCFB5}"/>
    <dgm:cxn modelId="{B4CBECFE-66E2-4D9C-A02C-2A423DA2878E}" type="presOf" srcId="{6BD20832-4AE6-44D1-8E4C-290F8E6A0931}" destId="{AF53F20E-09CA-4E2C-80A3-58776379C8D1}" srcOrd="0" destOrd="2" presId="urn:microsoft.com/office/officeart/2017/3/layout/DropPinTimeline"/>
    <dgm:cxn modelId="{EDFA255C-AE6A-47C7-B7A0-73461673782D}" type="presParOf" srcId="{D3DC2082-1498-429F-BE6B-3A28FBE4B1B0}" destId="{1D76567D-6021-4C9A-BC05-E73DEBB753B8}" srcOrd="0" destOrd="0" presId="urn:microsoft.com/office/officeart/2017/3/layout/DropPinTimeline"/>
    <dgm:cxn modelId="{0590A95C-83F6-4E0A-8960-AE8A48EC44FB}" type="presParOf" srcId="{D3DC2082-1498-429F-BE6B-3A28FBE4B1B0}" destId="{DA3B408E-3A44-4503-835C-B23DCD8200D4}" srcOrd="1" destOrd="0" presId="urn:microsoft.com/office/officeart/2017/3/layout/DropPinTimeline"/>
    <dgm:cxn modelId="{761034E4-F06E-44A8-8BC7-A60D52325630}" type="presParOf" srcId="{DA3B408E-3A44-4503-835C-B23DCD8200D4}" destId="{ABD64EEE-1905-476D-8DF2-1C96CED3DB48}" srcOrd="0" destOrd="0" presId="urn:microsoft.com/office/officeart/2017/3/layout/DropPinTimeline"/>
    <dgm:cxn modelId="{80299D89-321B-4324-878D-B8F236510868}" type="presParOf" srcId="{ABD64EEE-1905-476D-8DF2-1C96CED3DB48}" destId="{DD56AB9B-A677-4F16-9F06-1DB2AC644E23}" srcOrd="0" destOrd="0" presId="urn:microsoft.com/office/officeart/2017/3/layout/DropPinTimeline"/>
    <dgm:cxn modelId="{24DA6F97-9232-4D4D-B673-17573D20CE2A}" type="presParOf" srcId="{ABD64EEE-1905-476D-8DF2-1C96CED3DB48}" destId="{F0812F43-8002-4646-AA87-5D966555DDA2}" srcOrd="1" destOrd="0" presId="urn:microsoft.com/office/officeart/2017/3/layout/DropPinTimeline"/>
    <dgm:cxn modelId="{40322C6B-0D49-486E-AD7F-0F709790C0C1}" type="presParOf" srcId="{F0812F43-8002-4646-AA87-5D966555DDA2}" destId="{69ED53A6-5949-4025-B0E9-9881446E36D1}" srcOrd="0" destOrd="0" presId="urn:microsoft.com/office/officeart/2017/3/layout/DropPinTimeline"/>
    <dgm:cxn modelId="{B085D3CC-3FDD-46E2-9B85-4BD14BAC4579}" type="presParOf" srcId="{F0812F43-8002-4646-AA87-5D966555DDA2}" destId="{96ADCA57-A506-40E8-8084-5F7A4E55B30B}" srcOrd="1" destOrd="0" presId="urn:microsoft.com/office/officeart/2017/3/layout/DropPinTimeline"/>
    <dgm:cxn modelId="{F21D7AE0-8B38-421B-AB91-3A5AEFE75735}" type="presParOf" srcId="{ABD64EEE-1905-476D-8DF2-1C96CED3DB48}" destId="{4AEBBB0F-8EA2-4C6A-A5C9-AC701CC44F82}" srcOrd="2" destOrd="0" presId="urn:microsoft.com/office/officeart/2017/3/layout/DropPinTimeline"/>
    <dgm:cxn modelId="{32B00824-3FC5-495B-97CF-1246E523F99B}" type="presParOf" srcId="{ABD64EEE-1905-476D-8DF2-1C96CED3DB48}" destId="{4BBC3201-7084-40FB-A308-5C811690208C}" srcOrd="3" destOrd="0" presId="urn:microsoft.com/office/officeart/2017/3/layout/DropPinTimeline"/>
    <dgm:cxn modelId="{4ACCD996-3363-4C37-B6AD-F17FF0F69D56}" type="presParOf" srcId="{ABD64EEE-1905-476D-8DF2-1C96CED3DB48}" destId="{A6A889FE-F2F3-404E-9CAE-A50ACDB03FB3}" srcOrd="4" destOrd="0" presId="urn:microsoft.com/office/officeart/2017/3/layout/DropPinTimeline"/>
    <dgm:cxn modelId="{B8168116-06C8-444C-985A-25282DACD7A0}" type="presParOf" srcId="{ABD64EEE-1905-476D-8DF2-1C96CED3DB48}" destId="{C21A9182-8BE7-41DD-8022-10748F546F87}" srcOrd="5" destOrd="0" presId="urn:microsoft.com/office/officeart/2017/3/layout/DropPinTimeline"/>
    <dgm:cxn modelId="{C6D8A492-C0E7-4375-A783-C1A877B20F31}" type="presParOf" srcId="{DA3B408E-3A44-4503-835C-B23DCD8200D4}" destId="{6403F921-09E8-4789-A844-5701D7FF95B7}" srcOrd="1" destOrd="0" presId="urn:microsoft.com/office/officeart/2017/3/layout/DropPinTimeline"/>
    <dgm:cxn modelId="{90A90EBC-3BF3-408B-8E77-05E9D1BEB0E3}" type="presParOf" srcId="{DA3B408E-3A44-4503-835C-B23DCD8200D4}" destId="{AD2B2407-15CB-4151-AB41-B183BAB5F30D}" srcOrd="2" destOrd="0" presId="urn:microsoft.com/office/officeart/2017/3/layout/DropPinTimeline"/>
    <dgm:cxn modelId="{A7FD6B8E-1E27-4E52-BC2C-2FFD69FE5E45}" type="presParOf" srcId="{AD2B2407-15CB-4151-AB41-B183BAB5F30D}" destId="{D959EAEF-CC2F-46AD-9420-C7CA34DB70E0}" srcOrd="0" destOrd="0" presId="urn:microsoft.com/office/officeart/2017/3/layout/DropPinTimeline"/>
    <dgm:cxn modelId="{E9FA34F4-6D36-46FA-8AD1-80F3F0CDC120}" type="presParOf" srcId="{AD2B2407-15CB-4151-AB41-B183BAB5F30D}" destId="{CCAE23AC-4AC1-408A-BD14-106866FBF53D}" srcOrd="1" destOrd="0" presId="urn:microsoft.com/office/officeart/2017/3/layout/DropPinTimeline"/>
    <dgm:cxn modelId="{B17A9C06-D755-4F57-9D18-4224BDCEC079}" type="presParOf" srcId="{CCAE23AC-4AC1-408A-BD14-106866FBF53D}" destId="{A3BE104D-8450-43FA-8D57-7ED31FF79229}" srcOrd="0" destOrd="0" presId="urn:microsoft.com/office/officeart/2017/3/layout/DropPinTimeline"/>
    <dgm:cxn modelId="{E66BF54A-7483-4464-8BC0-26FFF0EFD189}" type="presParOf" srcId="{CCAE23AC-4AC1-408A-BD14-106866FBF53D}" destId="{2F3C5655-1790-4540-9C03-1CA7491E2E14}" srcOrd="1" destOrd="0" presId="urn:microsoft.com/office/officeart/2017/3/layout/DropPinTimeline"/>
    <dgm:cxn modelId="{02DEA0E4-19A0-4BD9-9CA1-3734EC9CBC42}" type="presParOf" srcId="{AD2B2407-15CB-4151-AB41-B183BAB5F30D}" destId="{AF53F20E-09CA-4E2C-80A3-58776379C8D1}" srcOrd="2" destOrd="0" presId="urn:microsoft.com/office/officeart/2017/3/layout/DropPinTimeline"/>
    <dgm:cxn modelId="{05EC4589-65A6-494C-8FF4-233B89E1E3A0}" type="presParOf" srcId="{AD2B2407-15CB-4151-AB41-B183BAB5F30D}" destId="{853C2D94-E0EA-423E-A300-713BC69E5CE6}" srcOrd="3" destOrd="0" presId="urn:microsoft.com/office/officeart/2017/3/layout/DropPinTimeline"/>
    <dgm:cxn modelId="{01C0ADE4-8071-4BAF-9B7A-717CBE3171FA}" type="presParOf" srcId="{AD2B2407-15CB-4151-AB41-B183BAB5F30D}" destId="{071BD297-1357-40C4-90D7-2862B8D1E060}" srcOrd="4" destOrd="0" presId="urn:microsoft.com/office/officeart/2017/3/layout/DropPinTimeline"/>
    <dgm:cxn modelId="{0A8D9379-AC6A-4BB4-8FCA-DC9625CC5098}" type="presParOf" srcId="{AD2B2407-15CB-4151-AB41-B183BAB5F30D}" destId="{A85E5B2C-49B3-440F-8B4F-0E8F6573A8C4}" srcOrd="5" destOrd="0" presId="urn:microsoft.com/office/officeart/2017/3/layout/DropPinTimeline"/>
    <dgm:cxn modelId="{A02E58CF-2465-4173-9E6D-5F181BD674B2}" type="presParOf" srcId="{DA3B408E-3A44-4503-835C-B23DCD8200D4}" destId="{E746A638-B9FC-44B1-A9A4-F46F45757321}" srcOrd="3" destOrd="0" presId="urn:microsoft.com/office/officeart/2017/3/layout/DropPinTimeline"/>
    <dgm:cxn modelId="{4630EF84-5388-47A9-8764-E24CEC866E77}" type="presParOf" srcId="{DA3B408E-3A44-4503-835C-B23DCD8200D4}" destId="{0D676977-45D8-4BF0-B751-84C8931BE2FB}" srcOrd="4" destOrd="0" presId="urn:microsoft.com/office/officeart/2017/3/layout/DropPinTimeline"/>
    <dgm:cxn modelId="{ACEE1084-3453-4AB8-BA5C-22BE931A5C0A}" type="presParOf" srcId="{0D676977-45D8-4BF0-B751-84C8931BE2FB}" destId="{B809F15F-6C96-4372-92FC-6EB27267530F}" srcOrd="0" destOrd="0" presId="urn:microsoft.com/office/officeart/2017/3/layout/DropPinTimeline"/>
    <dgm:cxn modelId="{ECA597F9-BF06-4EE6-B693-CE49BA3B33E5}" type="presParOf" srcId="{0D676977-45D8-4BF0-B751-84C8931BE2FB}" destId="{E4C4C30E-003F-420C-94F9-4AD1005E85D0}" srcOrd="1" destOrd="0" presId="urn:microsoft.com/office/officeart/2017/3/layout/DropPinTimeline"/>
    <dgm:cxn modelId="{09B10B32-39E1-49A4-B2E2-F1F184CFCDC2}" type="presParOf" srcId="{E4C4C30E-003F-420C-94F9-4AD1005E85D0}" destId="{91AA90FD-FFF1-49F2-BF1F-A5F46356DE31}" srcOrd="0" destOrd="0" presId="urn:microsoft.com/office/officeart/2017/3/layout/DropPinTimeline"/>
    <dgm:cxn modelId="{0197B81F-045D-473F-80C7-1DD2C7B1E377}" type="presParOf" srcId="{E4C4C30E-003F-420C-94F9-4AD1005E85D0}" destId="{76D81E11-F72A-414D-ACE0-54317424C312}" srcOrd="1" destOrd="0" presId="urn:microsoft.com/office/officeart/2017/3/layout/DropPinTimeline"/>
    <dgm:cxn modelId="{DB4605F0-5AE8-4A55-8F11-C5A9B8F14108}" type="presParOf" srcId="{0D676977-45D8-4BF0-B751-84C8931BE2FB}" destId="{57F64348-1A16-457F-9FBC-D14A6903A334}" srcOrd="2" destOrd="0" presId="urn:microsoft.com/office/officeart/2017/3/layout/DropPinTimeline"/>
    <dgm:cxn modelId="{6FFBA68F-44BF-4B5B-B820-3A0ECE12241B}" type="presParOf" srcId="{0D676977-45D8-4BF0-B751-84C8931BE2FB}" destId="{6C713792-F57F-4474-A96D-24FA3B109E26}" srcOrd="3" destOrd="0" presId="urn:microsoft.com/office/officeart/2017/3/layout/DropPinTimeline"/>
    <dgm:cxn modelId="{12922590-B516-4D80-B50B-F8FB0DD30377}" type="presParOf" srcId="{0D676977-45D8-4BF0-B751-84C8931BE2FB}" destId="{6977B551-CDC0-4FF7-909C-2B0A55B54803}" srcOrd="4" destOrd="0" presId="urn:microsoft.com/office/officeart/2017/3/layout/DropPinTimeline"/>
    <dgm:cxn modelId="{78680784-27FE-42C2-8A1D-4FA60F090DD2}" type="presParOf" srcId="{0D676977-45D8-4BF0-B751-84C8931BE2FB}" destId="{A58BB959-3B69-460D-AC70-A817CC017F7F}" srcOrd="5" destOrd="0" presId="urn:microsoft.com/office/officeart/2017/3/layout/DropPinTimeline"/>
    <dgm:cxn modelId="{BAB37A04-E4DF-4C31-BD39-D35A4B9C748C}" type="presParOf" srcId="{DA3B408E-3A44-4503-835C-B23DCD8200D4}" destId="{5EE6EDDE-5283-414E-B67B-1C2383609038}" srcOrd="5" destOrd="0" presId="urn:microsoft.com/office/officeart/2017/3/layout/DropPinTimeline"/>
    <dgm:cxn modelId="{23F65823-1A5A-4AB3-BEAA-79951D2A112D}" type="presParOf" srcId="{DA3B408E-3A44-4503-835C-B23DCD8200D4}" destId="{B2AEACD3-751A-4459-8B81-981586F4CF88}" srcOrd="6" destOrd="0" presId="urn:microsoft.com/office/officeart/2017/3/layout/DropPinTimeline"/>
    <dgm:cxn modelId="{8472CF0D-9478-4E0E-880C-690CBC6899B0}" type="presParOf" srcId="{B2AEACD3-751A-4459-8B81-981586F4CF88}" destId="{E09EC4C5-95D9-41FA-BB78-54A8E1E3319D}" srcOrd="0" destOrd="0" presId="urn:microsoft.com/office/officeart/2017/3/layout/DropPinTimeline"/>
    <dgm:cxn modelId="{A93AD4A8-4A7F-4919-8DE0-00CB69509F39}" type="presParOf" srcId="{B2AEACD3-751A-4459-8B81-981586F4CF88}" destId="{E47ADC52-AA2B-4F65-8753-9296F5020C03}" srcOrd="1" destOrd="0" presId="urn:microsoft.com/office/officeart/2017/3/layout/DropPinTimeline"/>
    <dgm:cxn modelId="{C0049055-BDCE-4BB9-AA6D-68A808F1E681}" type="presParOf" srcId="{E47ADC52-AA2B-4F65-8753-9296F5020C03}" destId="{0B394151-A7EE-444A-BCE5-95A922970230}" srcOrd="0" destOrd="0" presId="urn:microsoft.com/office/officeart/2017/3/layout/DropPinTimeline"/>
    <dgm:cxn modelId="{61D8273F-0E2E-479B-8F67-B7922FA0B63A}" type="presParOf" srcId="{E47ADC52-AA2B-4F65-8753-9296F5020C03}" destId="{59859A2C-0403-4922-8EAA-683BDB530154}" srcOrd="1" destOrd="0" presId="urn:microsoft.com/office/officeart/2017/3/layout/DropPinTimeline"/>
    <dgm:cxn modelId="{431E7B25-E2EC-4C66-9CA8-E2B023DEECA6}" type="presParOf" srcId="{B2AEACD3-751A-4459-8B81-981586F4CF88}" destId="{22B82CFF-EED6-4BAA-B0C1-5095C7D5A494}" srcOrd="2" destOrd="0" presId="urn:microsoft.com/office/officeart/2017/3/layout/DropPinTimeline"/>
    <dgm:cxn modelId="{C0A8523B-BF14-4CA6-A06E-35F4E872D625}" type="presParOf" srcId="{B2AEACD3-751A-4459-8B81-981586F4CF88}" destId="{C2D81660-CB17-4C05-9193-B81D84BBAFE0}" srcOrd="3" destOrd="0" presId="urn:microsoft.com/office/officeart/2017/3/layout/DropPinTimeline"/>
    <dgm:cxn modelId="{EECEF82C-ED6B-48DF-9ED8-173BBCCCA085}" type="presParOf" srcId="{B2AEACD3-751A-4459-8B81-981586F4CF88}" destId="{9C067E83-F8A4-4164-82BB-57D266AFA680}" srcOrd="4" destOrd="0" presId="urn:microsoft.com/office/officeart/2017/3/layout/DropPinTimeline"/>
    <dgm:cxn modelId="{2491E94A-12E9-4B82-8189-D1EA362C2A83}" type="presParOf" srcId="{B2AEACD3-751A-4459-8B81-981586F4CF88}" destId="{9B63FAD5-4927-4A02-8668-F9FAED55144A}"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4C792-0F44-41E0-952D-3A070EF6B5A8}">
      <dsp:nvSpPr>
        <dsp:cNvPr id="0" name=""/>
        <dsp:cNvSpPr/>
      </dsp:nvSpPr>
      <dsp:spPr>
        <a:xfrm>
          <a:off x="0" y="1828800"/>
          <a:ext cx="7834745" cy="0"/>
        </a:xfrm>
        <a:prstGeom prst="lin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83B7B08A-74D4-4A82-96E8-97D67BE5A622}">
      <dsp:nvSpPr>
        <dsp:cNvPr id="0" name=""/>
        <dsp:cNvSpPr/>
      </dsp:nvSpPr>
      <dsp:spPr>
        <a:xfrm>
          <a:off x="173795" y="1964131"/>
          <a:ext cx="2514769"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pt-BR" sz="1400" kern="1200">
              <a:latin typeface="Arial"/>
            </a:rPr>
            <a:t> </a:t>
          </a:r>
          <a:r>
            <a:rPr lang="pt-BR" sz="1400" kern="1200">
              <a:solidFill>
                <a:srgbClr val="073763"/>
              </a:solidFill>
              <a:latin typeface="Arial"/>
            </a:rPr>
            <a:t>2009</a:t>
          </a:r>
          <a:r>
            <a:rPr lang="pt-BR" sz="1400" b="1" kern="1200">
              <a:solidFill>
                <a:srgbClr val="073763"/>
              </a:solidFill>
              <a:latin typeface="Arial"/>
            </a:rPr>
            <a:t> – 2011 </a:t>
          </a:r>
          <a:endParaRPr lang="pt-BR" sz="1400" b="0" kern="1200">
            <a:latin typeface="Arial"/>
          </a:endParaRPr>
        </a:p>
      </dsp:txBody>
      <dsp:txXfrm>
        <a:off x="173795" y="1964131"/>
        <a:ext cx="2514769" cy="413308"/>
      </dsp:txXfrm>
    </dsp:sp>
    <dsp:sp modelId="{F162A5FC-6978-4527-BFBA-CED393656D03}">
      <dsp:nvSpPr>
        <dsp:cNvPr id="0" name=""/>
        <dsp:cNvSpPr/>
      </dsp:nvSpPr>
      <dsp:spPr>
        <a:xfrm>
          <a:off x="2333" y="510235"/>
          <a:ext cx="2857692" cy="623620"/>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0" kern="1200">
              <a:solidFill>
                <a:srgbClr val="073763"/>
              </a:solidFill>
              <a:latin typeface="Arial"/>
            </a:rPr>
            <a:t> </a:t>
          </a:r>
          <a:r>
            <a:rPr lang="en-US" sz="1200" b="0" kern="1200">
              <a:solidFill>
                <a:srgbClr val="073763"/>
              </a:solidFill>
            </a:rPr>
            <a:t>Técnica de Telecomunicações</a:t>
          </a:r>
          <a:r>
            <a:rPr lang="en-US" sz="1200" b="0" kern="1200">
              <a:solidFill>
                <a:srgbClr val="073763"/>
              </a:solidFill>
              <a:latin typeface="Arial"/>
            </a:rPr>
            <a:t> </a:t>
          </a:r>
          <a:r>
            <a:rPr lang="en-US" sz="1200" b="0" kern="1200">
              <a:latin typeface="Arial"/>
            </a:rPr>
            <a:t>- CEFET/RJ</a:t>
          </a:r>
          <a:endParaRPr lang="pt-BR" sz="1200" b="0" kern="1200"/>
        </a:p>
      </dsp:txBody>
      <dsp:txXfrm>
        <a:off x="32776" y="540678"/>
        <a:ext cx="2796806" cy="562734"/>
      </dsp:txXfrm>
    </dsp:sp>
    <dsp:sp modelId="{AE8D1A5C-A75D-4FA0-8F48-29D3CB42239C}">
      <dsp:nvSpPr>
        <dsp:cNvPr id="0" name=""/>
        <dsp:cNvSpPr/>
      </dsp:nvSpPr>
      <dsp:spPr>
        <a:xfrm>
          <a:off x="1431179" y="1133856"/>
          <a:ext cx="0" cy="694943"/>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2B65816-163C-48FB-88DF-D4C5B5847C37}">
      <dsp:nvSpPr>
        <dsp:cNvPr id="0" name=""/>
        <dsp:cNvSpPr/>
      </dsp:nvSpPr>
      <dsp:spPr>
        <a:xfrm>
          <a:off x="1831256" y="1280159"/>
          <a:ext cx="2514769"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pt-BR" sz="1400" b="1" kern="1200">
              <a:latin typeface="Arial"/>
            </a:rPr>
            <a:t> 2011 - 2015</a:t>
          </a:r>
        </a:p>
      </dsp:txBody>
      <dsp:txXfrm>
        <a:off x="1831256" y="1280159"/>
        <a:ext cx="2514769" cy="413308"/>
      </dsp:txXfrm>
    </dsp:sp>
    <dsp:sp modelId="{F5D3630E-FF38-48CE-BB99-48729FCB2F7D}">
      <dsp:nvSpPr>
        <dsp:cNvPr id="0" name=""/>
        <dsp:cNvSpPr/>
      </dsp:nvSpPr>
      <dsp:spPr>
        <a:xfrm>
          <a:off x="1403747" y="1801368"/>
          <a:ext cx="54863" cy="54863"/>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BDB43B-3311-44A2-98C8-5B4E7AE82E31}">
      <dsp:nvSpPr>
        <dsp:cNvPr id="0" name=""/>
        <dsp:cNvSpPr/>
      </dsp:nvSpPr>
      <dsp:spPr>
        <a:xfrm>
          <a:off x="1659795" y="2523743"/>
          <a:ext cx="2857692" cy="623620"/>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pt-BR" sz="1200" b="0" kern="1200">
              <a:latin typeface="Arial"/>
            </a:rPr>
            <a:t> Engenharia da computação - UCP</a:t>
          </a:r>
          <a:endParaRPr lang="pt-BR" sz="1200" b="0" kern="1200"/>
        </a:p>
      </dsp:txBody>
      <dsp:txXfrm>
        <a:off x="1690238" y="2554186"/>
        <a:ext cx="2796806" cy="562734"/>
      </dsp:txXfrm>
    </dsp:sp>
    <dsp:sp modelId="{065E9EE3-30EE-45E5-97BE-F51F13C0AD05}">
      <dsp:nvSpPr>
        <dsp:cNvPr id="0" name=""/>
        <dsp:cNvSpPr/>
      </dsp:nvSpPr>
      <dsp:spPr>
        <a:xfrm>
          <a:off x="3088641" y="1828800"/>
          <a:ext cx="0" cy="694943"/>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754318B-3950-4B70-9D90-C564689A23C1}">
      <dsp:nvSpPr>
        <dsp:cNvPr id="0" name=""/>
        <dsp:cNvSpPr/>
      </dsp:nvSpPr>
      <dsp:spPr>
        <a:xfrm>
          <a:off x="3488718" y="1964131"/>
          <a:ext cx="2514769"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pt-BR" sz="1400" b="1" kern="1200">
              <a:latin typeface="Arial"/>
            </a:rPr>
            <a:t> 2017 - 2019</a:t>
          </a:r>
          <a:endParaRPr lang="pt-BR" sz="1400" b="1" kern="1200"/>
        </a:p>
      </dsp:txBody>
      <dsp:txXfrm>
        <a:off x="3488718" y="1964131"/>
        <a:ext cx="2514769" cy="413308"/>
      </dsp:txXfrm>
    </dsp:sp>
    <dsp:sp modelId="{3FF9C345-E27E-4AB8-9AF3-9C3850A414B5}">
      <dsp:nvSpPr>
        <dsp:cNvPr id="0" name=""/>
        <dsp:cNvSpPr/>
      </dsp:nvSpPr>
      <dsp:spPr>
        <a:xfrm>
          <a:off x="3061209" y="1801368"/>
          <a:ext cx="54863" cy="54863"/>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953DD5-389C-4AC1-B3AE-BE393D2B42C6}">
      <dsp:nvSpPr>
        <dsp:cNvPr id="0" name=""/>
        <dsp:cNvSpPr/>
      </dsp:nvSpPr>
      <dsp:spPr>
        <a:xfrm>
          <a:off x="3317257" y="510235"/>
          <a:ext cx="2857692" cy="623620"/>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pt-BR" sz="1200" b="0" kern="1200">
              <a:latin typeface="Arial"/>
            </a:rPr>
            <a:t> Mestre em modelagem computacional – LNCC</a:t>
          </a:r>
        </a:p>
      </dsp:txBody>
      <dsp:txXfrm>
        <a:off x="3347700" y="540678"/>
        <a:ext cx="2796806" cy="562734"/>
      </dsp:txXfrm>
    </dsp:sp>
    <dsp:sp modelId="{E6FFC190-FF36-43CC-BEC4-386CB1039A72}">
      <dsp:nvSpPr>
        <dsp:cNvPr id="0" name=""/>
        <dsp:cNvSpPr/>
      </dsp:nvSpPr>
      <dsp:spPr>
        <a:xfrm>
          <a:off x="4746103" y="1133856"/>
          <a:ext cx="0" cy="694943"/>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7B90637-E57C-414C-A255-4DEC9B36A662}">
      <dsp:nvSpPr>
        <dsp:cNvPr id="0" name=""/>
        <dsp:cNvSpPr/>
      </dsp:nvSpPr>
      <dsp:spPr>
        <a:xfrm>
          <a:off x="5146180" y="1280159"/>
          <a:ext cx="2514769"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pt-BR" sz="1400" b="0" kern="1200">
              <a:latin typeface="Arial"/>
            </a:rPr>
            <a:t>2023</a:t>
          </a:r>
          <a:endParaRPr lang="pt-BR" sz="1400" kern="1200"/>
        </a:p>
      </dsp:txBody>
      <dsp:txXfrm>
        <a:off x="5146180" y="1280159"/>
        <a:ext cx="2514769" cy="413308"/>
      </dsp:txXfrm>
    </dsp:sp>
    <dsp:sp modelId="{8CC5233A-C0B0-4332-A89B-FE71BCA78CAE}">
      <dsp:nvSpPr>
        <dsp:cNvPr id="0" name=""/>
        <dsp:cNvSpPr/>
      </dsp:nvSpPr>
      <dsp:spPr>
        <a:xfrm>
          <a:off x="4718671" y="1801368"/>
          <a:ext cx="54863" cy="54863"/>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EAB629-FC6A-4288-A28A-8B03F29EA05C}">
      <dsp:nvSpPr>
        <dsp:cNvPr id="0" name=""/>
        <dsp:cNvSpPr/>
      </dsp:nvSpPr>
      <dsp:spPr>
        <a:xfrm>
          <a:off x="4974718" y="2523743"/>
          <a:ext cx="2857692" cy="623620"/>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rtl="0">
            <a:lnSpc>
              <a:spcPct val="90000"/>
            </a:lnSpc>
            <a:spcBef>
              <a:spcPct val="0"/>
            </a:spcBef>
            <a:spcAft>
              <a:spcPct val="35000"/>
            </a:spcAft>
            <a:buNone/>
            <a:defRPr b="1"/>
          </a:pPr>
          <a:r>
            <a:rPr lang="pt-BR" sz="1200" b="0" kern="1200">
              <a:latin typeface="Arial"/>
            </a:rPr>
            <a:t> Ingressar no Doutorado LNCC (objetivo)</a:t>
          </a:r>
        </a:p>
      </dsp:txBody>
      <dsp:txXfrm>
        <a:off x="5005161" y="2554186"/>
        <a:ext cx="2796806" cy="562734"/>
      </dsp:txXfrm>
    </dsp:sp>
    <dsp:sp modelId="{B176368C-5FE1-4B80-9D0E-BB9AC28778A2}">
      <dsp:nvSpPr>
        <dsp:cNvPr id="0" name=""/>
        <dsp:cNvSpPr/>
      </dsp:nvSpPr>
      <dsp:spPr>
        <a:xfrm>
          <a:off x="6403565" y="1828800"/>
          <a:ext cx="0" cy="694943"/>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D9C9347-0C33-4015-B281-A0362387A4B5}">
      <dsp:nvSpPr>
        <dsp:cNvPr id="0" name=""/>
        <dsp:cNvSpPr/>
      </dsp:nvSpPr>
      <dsp:spPr>
        <a:xfrm>
          <a:off x="6376133" y="1801368"/>
          <a:ext cx="54863" cy="54863"/>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0B2FA-ACF0-4A86-84EC-155F3C56E048}">
      <dsp:nvSpPr>
        <dsp:cNvPr id="0" name=""/>
        <dsp:cNvSpPr/>
      </dsp:nvSpPr>
      <dsp:spPr>
        <a:xfrm>
          <a:off x="0" y="1828800"/>
          <a:ext cx="7213839" cy="0"/>
        </a:xfrm>
        <a:prstGeom prst="lin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8121035C-D75E-42FE-ABCB-D5D4B3A310DD}">
      <dsp:nvSpPr>
        <dsp:cNvPr id="0" name=""/>
        <dsp:cNvSpPr/>
      </dsp:nvSpPr>
      <dsp:spPr>
        <a:xfrm rot="8100000">
          <a:off x="57621" y="421466"/>
          <a:ext cx="268976" cy="268976"/>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67E284-4D6E-4F06-B252-9E5FAD31F56A}">
      <dsp:nvSpPr>
        <dsp:cNvPr id="0" name=""/>
        <dsp:cNvSpPr/>
      </dsp:nvSpPr>
      <dsp:spPr>
        <a:xfrm>
          <a:off x="87502" y="451347"/>
          <a:ext cx="209214" cy="209214"/>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F65DF309-A754-4BCF-BF20-8A4123FF6456}">
      <dsp:nvSpPr>
        <dsp:cNvPr id="0" name=""/>
        <dsp:cNvSpPr/>
      </dsp:nvSpPr>
      <dsp:spPr>
        <a:xfrm>
          <a:off x="382304" y="746150"/>
          <a:ext cx="2400558" cy="1082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pt-BR" sz="1100" kern="1200">
              <a:latin typeface="Arial"/>
            </a:rPr>
            <a:t> 2009</a:t>
          </a:r>
          <a:endParaRPr lang="pt-BR" sz="1100" kern="1200"/>
        </a:p>
      </dsp:txBody>
      <dsp:txXfrm>
        <a:off x="382304" y="746150"/>
        <a:ext cx="2400558" cy="1082649"/>
      </dsp:txXfrm>
    </dsp:sp>
    <dsp:sp modelId="{5121F45E-1AA5-418C-89A4-15C554A1D5AE}">
      <dsp:nvSpPr>
        <dsp:cNvPr id="0" name=""/>
        <dsp:cNvSpPr/>
      </dsp:nvSpPr>
      <dsp:spPr>
        <a:xfrm>
          <a:off x="382304" y="365759"/>
          <a:ext cx="2400558" cy="38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pt-BR" sz="1400" b="0" kern="1200"/>
            <a:t>Redes de computadores</a:t>
          </a:r>
          <a:endParaRPr lang="pt-BR" sz="1400" kern="1200"/>
        </a:p>
      </dsp:txBody>
      <dsp:txXfrm>
        <a:off x="382304" y="365759"/>
        <a:ext cx="2400558" cy="380390"/>
      </dsp:txXfrm>
    </dsp:sp>
    <dsp:sp modelId="{931AA499-B491-4A02-A218-A79BA6414E60}">
      <dsp:nvSpPr>
        <dsp:cNvPr id="0" name=""/>
        <dsp:cNvSpPr/>
      </dsp:nvSpPr>
      <dsp:spPr>
        <a:xfrm>
          <a:off x="192109" y="746150"/>
          <a:ext cx="0" cy="1082649"/>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845BCCC-7F9E-451D-9FB2-6BCC3A670F70}">
      <dsp:nvSpPr>
        <dsp:cNvPr id="0" name=""/>
        <dsp:cNvSpPr/>
      </dsp:nvSpPr>
      <dsp:spPr>
        <a:xfrm>
          <a:off x="157874" y="1794564"/>
          <a:ext cx="68470" cy="6847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75E11D-B3FF-4FA8-A0C5-63C45C03959A}">
      <dsp:nvSpPr>
        <dsp:cNvPr id="0" name=""/>
        <dsp:cNvSpPr/>
      </dsp:nvSpPr>
      <dsp:spPr>
        <a:xfrm rot="18900000">
          <a:off x="1496878" y="2967156"/>
          <a:ext cx="268976" cy="268976"/>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450CE6-FFCB-4292-9283-FFA8FC2E7EAD}">
      <dsp:nvSpPr>
        <dsp:cNvPr id="0" name=""/>
        <dsp:cNvSpPr/>
      </dsp:nvSpPr>
      <dsp:spPr>
        <a:xfrm>
          <a:off x="1526759" y="2997037"/>
          <a:ext cx="209214" cy="209214"/>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66125A0A-D7DA-47AE-9E78-872A90D274CE}">
      <dsp:nvSpPr>
        <dsp:cNvPr id="0" name=""/>
        <dsp:cNvSpPr/>
      </dsp:nvSpPr>
      <dsp:spPr>
        <a:xfrm>
          <a:off x="1821561" y="1828800"/>
          <a:ext cx="2400558" cy="1082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pt-BR" sz="1100" kern="1200">
              <a:latin typeface="Arial"/>
            </a:rPr>
            <a:t>2012</a:t>
          </a:r>
          <a:endParaRPr lang="pt-BR" sz="1100" kern="1200"/>
        </a:p>
      </dsp:txBody>
      <dsp:txXfrm>
        <a:off x="1821561" y="1828800"/>
        <a:ext cx="2400558" cy="1082649"/>
      </dsp:txXfrm>
    </dsp:sp>
    <dsp:sp modelId="{88DDAD45-EE64-4166-8EF0-F7C676D6952B}">
      <dsp:nvSpPr>
        <dsp:cNvPr id="0" name=""/>
        <dsp:cNvSpPr/>
      </dsp:nvSpPr>
      <dsp:spPr>
        <a:xfrm>
          <a:off x="1821561" y="2911449"/>
          <a:ext cx="2400558" cy="38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pt-BR" sz="1400" kern="1200">
              <a:latin typeface="Arial"/>
            </a:rPr>
            <a:t>Programação</a:t>
          </a:r>
          <a:endParaRPr lang="pt-BR" sz="1400" kern="1200"/>
        </a:p>
      </dsp:txBody>
      <dsp:txXfrm>
        <a:off x="1821561" y="2911449"/>
        <a:ext cx="2400558" cy="380390"/>
      </dsp:txXfrm>
    </dsp:sp>
    <dsp:sp modelId="{956F4F7A-B7CF-4C64-A9BC-BD814E847B25}">
      <dsp:nvSpPr>
        <dsp:cNvPr id="0" name=""/>
        <dsp:cNvSpPr/>
      </dsp:nvSpPr>
      <dsp:spPr>
        <a:xfrm>
          <a:off x="1631366" y="1828800"/>
          <a:ext cx="0" cy="1082649"/>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673826F-8F33-4F2C-A356-D3B04F2F8762}">
      <dsp:nvSpPr>
        <dsp:cNvPr id="0" name=""/>
        <dsp:cNvSpPr/>
      </dsp:nvSpPr>
      <dsp:spPr>
        <a:xfrm>
          <a:off x="1597131" y="1794564"/>
          <a:ext cx="68470" cy="6847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D376D2-ADCD-4EC7-906F-CFEAB54ED67F}">
      <dsp:nvSpPr>
        <dsp:cNvPr id="0" name=""/>
        <dsp:cNvSpPr/>
      </dsp:nvSpPr>
      <dsp:spPr>
        <a:xfrm rot="8100000">
          <a:off x="2936135" y="421466"/>
          <a:ext cx="268976" cy="268976"/>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BE1650-EAC2-4EBE-8E58-9D1D4735BC51}">
      <dsp:nvSpPr>
        <dsp:cNvPr id="0" name=""/>
        <dsp:cNvSpPr/>
      </dsp:nvSpPr>
      <dsp:spPr>
        <a:xfrm>
          <a:off x="2966015" y="451347"/>
          <a:ext cx="209214" cy="209214"/>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B673F781-EA21-499A-94E9-E2AC1AD27FC8}">
      <dsp:nvSpPr>
        <dsp:cNvPr id="0" name=""/>
        <dsp:cNvSpPr/>
      </dsp:nvSpPr>
      <dsp:spPr>
        <a:xfrm>
          <a:off x="3260818" y="746150"/>
          <a:ext cx="2400558" cy="1082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pt-BR" sz="1100" kern="1200">
              <a:latin typeface="Arial"/>
            </a:rPr>
            <a:t> 2014</a:t>
          </a:r>
          <a:endParaRPr lang="pt-BR" sz="1100" kern="1200"/>
        </a:p>
      </dsp:txBody>
      <dsp:txXfrm>
        <a:off x="3260818" y="746150"/>
        <a:ext cx="2400558" cy="1082649"/>
      </dsp:txXfrm>
    </dsp:sp>
    <dsp:sp modelId="{9D48930A-7C6B-4DFE-A866-11B6C3304BF0}">
      <dsp:nvSpPr>
        <dsp:cNvPr id="0" name=""/>
        <dsp:cNvSpPr/>
      </dsp:nvSpPr>
      <dsp:spPr>
        <a:xfrm>
          <a:off x="3260818" y="365759"/>
          <a:ext cx="2400558" cy="38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pt-BR" sz="1400" kern="1200">
              <a:latin typeface="Arial"/>
            </a:rPr>
            <a:t> Gerenciamento de Projetos</a:t>
          </a:r>
          <a:endParaRPr lang="pt-BR" sz="1400" kern="1200"/>
        </a:p>
      </dsp:txBody>
      <dsp:txXfrm>
        <a:off x="3260818" y="365759"/>
        <a:ext cx="2400558" cy="380390"/>
      </dsp:txXfrm>
    </dsp:sp>
    <dsp:sp modelId="{10D413D9-5D6C-4891-A5A5-4D9E77D0381E}">
      <dsp:nvSpPr>
        <dsp:cNvPr id="0" name=""/>
        <dsp:cNvSpPr/>
      </dsp:nvSpPr>
      <dsp:spPr>
        <a:xfrm>
          <a:off x="3070623" y="746150"/>
          <a:ext cx="0" cy="1082649"/>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ED263E7-F2C3-462A-B48C-7C0356FBD6CF}">
      <dsp:nvSpPr>
        <dsp:cNvPr id="0" name=""/>
        <dsp:cNvSpPr/>
      </dsp:nvSpPr>
      <dsp:spPr>
        <a:xfrm>
          <a:off x="3035489" y="1794564"/>
          <a:ext cx="68470" cy="6847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F5D9C7-2E58-4AA5-B9E4-65C3EC9D62DC}">
      <dsp:nvSpPr>
        <dsp:cNvPr id="0" name=""/>
        <dsp:cNvSpPr/>
      </dsp:nvSpPr>
      <dsp:spPr>
        <a:xfrm rot="18900000">
          <a:off x="4375391" y="2967156"/>
          <a:ext cx="268976" cy="268976"/>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82377C-CB72-44B0-B6AC-BCE5F5749904}">
      <dsp:nvSpPr>
        <dsp:cNvPr id="0" name=""/>
        <dsp:cNvSpPr/>
      </dsp:nvSpPr>
      <dsp:spPr>
        <a:xfrm>
          <a:off x="4405272" y="2997037"/>
          <a:ext cx="209214" cy="209214"/>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1AF53F04-5860-4731-9BD7-546104319E4B}">
      <dsp:nvSpPr>
        <dsp:cNvPr id="0" name=""/>
        <dsp:cNvSpPr/>
      </dsp:nvSpPr>
      <dsp:spPr>
        <a:xfrm>
          <a:off x="4700075" y="1828800"/>
          <a:ext cx="2400558" cy="1082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pt-BR" sz="1100" b="0" kern="1200">
              <a:latin typeface="Arial"/>
            </a:rPr>
            <a:t>2017</a:t>
          </a:r>
          <a:endParaRPr lang="pt-BR" sz="1100" b="1" kern="1200"/>
        </a:p>
      </dsp:txBody>
      <dsp:txXfrm>
        <a:off x="4700075" y="1828800"/>
        <a:ext cx="2400558" cy="1082649"/>
      </dsp:txXfrm>
    </dsp:sp>
    <dsp:sp modelId="{1AE28C39-37D2-4CE4-9F11-2EE0D5DFDE8A}">
      <dsp:nvSpPr>
        <dsp:cNvPr id="0" name=""/>
        <dsp:cNvSpPr/>
      </dsp:nvSpPr>
      <dsp:spPr>
        <a:xfrm>
          <a:off x="4700075" y="2911449"/>
          <a:ext cx="2400558" cy="38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rtl="0">
            <a:lnSpc>
              <a:spcPct val="90000"/>
            </a:lnSpc>
            <a:spcBef>
              <a:spcPct val="0"/>
            </a:spcBef>
            <a:spcAft>
              <a:spcPct val="35000"/>
            </a:spcAft>
            <a:buNone/>
            <a:defRPr b="1"/>
          </a:pPr>
          <a:r>
            <a:rPr lang="pt-BR" sz="1400" b="0" kern="1200">
              <a:latin typeface="Arial"/>
            </a:rPr>
            <a:t> Ciencia de dados</a:t>
          </a:r>
          <a:endParaRPr lang="pt-BR" sz="1400" b="1" kern="1200">
            <a:latin typeface="Arial"/>
          </a:endParaRPr>
        </a:p>
      </dsp:txBody>
      <dsp:txXfrm>
        <a:off x="4700075" y="2911449"/>
        <a:ext cx="2400558" cy="380390"/>
      </dsp:txXfrm>
    </dsp:sp>
    <dsp:sp modelId="{1C7D7688-5C94-4C01-BD58-26EB172BC7B9}">
      <dsp:nvSpPr>
        <dsp:cNvPr id="0" name=""/>
        <dsp:cNvSpPr/>
      </dsp:nvSpPr>
      <dsp:spPr>
        <a:xfrm>
          <a:off x="4509880" y="1828800"/>
          <a:ext cx="0" cy="1082649"/>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C7BC974-9615-41E4-9574-556D407AAE29}">
      <dsp:nvSpPr>
        <dsp:cNvPr id="0" name=""/>
        <dsp:cNvSpPr/>
      </dsp:nvSpPr>
      <dsp:spPr>
        <a:xfrm>
          <a:off x="4474746" y="1794564"/>
          <a:ext cx="68470" cy="6847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76567D-6021-4C9A-BC05-E73DEBB753B8}">
      <dsp:nvSpPr>
        <dsp:cNvPr id="0" name=""/>
        <dsp:cNvSpPr/>
      </dsp:nvSpPr>
      <dsp:spPr>
        <a:xfrm>
          <a:off x="0" y="1828800"/>
          <a:ext cx="8599288" cy="0"/>
        </a:xfrm>
        <a:prstGeom prst="lin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69ED53A6-5949-4025-B0E9-9881446E36D1}">
      <dsp:nvSpPr>
        <dsp:cNvPr id="0" name=""/>
        <dsp:cNvSpPr/>
      </dsp:nvSpPr>
      <dsp:spPr>
        <a:xfrm rot="8100000">
          <a:off x="57953" y="421466"/>
          <a:ext cx="268976" cy="268976"/>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ADCA57-A506-40E8-8084-5F7A4E55B30B}">
      <dsp:nvSpPr>
        <dsp:cNvPr id="0" name=""/>
        <dsp:cNvSpPr/>
      </dsp:nvSpPr>
      <dsp:spPr>
        <a:xfrm>
          <a:off x="87833" y="451347"/>
          <a:ext cx="209214" cy="209214"/>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4AEBBB0F-8EA2-4C6A-A5C9-AC701CC44F82}">
      <dsp:nvSpPr>
        <dsp:cNvPr id="0" name=""/>
        <dsp:cNvSpPr/>
      </dsp:nvSpPr>
      <dsp:spPr>
        <a:xfrm>
          <a:off x="382636" y="746150"/>
          <a:ext cx="2860304" cy="1082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3500" rIns="63500" bIns="95250" numCol="1" spcCol="1270" anchor="t" anchorCtr="0">
          <a:noAutofit/>
        </a:bodyPr>
        <a:lstStyle/>
        <a:p>
          <a:pPr marL="0" lvl="0" indent="0" algn="l" defTabSz="444500">
            <a:lnSpc>
              <a:spcPct val="90000"/>
            </a:lnSpc>
            <a:spcBef>
              <a:spcPct val="0"/>
            </a:spcBef>
            <a:spcAft>
              <a:spcPct val="35000"/>
            </a:spcAft>
            <a:buNone/>
          </a:pPr>
          <a:r>
            <a:rPr lang="en-US" sz="1000" kern="1200">
              <a:latin typeface="Arial"/>
            </a:rPr>
            <a:t> </a:t>
          </a:r>
          <a:r>
            <a:rPr lang="en-US" sz="1000" kern="1200" err="1">
              <a:latin typeface="Arial"/>
            </a:rPr>
            <a:t>Histórico</a:t>
          </a:r>
          <a:endParaRPr lang="en-US" sz="1000" kern="1200"/>
        </a:p>
        <a:p>
          <a:pPr marL="0" lvl="0" indent="0" algn="l" defTabSz="444500">
            <a:lnSpc>
              <a:spcPct val="90000"/>
            </a:lnSpc>
            <a:spcBef>
              <a:spcPct val="0"/>
            </a:spcBef>
            <a:spcAft>
              <a:spcPct val="35000"/>
            </a:spcAft>
            <a:buNone/>
          </a:pPr>
          <a:r>
            <a:rPr lang="en-US" sz="1000" b="0" kern="1200">
              <a:latin typeface="Arial"/>
            </a:rPr>
            <a:t> O que </a:t>
          </a:r>
          <a:r>
            <a:rPr lang="en-US" sz="1000" b="0" kern="1200" err="1">
              <a:latin typeface="Arial"/>
            </a:rPr>
            <a:t>são</a:t>
          </a:r>
          <a:r>
            <a:rPr lang="en-US" sz="1000" b="0" kern="1200">
              <a:latin typeface="Arial"/>
            </a:rPr>
            <a:t> BDs ?</a:t>
          </a:r>
          <a:endParaRPr lang="en-US" sz="1000" b="0" kern="1200"/>
        </a:p>
        <a:p>
          <a:pPr marL="0" lvl="0" indent="0" algn="l" defTabSz="444500">
            <a:lnSpc>
              <a:spcPct val="90000"/>
            </a:lnSpc>
            <a:spcBef>
              <a:spcPct val="0"/>
            </a:spcBef>
            <a:spcAft>
              <a:spcPct val="35000"/>
            </a:spcAft>
            <a:buNone/>
          </a:pPr>
          <a:r>
            <a:rPr lang="en-US" sz="1000" b="0" kern="1200">
              <a:latin typeface="Arial"/>
            </a:rPr>
            <a:t> Era dos dados</a:t>
          </a:r>
          <a:endParaRPr lang="en-US" sz="1000" b="0" kern="1200"/>
        </a:p>
      </dsp:txBody>
      <dsp:txXfrm>
        <a:off x="382636" y="746150"/>
        <a:ext cx="2860304" cy="1082649"/>
      </dsp:txXfrm>
    </dsp:sp>
    <dsp:sp modelId="{4BBC3201-7084-40FB-A308-5C811690208C}">
      <dsp:nvSpPr>
        <dsp:cNvPr id="0" name=""/>
        <dsp:cNvSpPr/>
      </dsp:nvSpPr>
      <dsp:spPr>
        <a:xfrm>
          <a:off x="382636" y="365759"/>
          <a:ext cx="2860304" cy="38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kern="1200">
              <a:latin typeface="Arial"/>
            </a:rPr>
            <a:t> </a:t>
          </a:r>
          <a:r>
            <a:rPr lang="en-US" sz="1400" kern="1200" err="1">
              <a:latin typeface="Arial"/>
            </a:rPr>
            <a:t>Contextualização</a:t>
          </a:r>
          <a:endParaRPr lang="en-US" sz="1400" kern="1200"/>
        </a:p>
      </dsp:txBody>
      <dsp:txXfrm>
        <a:off x="382636" y="365759"/>
        <a:ext cx="2860304" cy="380390"/>
      </dsp:txXfrm>
    </dsp:sp>
    <dsp:sp modelId="{A6A889FE-F2F3-404E-9CAE-A50ACDB03FB3}">
      <dsp:nvSpPr>
        <dsp:cNvPr id="0" name=""/>
        <dsp:cNvSpPr/>
      </dsp:nvSpPr>
      <dsp:spPr>
        <a:xfrm>
          <a:off x="192441" y="746150"/>
          <a:ext cx="0" cy="1082649"/>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D56AB9B-A677-4F16-9F06-1DB2AC644E23}">
      <dsp:nvSpPr>
        <dsp:cNvPr id="0" name=""/>
        <dsp:cNvSpPr/>
      </dsp:nvSpPr>
      <dsp:spPr>
        <a:xfrm>
          <a:off x="158206" y="1794564"/>
          <a:ext cx="68470" cy="6847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BE104D-8450-43FA-8D57-7ED31FF79229}">
      <dsp:nvSpPr>
        <dsp:cNvPr id="0" name=""/>
        <dsp:cNvSpPr/>
      </dsp:nvSpPr>
      <dsp:spPr>
        <a:xfrm rot="18900000">
          <a:off x="1774168" y="2967156"/>
          <a:ext cx="268976" cy="268976"/>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3C5655-1790-4540-9C03-1CA7491E2E14}">
      <dsp:nvSpPr>
        <dsp:cNvPr id="0" name=""/>
        <dsp:cNvSpPr/>
      </dsp:nvSpPr>
      <dsp:spPr>
        <a:xfrm>
          <a:off x="1804049" y="2997037"/>
          <a:ext cx="209214" cy="209214"/>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AF53F20E-09CA-4E2C-80A3-58776379C8D1}">
      <dsp:nvSpPr>
        <dsp:cNvPr id="0" name=""/>
        <dsp:cNvSpPr/>
      </dsp:nvSpPr>
      <dsp:spPr>
        <a:xfrm>
          <a:off x="2098851" y="1828800"/>
          <a:ext cx="2860304" cy="1082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63500" numCol="1" spcCol="1270" anchor="b" anchorCtr="0">
          <a:noAutofit/>
        </a:bodyPr>
        <a:lstStyle/>
        <a:p>
          <a:pPr marL="0" lvl="0" indent="0" algn="l" defTabSz="444500">
            <a:lnSpc>
              <a:spcPct val="90000"/>
            </a:lnSpc>
            <a:spcBef>
              <a:spcPct val="0"/>
            </a:spcBef>
            <a:spcAft>
              <a:spcPct val="35000"/>
            </a:spcAft>
            <a:buNone/>
          </a:pPr>
          <a:r>
            <a:rPr lang="en-US" sz="1000" b="0" kern="1200">
              <a:latin typeface="Arial"/>
            </a:rPr>
            <a:t> </a:t>
          </a:r>
          <a:r>
            <a:rPr lang="en-US" sz="1000" b="0" kern="1200" err="1">
              <a:latin typeface="Arial"/>
            </a:rPr>
            <a:t>Características</a:t>
          </a:r>
          <a:r>
            <a:rPr lang="en-US" sz="1000" b="0" kern="1200">
              <a:latin typeface="Arial"/>
            </a:rPr>
            <a:t> </a:t>
          </a:r>
          <a:r>
            <a:rPr lang="en-US" sz="1000" b="0" kern="1200" err="1">
              <a:latin typeface="Arial"/>
            </a:rPr>
            <a:t>principais</a:t>
          </a:r>
          <a:endParaRPr lang="en-US" sz="1000" b="0" kern="1200"/>
        </a:p>
        <a:p>
          <a:pPr marL="0" lvl="0" indent="0" algn="l" defTabSz="444500">
            <a:lnSpc>
              <a:spcPct val="90000"/>
            </a:lnSpc>
            <a:spcBef>
              <a:spcPct val="0"/>
            </a:spcBef>
            <a:spcAft>
              <a:spcPct val="35000"/>
            </a:spcAft>
            <a:buNone/>
          </a:pPr>
          <a:r>
            <a:rPr lang="en-US" sz="1000" b="0" kern="1200" err="1">
              <a:latin typeface="Arial"/>
            </a:rPr>
            <a:t>StakeHolders</a:t>
          </a:r>
          <a:endParaRPr lang="en-US" sz="1000" b="0" kern="1200">
            <a:latin typeface="Arial"/>
          </a:endParaRPr>
        </a:p>
        <a:p>
          <a:pPr marL="0" lvl="0" indent="0" algn="l" defTabSz="444500">
            <a:lnSpc>
              <a:spcPct val="90000"/>
            </a:lnSpc>
            <a:spcBef>
              <a:spcPct val="0"/>
            </a:spcBef>
            <a:spcAft>
              <a:spcPct val="35000"/>
            </a:spcAft>
            <a:buNone/>
          </a:pPr>
          <a:r>
            <a:rPr lang="en-US" sz="1000" b="0" kern="1200">
              <a:latin typeface="Arial"/>
            </a:rPr>
            <a:t> </a:t>
          </a:r>
          <a:r>
            <a:rPr lang="en-US" sz="1000" b="0" kern="1200" err="1">
              <a:latin typeface="Arial"/>
            </a:rPr>
            <a:t>Vantagnes</a:t>
          </a:r>
          <a:r>
            <a:rPr lang="en-US" sz="1000" b="0" kern="1200">
              <a:latin typeface="Arial"/>
            </a:rPr>
            <a:t> e </a:t>
          </a:r>
          <a:r>
            <a:rPr lang="en-US" sz="1000" b="0" kern="1200" err="1">
              <a:latin typeface="Arial"/>
            </a:rPr>
            <a:t>quando</a:t>
          </a:r>
          <a:r>
            <a:rPr lang="en-US" sz="1000" b="0" kern="1200">
              <a:latin typeface="Arial"/>
            </a:rPr>
            <a:t> </a:t>
          </a:r>
          <a:r>
            <a:rPr lang="en-US" sz="1000" b="0" kern="1200" err="1">
              <a:latin typeface="Arial"/>
            </a:rPr>
            <a:t>não</a:t>
          </a:r>
          <a:r>
            <a:rPr lang="en-US" sz="1000" b="0" kern="1200">
              <a:latin typeface="Arial"/>
            </a:rPr>
            <a:t> usar?</a:t>
          </a:r>
        </a:p>
      </dsp:txBody>
      <dsp:txXfrm>
        <a:off x="2098851" y="1828800"/>
        <a:ext cx="2860304" cy="1082649"/>
      </dsp:txXfrm>
    </dsp:sp>
    <dsp:sp modelId="{853C2D94-E0EA-423E-A300-713BC69E5CE6}">
      <dsp:nvSpPr>
        <dsp:cNvPr id="0" name=""/>
        <dsp:cNvSpPr/>
      </dsp:nvSpPr>
      <dsp:spPr>
        <a:xfrm>
          <a:off x="2098851" y="2911449"/>
          <a:ext cx="2860304" cy="38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b="1" kern="1200">
              <a:latin typeface="Arial"/>
            </a:rPr>
            <a:t> </a:t>
          </a:r>
          <a:r>
            <a:rPr lang="en-US" sz="1400" b="1" kern="1200" err="1">
              <a:latin typeface="Arial"/>
            </a:rPr>
            <a:t>Explorando</a:t>
          </a:r>
          <a:r>
            <a:rPr lang="en-US" sz="1400" b="1" kern="1200">
              <a:latin typeface="Arial"/>
            </a:rPr>
            <a:t> SGBDs</a:t>
          </a:r>
          <a:endParaRPr lang="en-US" sz="1400" b="1" kern="1200"/>
        </a:p>
      </dsp:txBody>
      <dsp:txXfrm>
        <a:off x="2098851" y="2911449"/>
        <a:ext cx="2860304" cy="380390"/>
      </dsp:txXfrm>
    </dsp:sp>
    <dsp:sp modelId="{071BD297-1357-40C4-90D7-2862B8D1E060}">
      <dsp:nvSpPr>
        <dsp:cNvPr id="0" name=""/>
        <dsp:cNvSpPr/>
      </dsp:nvSpPr>
      <dsp:spPr>
        <a:xfrm>
          <a:off x="1908656" y="1828800"/>
          <a:ext cx="0" cy="1082649"/>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959EAEF-CC2F-46AD-9420-C7CA34DB70E0}">
      <dsp:nvSpPr>
        <dsp:cNvPr id="0" name=""/>
        <dsp:cNvSpPr/>
      </dsp:nvSpPr>
      <dsp:spPr>
        <a:xfrm>
          <a:off x="1874421" y="1794564"/>
          <a:ext cx="68470" cy="6847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AA90FD-FFF1-49F2-BF1F-A5F46356DE31}">
      <dsp:nvSpPr>
        <dsp:cNvPr id="0" name=""/>
        <dsp:cNvSpPr/>
      </dsp:nvSpPr>
      <dsp:spPr>
        <a:xfrm rot="8100000">
          <a:off x="3490383" y="421466"/>
          <a:ext cx="268976" cy="268976"/>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D81E11-F72A-414D-ACE0-54317424C312}">
      <dsp:nvSpPr>
        <dsp:cNvPr id="0" name=""/>
        <dsp:cNvSpPr/>
      </dsp:nvSpPr>
      <dsp:spPr>
        <a:xfrm>
          <a:off x="3520264" y="451347"/>
          <a:ext cx="209214" cy="209214"/>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57F64348-1A16-457F-9FBC-D14A6903A334}">
      <dsp:nvSpPr>
        <dsp:cNvPr id="0" name=""/>
        <dsp:cNvSpPr/>
      </dsp:nvSpPr>
      <dsp:spPr>
        <a:xfrm>
          <a:off x="3815066" y="746150"/>
          <a:ext cx="2860304" cy="1082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3500" rIns="63500" bIns="95250" numCol="1" spcCol="1270" anchor="t" anchorCtr="0">
          <a:noAutofit/>
        </a:bodyPr>
        <a:lstStyle/>
        <a:p>
          <a:pPr marL="0" lvl="0" indent="0" algn="l" defTabSz="444500">
            <a:lnSpc>
              <a:spcPct val="90000"/>
            </a:lnSpc>
            <a:spcBef>
              <a:spcPct val="0"/>
            </a:spcBef>
            <a:spcAft>
              <a:spcPct val="35000"/>
            </a:spcAft>
            <a:buNone/>
          </a:pPr>
          <a:r>
            <a:rPr lang="en-US" sz="1000" b="0" kern="1200">
              <a:latin typeface="Arial"/>
            </a:rPr>
            <a:t> </a:t>
          </a:r>
          <a:r>
            <a:rPr lang="en-US" sz="1000" b="0" kern="1200" err="1">
              <a:latin typeface="Arial"/>
            </a:rPr>
            <a:t>Modelagem</a:t>
          </a:r>
          <a:r>
            <a:rPr lang="en-US" sz="1000" b="0" kern="1200">
              <a:latin typeface="Arial"/>
            </a:rPr>
            <a:t> e SQL</a:t>
          </a:r>
        </a:p>
        <a:p>
          <a:pPr marL="0" lvl="0" indent="0" algn="l" defTabSz="444500">
            <a:lnSpc>
              <a:spcPct val="90000"/>
            </a:lnSpc>
            <a:spcBef>
              <a:spcPct val="0"/>
            </a:spcBef>
            <a:spcAft>
              <a:spcPct val="35000"/>
            </a:spcAft>
            <a:buNone/>
            <a:defRPr b="1"/>
          </a:pPr>
          <a:r>
            <a:rPr lang="en-US" sz="1000" b="0" kern="1200"/>
            <a:t> </a:t>
          </a:r>
          <a:r>
            <a:rPr lang="en-US" sz="1000" b="0" kern="1200" err="1"/>
            <a:t>Instalando</a:t>
          </a:r>
          <a:r>
            <a:rPr lang="en-US" sz="1000" b="0" kern="1200"/>
            <a:t> e </a:t>
          </a:r>
          <a:r>
            <a:rPr lang="en-US" sz="1000" b="0" kern="1200" err="1"/>
            <a:t>Configurando</a:t>
          </a:r>
          <a:r>
            <a:rPr lang="en-US" sz="1000" b="0" kern="1200"/>
            <a:t> </a:t>
          </a:r>
          <a:r>
            <a:rPr lang="en-US" sz="1000" b="0" kern="1200" err="1"/>
            <a:t>seu</a:t>
          </a:r>
          <a:r>
            <a:rPr lang="en-US" sz="1000" b="0" kern="1200"/>
            <a:t> SGBD</a:t>
          </a:r>
        </a:p>
      </dsp:txBody>
      <dsp:txXfrm>
        <a:off x="3815066" y="746150"/>
        <a:ext cx="2860304" cy="1082649"/>
      </dsp:txXfrm>
    </dsp:sp>
    <dsp:sp modelId="{6C713792-F57F-4474-A96D-24FA3B109E26}">
      <dsp:nvSpPr>
        <dsp:cNvPr id="0" name=""/>
        <dsp:cNvSpPr/>
      </dsp:nvSpPr>
      <dsp:spPr>
        <a:xfrm>
          <a:off x="3815066" y="365759"/>
          <a:ext cx="2860304" cy="38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b="1" kern="1200" err="1">
              <a:latin typeface="Arial"/>
            </a:rPr>
            <a:t>Introdução</a:t>
          </a:r>
          <a:r>
            <a:rPr lang="en-US" sz="1400" b="1" kern="1200">
              <a:latin typeface="Arial"/>
            </a:rPr>
            <a:t> à </a:t>
          </a:r>
          <a:r>
            <a:rPr lang="en-US" sz="1400" b="1" kern="1200" err="1">
              <a:latin typeface="Arial"/>
            </a:rPr>
            <a:t>Modelagem</a:t>
          </a:r>
          <a:r>
            <a:rPr lang="en-US" sz="1400" b="1" kern="1200">
              <a:latin typeface="Arial"/>
            </a:rPr>
            <a:t> de Dados</a:t>
          </a:r>
        </a:p>
      </dsp:txBody>
      <dsp:txXfrm>
        <a:off x="3815066" y="365759"/>
        <a:ext cx="2860304" cy="380390"/>
      </dsp:txXfrm>
    </dsp:sp>
    <dsp:sp modelId="{6977B551-CDC0-4FF7-909C-2B0A55B54803}">
      <dsp:nvSpPr>
        <dsp:cNvPr id="0" name=""/>
        <dsp:cNvSpPr/>
      </dsp:nvSpPr>
      <dsp:spPr>
        <a:xfrm>
          <a:off x="3624871" y="746150"/>
          <a:ext cx="0" cy="1082649"/>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809F15F-6C96-4372-92FC-6EB27267530F}">
      <dsp:nvSpPr>
        <dsp:cNvPr id="0" name=""/>
        <dsp:cNvSpPr/>
      </dsp:nvSpPr>
      <dsp:spPr>
        <a:xfrm>
          <a:off x="3589882" y="1794564"/>
          <a:ext cx="68470" cy="6847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394151-A7EE-444A-BCE5-95A922970230}">
      <dsp:nvSpPr>
        <dsp:cNvPr id="0" name=""/>
        <dsp:cNvSpPr/>
      </dsp:nvSpPr>
      <dsp:spPr>
        <a:xfrm rot="18900000">
          <a:off x="5206598" y="2967156"/>
          <a:ext cx="268976" cy="268976"/>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859A2C-0403-4922-8EAA-683BDB530154}">
      <dsp:nvSpPr>
        <dsp:cNvPr id="0" name=""/>
        <dsp:cNvSpPr/>
      </dsp:nvSpPr>
      <dsp:spPr>
        <a:xfrm>
          <a:off x="5236479" y="2997037"/>
          <a:ext cx="209214" cy="209214"/>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22B82CFF-EED6-4BAA-B0C1-5095C7D5A494}">
      <dsp:nvSpPr>
        <dsp:cNvPr id="0" name=""/>
        <dsp:cNvSpPr/>
      </dsp:nvSpPr>
      <dsp:spPr>
        <a:xfrm>
          <a:off x="5531282" y="1828800"/>
          <a:ext cx="2860304" cy="1082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63500" numCol="1" spcCol="1270" anchor="b" anchorCtr="0">
          <a:noAutofit/>
        </a:bodyPr>
        <a:lstStyle/>
        <a:p>
          <a:pPr marL="0" lvl="0" indent="0" algn="l" defTabSz="444500">
            <a:lnSpc>
              <a:spcPct val="90000"/>
            </a:lnSpc>
            <a:spcBef>
              <a:spcPct val="0"/>
            </a:spcBef>
            <a:spcAft>
              <a:spcPct val="35000"/>
            </a:spcAft>
            <a:buNone/>
          </a:pPr>
          <a:r>
            <a:rPr lang="en-US" sz="1000" kern="1200">
              <a:latin typeface="Arial"/>
            </a:rPr>
            <a:t> </a:t>
          </a:r>
          <a:r>
            <a:rPr lang="en-US" sz="1000" kern="1200" err="1">
              <a:latin typeface="Arial"/>
            </a:rPr>
            <a:t>Modelos</a:t>
          </a:r>
          <a:r>
            <a:rPr lang="en-US" sz="1000" kern="1200">
              <a:latin typeface="Arial"/>
            </a:rPr>
            <a:t>, </a:t>
          </a:r>
          <a:r>
            <a:rPr lang="en-US" sz="1000" kern="1200" err="1">
              <a:latin typeface="Arial"/>
            </a:rPr>
            <a:t>Esquemas</a:t>
          </a:r>
          <a:r>
            <a:rPr lang="en-US" sz="1000" kern="1200">
              <a:latin typeface="Arial"/>
            </a:rPr>
            <a:t>, </a:t>
          </a:r>
          <a:r>
            <a:rPr lang="en-US" sz="1000" kern="1200" err="1">
              <a:latin typeface="Arial"/>
            </a:rPr>
            <a:t>linguagens</a:t>
          </a:r>
          <a:r>
            <a:rPr lang="en-US" sz="1000" kern="1200">
              <a:latin typeface="Arial"/>
            </a:rPr>
            <a:t>, ambientes ….</a:t>
          </a:r>
          <a:endParaRPr lang="en-US" sz="1000" b="0" kern="1200">
            <a:latin typeface="Arial"/>
          </a:endParaRPr>
        </a:p>
      </dsp:txBody>
      <dsp:txXfrm>
        <a:off x="5531282" y="1828800"/>
        <a:ext cx="2860304" cy="1082649"/>
      </dsp:txXfrm>
    </dsp:sp>
    <dsp:sp modelId="{C2D81660-CB17-4C05-9193-B81D84BBAFE0}">
      <dsp:nvSpPr>
        <dsp:cNvPr id="0" name=""/>
        <dsp:cNvSpPr/>
      </dsp:nvSpPr>
      <dsp:spPr>
        <a:xfrm>
          <a:off x="5531282" y="2911449"/>
          <a:ext cx="2860304" cy="38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b="1" kern="1200">
              <a:latin typeface="Arial"/>
            </a:rPr>
            <a:t> </a:t>
          </a:r>
          <a:r>
            <a:rPr lang="en-US" sz="1400" b="1" kern="1200" err="1">
              <a:latin typeface="Arial"/>
            </a:rPr>
            <a:t>Arquitetura</a:t>
          </a:r>
          <a:r>
            <a:rPr lang="en-US" sz="1400" b="1" kern="1200">
              <a:latin typeface="Arial"/>
            </a:rPr>
            <a:t> de SGBDs</a:t>
          </a:r>
        </a:p>
      </dsp:txBody>
      <dsp:txXfrm>
        <a:off x="5531282" y="2911449"/>
        <a:ext cx="2860304" cy="380390"/>
      </dsp:txXfrm>
    </dsp:sp>
    <dsp:sp modelId="{9C067E83-F8A4-4164-82BB-57D266AFA680}">
      <dsp:nvSpPr>
        <dsp:cNvPr id="0" name=""/>
        <dsp:cNvSpPr/>
      </dsp:nvSpPr>
      <dsp:spPr>
        <a:xfrm>
          <a:off x="5341086" y="1828800"/>
          <a:ext cx="0" cy="1082649"/>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09EC4C5-95D9-41FA-BB78-54A8E1E3319D}">
      <dsp:nvSpPr>
        <dsp:cNvPr id="0" name=""/>
        <dsp:cNvSpPr/>
      </dsp:nvSpPr>
      <dsp:spPr>
        <a:xfrm>
          <a:off x="5306097" y="1794564"/>
          <a:ext cx="68470" cy="6847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9ffa863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09ffa863c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9506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9ffa863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09ffa863c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02883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197177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9ffa863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09ffa863c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99880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9ffa863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09ffa863c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91060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863520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118378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6295da5bc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116295da5bc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g109ffa863cd_0_27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109ffa863cd_0_27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g109ffa863cd_0_27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g109ffa863cd_0_27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5" name="Google Shape;45;g109ffa863cd_0_27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g109ffa863cd_0_27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g109ffa863cd_0_27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g109ffa863cd_0_27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g109ffa863cd_0_27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g109ffa863cd_0_2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
        <p:cNvGrpSpPr/>
        <p:nvPr/>
      </p:nvGrpSpPr>
      <p:grpSpPr>
        <a:xfrm>
          <a:off x="0" y="0"/>
          <a:ext cx="0" cy="0"/>
          <a:chOff x="0" y="0"/>
          <a:chExt cx="0" cy="0"/>
        </a:xfrm>
      </p:grpSpPr>
      <p:sp>
        <p:nvSpPr>
          <p:cNvPr id="13" name="Google Shape;13;g109ffa863cd_0_26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g109ffa863cd_0_26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g109ffa863cd_0_28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g109ffa863cd_0_24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9" name="Google Shape;19;g109ffa863cd_0_24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g109ffa863cd_0_24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109ffa863cd_0_24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g109ffa863cd_0_24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g109ffa863cd_0_2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g109ffa863cd_0_25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7" name="Google Shape;27;g109ffa863cd_0_25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109ffa863cd_0_2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g109ffa863cd_0_25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g109ffa863cd_0_25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g109ffa863cd_0_2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g109ffa863cd_0_2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g109ffa863cd_0_2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g109ffa863cd_0_2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g109ffa863cd_0_26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g109ffa863cd_0_26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09ffa863cd_0_2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09ffa863cd_0_2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pic>
        <p:nvPicPr>
          <p:cNvPr id="8" name="Google Shape;8;g109ffa863cd_0_240"/>
          <p:cNvPicPr preferRelativeResize="0"/>
          <p:nvPr/>
        </p:nvPicPr>
        <p:blipFill rotWithShape="1">
          <a:blip r:embed="rId14">
            <a:alphaModFix/>
          </a:blip>
          <a:srcRect/>
          <a:stretch/>
        </p:blipFill>
        <p:spPr>
          <a:xfrm>
            <a:off x="8127425" y="119987"/>
            <a:ext cx="851525" cy="331425"/>
          </a:xfrm>
          <a:prstGeom prst="rect">
            <a:avLst/>
          </a:prstGeom>
          <a:noFill/>
          <a:ln>
            <a:noFill/>
          </a:ln>
        </p:spPr>
      </p:pic>
      <p:sp>
        <p:nvSpPr>
          <p:cNvPr id="9" name="Google Shape;9;g109ffa863cd_0_24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24"/>
          <p:cNvPicPr preferRelativeResize="0"/>
          <p:nvPr/>
        </p:nvPicPr>
        <p:blipFill rotWithShape="1">
          <a:blip r:embed="rId3">
            <a:alphaModFix/>
          </a:blip>
          <a:srcRect/>
          <a:stretch/>
        </p:blipFill>
        <p:spPr>
          <a:xfrm>
            <a:off x="8165450" y="95913"/>
            <a:ext cx="845550" cy="37996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8.png"/><Relationship Id="rId2" Type="http://schemas.openxmlformats.org/officeDocument/2006/relationships/notesSlide" Target="../notesSlides/notesSlide5.xml"/><Relationship Id="rId16"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7.png"/><Relationship Id="rId5" Type="http://schemas.openxmlformats.org/officeDocument/2006/relationships/diagramQuickStyle" Target="../diagrams/quickStyle2.xml"/><Relationship Id="rId15" Type="http://schemas.openxmlformats.org/officeDocument/2006/relationships/image" Target="../media/image6.png"/><Relationship Id="rId10" Type="http://schemas.openxmlformats.org/officeDocument/2006/relationships/image" Target="../media/image15.png"/><Relationship Id="rId4" Type="http://schemas.openxmlformats.org/officeDocument/2006/relationships/diagramLayout" Target="../diagrams/layout2.xml"/><Relationship Id="rId9" Type="http://schemas.openxmlformats.org/officeDocument/2006/relationships/image" Target="../media/image13.png"/><Relationship Id="rId1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23.png"/><Relationship Id="rId4" Type="http://schemas.openxmlformats.org/officeDocument/2006/relationships/diagramLayout" Target="../diagrams/layout3.xml"/><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US" sz="2400" b="1" dirty="0">
                <a:solidFill>
                  <a:srgbClr val="040A24"/>
                </a:solidFill>
                <a:latin typeface="Calibri"/>
                <a:ea typeface="Calibri"/>
                <a:cs typeface="Calibri"/>
              </a:rPr>
              <a:t>Juliana Mascarenhas</a:t>
            </a:r>
            <a:endParaRPr lang="en-US" sz="2400" b="1" i="0" u="none" strike="noStrike" cap="none" dirty="0">
              <a:solidFill>
                <a:srgbClr val="040A24"/>
              </a:solidFill>
              <a:latin typeface="Calibri"/>
              <a:ea typeface="Calibri"/>
              <a:cs typeface="Calibri"/>
            </a:endParaRPr>
          </a:p>
          <a:p>
            <a:pPr>
              <a:spcBef>
                <a:spcPts val="1000"/>
              </a:spcBef>
            </a:pPr>
            <a:r>
              <a:rPr lang="en-US" sz="1600" dirty="0">
                <a:solidFill>
                  <a:srgbClr val="040A24"/>
                </a:solidFill>
                <a:ea typeface="Calibri"/>
                <a:sym typeface="Calibri"/>
              </a:rPr>
              <a:t>Tech Education Specialist DIO / Owner @Simplificandoredes e @SimplificandoProgramação </a:t>
            </a:r>
            <a:endParaRPr lang="en-US" sz="1600" dirty="0">
              <a:ea typeface="Calibri"/>
            </a:endParaRPr>
          </a:p>
          <a:p>
            <a:pPr>
              <a:spcBef>
                <a:spcPts val="1000"/>
              </a:spcBef>
            </a:pPr>
            <a:r>
              <a:rPr lang="en-US" sz="1600" dirty="0">
                <a:solidFill>
                  <a:srgbClr val="040A24"/>
                </a:solidFill>
                <a:ea typeface="Calibri"/>
                <a:sym typeface="Calibri"/>
              </a:rPr>
              <a:t>Mestre </a:t>
            </a:r>
            <a:r>
              <a:rPr lang="en-US" sz="1600" dirty="0" err="1">
                <a:solidFill>
                  <a:srgbClr val="040A24"/>
                </a:solidFill>
                <a:ea typeface="Calibri"/>
                <a:sym typeface="Calibri"/>
              </a:rPr>
              <a:t>em</a:t>
            </a:r>
            <a:r>
              <a:rPr lang="en-US" sz="1600" dirty="0">
                <a:solidFill>
                  <a:srgbClr val="040A24"/>
                </a:solidFill>
                <a:ea typeface="Calibri"/>
                <a:sym typeface="Calibri"/>
              </a:rPr>
              <a:t> </a:t>
            </a:r>
            <a:r>
              <a:rPr lang="en-US" sz="1600" dirty="0" err="1">
                <a:solidFill>
                  <a:srgbClr val="040A24"/>
                </a:solidFill>
                <a:ea typeface="Calibri"/>
                <a:sym typeface="Calibri"/>
              </a:rPr>
              <a:t>modelagem</a:t>
            </a:r>
            <a:r>
              <a:rPr lang="en-US" sz="1600" dirty="0">
                <a:solidFill>
                  <a:srgbClr val="040A24"/>
                </a:solidFill>
                <a:ea typeface="Calibri"/>
                <a:sym typeface="Calibri"/>
              </a:rPr>
              <a:t> </a:t>
            </a:r>
            <a:r>
              <a:rPr lang="en-US" sz="1600" dirty="0" err="1">
                <a:solidFill>
                  <a:srgbClr val="040A24"/>
                </a:solidFill>
                <a:ea typeface="Calibri"/>
                <a:sym typeface="Calibri"/>
              </a:rPr>
              <a:t>computacional</a:t>
            </a:r>
            <a:r>
              <a:rPr lang="en-US" sz="1600" dirty="0">
                <a:solidFill>
                  <a:srgbClr val="040A24"/>
                </a:solidFill>
                <a:ea typeface="Calibri"/>
                <a:sym typeface="Calibri"/>
              </a:rPr>
              <a:t> | </a:t>
            </a:r>
            <a:r>
              <a:rPr lang="en-US" sz="1600" dirty="0" err="1">
                <a:solidFill>
                  <a:srgbClr val="040A24"/>
                </a:solidFill>
                <a:ea typeface="Calibri"/>
                <a:sym typeface="Calibri"/>
              </a:rPr>
              <a:t>Cientista</a:t>
            </a:r>
            <a:r>
              <a:rPr lang="en-US" sz="1600" dirty="0">
                <a:solidFill>
                  <a:srgbClr val="040A24"/>
                </a:solidFill>
                <a:ea typeface="Calibri"/>
                <a:sym typeface="Calibri"/>
              </a:rPr>
              <a:t> de dados</a:t>
            </a:r>
            <a:endParaRPr lang="en-US" sz="1600" dirty="0">
              <a:ea typeface="Calibri"/>
            </a:endParaRPr>
          </a:p>
          <a:p>
            <a:pPr marL="0" marR="0" lvl="0" indent="0" algn="l">
              <a:lnSpc>
                <a:spcPct val="100000"/>
              </a:lnSpc>
              <a:spcBef>
                <a:spcPts val="1000"/>
              </a:spcBef>
              <a:spcAft>
                <a:spcPts val="0"/>
              </a:spcAft>
              <a:buNone/>
            </a:pPr>
            <a:r>
              <a:rPr lang="en-US" sz="2000" b="1" i="0" u="none" strike="noStrike" cap="none" dirty="0">
                <a:solidFill>
                  <a:srgbClr val="040A24"/>
                </a:solidFill>
                <a:ea typeface="Calibri"/>
                <a:sym typeface="Calibri"/>
              </a:rPr>
              <a:t>@</a:t>
            </a:r>
            <a:r>
              <a:rPr lang="en-US" sz="2000" b="1" dirty="0">
                <a:solidFill>
                  <a:srgbClr val="040A24"/>
                </a:solidFill>
                <a:ea typeface="Calibri"/>
                <a:sym typeface="Calibri"/>
              </a:rPr>
              <a:t>in/juliana-mascarenhas-ds/</a:t>
            </a:r>
            <a:endParaRPr sz="1800" dirty="0"/>
          </a:p>
        </p:txBody>
      </p:sp>
      <p:sp>
        <p:nvSpPr>
          <p:cNvPr id="155" name="Google Shape;155;p2"/>
          <p:cNvSpPr txBox="1"/>
          <p:nvPr/>
        </p:nvSpPr>
        <p:spPr>
          <a:xfrm>
            <a:off x="565525" y="636550"/>
            <a:ext cx="7991400" cy="19353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800" b="1" err="1">
                <a:solidFill>
                  <a:srgbClr val="EA4E60"/>
                </a:solidFill>
                <a:latin typeface="Century Gothic"/>
                <a:ea typeface="Century Gothic"/>
                <a:cs typeface="Century Gothic"/>
                <a:sym typeface="Century Gothic"/>
              </a:rPr>
              <a:t>Introdução</a:t>
            </a:r>
            <a:r>
              <a:rPr lang="en-US" sz="4800" b="1">
                <a:solidFill>
                  <a:srgbClr val="EA4E60"/>
                </a:solidFill>
                <a:latin typeface="Century Gothic"/>
                <a:ea typeface="Century Gothic"/>
                <a:cs typeface="Century Gothic"/>
                <a:sym typeface="Century Gothic"/>
              </a:rPr>
              <a:t> à Banco de dados</a:t>
            </a:r>
            <a:endParaRPr lang="pt-BR" sz="4800" b="1">
              <a:solidFill>
                <a:srgbClr val="EA4E60"/>
              </a:solidFill>
              <a:latin typeface="Century Gothic"/>
              <a:ea typeface="Century Gothic"/>
              <a:cs typeface="Century Gothic"/>
            </a:endParaRPr>
          </a:p>
          <a:p>
            <a:pPr>
              <a:lnSpc>
                <a:spcPct val="115000"/>
              </a:lnSpc>
              <a:buSzPts val="3200"/>
            </a:pPr>
            <a:r>
              <a:rPr lang="en-US" sz="2400" i="1">
                <a:solidFill>
                  <a:srgbClr val="EA4E60"/>
                </a:solidFill>
                <a:latin typeface="Century Gothic"/>
                <a:ea typeface="Century Gothic"/>
                <a:cs typeface="Century Gothic"/>
                <a:sym typeface="Century Gothic"/>
              </a:rPr>
              <a:t>Trilha de Banco de Dados </a:t>
            </a:r>
            <a:r>
              <a:rPr lang="en-US" sz="2400" i="1" err="1">
                <a:solidFill>
                  <a:srgbClr val="EA4E60"/>
                </a:solidFill>
                <a:latin typeface="Century Gothic"/>
                <a:ea typeface="Century Gothic"/>
                <a:cs typeface="Century Gothic"/>
                <a:sym typeface="Century Gothic"/>
              </a:rPr>
              <a:t>Relacional</a:t>
            </a:r>
            <a:endParaRPr lang="en-US" sz="2400" i="1" err="1">
              <a:solidFill>
                <a:srgbClr val="EA4E60"/>
              </a:solidFill>
              <a:latin typeface="Century Gothic"/>
              <a:ea typeface="Century Gothic"/>
              <a:cs typeface="Century Gothic"/>
            </a:endParaRPr>
          </a:p>
        </p:txBody>
      </p:sp>
      <p:sp>
        <p:nvSpPr>
          <p:cNvPr id="156" name="Google Shape;156;p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a:t>
            </a:fld>
            <a:r>
              <a:rPr lang="en-US"/>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0"/>
        <p:cNvGrpSpPr/>
        <p:nvPr/>
      </p:nvGrpSpPr>
      <p:grpSpPr>
        <a:xfrm>
          <a:off x="0" y="0"/>
          <a:ext cx="0" cy="0"/>
          <a:chOff x="0" y="0"/>
          <a:chExt cx="0" cy="0"/>
        </a:xfrm>
      </p:grpSpPr>
      <p:sp>
        <p:nvSpPr>
          <p:cNvPr id="162" name="Google Shape;162;g109ffa863cd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a:t>
            </a:fld>
            <a:r>
              <a:rPr lang="en-US"/>
              <a:t>]</a:t>
            </a:r>
            <a:endParaRPr/>
          </a:p>
        </p:txBody>
      </p:sp>
      <p:pic>
        <p:nvPicPr>
          <p:cNvPr id="268" name="Imagem 268" descr="Menina de cabelo longo sorrindo&#10;&#10;Descrição gerada automaticamente">
            <a:extLst>
              <a:ext uri="{FF2B5EF4-FFF2-40B4-BE49-F238E27FC236}">
                <a16:creationId xmlns:a16="http://schemas.microsoft.com/office/drawing/2014/main" id="{FB1DD8DC-4D54-4400-A8C0-76C9EDA71C6F}"/>
              </a:ext>
            </a:extLst>
          </p:cNvPr>
          <p:cNvPicPr>
            <a:picLocks noChangeAspect="1"/>
          </p:cNvPicPr>
          <p:nvPr/>
        </p:nvPicPr>
        <p:blipFill>
          <a:blip r:embed="rId3"/>
          <a:stretch>
            <a:fillRect/>
          </a:stretch>
        </p:blipFill>
        <p:spPr>
          <a:xfrm>
            <a:off x="536994" y="682566"/>
            <a:ext cx="2667718" cy="2678501"/>
          </a:xfrm>
          <a:prstGeom prst="rect">
            <a:avLst/>
          </a:prstGeom>
        </p:spPr>
      </p:pic>
      <p:sp>
        <p:nvSpPr>
          <p:cNvPr id="270" name="Google Shape;168;p3">
            <a:extLst>
              <a:ext uri="{FF2B5EF4-FFF2-40B4-BE49-F238E27FC236}">
                <a16:creationId xmlns:a16="http://schemas.microsoft.com/office/drawing/2014/main" id="{F33F3CEA-CEC1-4E97-A5B8-AEC9F054FAAA}"/>
              </a:ext>
            </a:extLst>
          </p:cNvPr>
          <p:cNvSpPr txBox="1"/>
          <p:nvPr/>
        </p:nvSpPr>
        <p:spPr>
          <a:xfrm>
            <a:off x="3800430" y="1286226"/>
            <a:ext cx="4803561" cy="3200981"/>
          </a:xfrm>
          <a:prstGeom prst="rect">
            <a:avLst/>
          </a:prstGeom>
          <a:noFill/>
          <a:ln>
            <a:noFill/>
          </a:ln>
        </p:spPr>
        <p:txBody>
          <a:bodyPr spcFirstLastPara="1" wrap="square" lIns="91425" tIns="91425" rIns="91425" bIns="91425" anchor="ctr" anchorCtr="0">
            <a:noAutofit/>
          </a:bodyPr>
          <a:lstStyle/>
          <a:p>
            <a:pPr marL="76200" lvl="1" algn="just">
              <a:buSzPts val="1600"/>
            </a:pPr>
            <a:r>
              <a:rPr lang="en-US" sz="2800" b="1">
                <a:solidFill>
                  <a:srgbClr val="040A24"/>
                </a:solidFill>
                <a:latin typeface="Calibri"/>
                <a:ea typeface="Calibri"/>
                <a:cs typeface="Calibri"/>
              </a:rPr>
              <a:t>Juliana Mascarenhas</a:t>
            </a:r>
            <a:endParaRPr lang="en-US" sz="2800" b="1">
              <a:solidFill>
                <a:srgbClr val="040A24"/>
              </a:solidFill>
              <a:latin typeface="Calibri"/>
              <a:ea typeface="Calibri"/>
              <a:cs typeface="Calibri"/>
              <a:sym typeface="Calibri"/>
            </a:endParaRPr>
          </a:p>
          <a:p>
            <a:pPr marL="76200" lvl="1" algn="just">
              <a:buSzPts val="1600"/>
            </a:pPr>
            <a:r>
              <a:rPr lang="en-US" sz="2000">
                <a:solidFill>
                  <a:srgbClr val="040A24"/>
                </a:solidFill>
                <a:latin typeface="Calibri"/>
                <a:ea typeface="Calibri"/>
                <a:cs typeface="Calibri"/>
              </a:rPr>
              <a:t>Tech Education Specialist</a:t>
            </a:r>
          </a:p>
          <a:p>
            <a:pPr marL="76200" lvl="1" algn="just">
              <a:buSzPts val="1600"/>
            </a:pPr>
            <a:r>
              <a:rPr lang="en-US" sz="2000">
                <a:solidFill>
                  <a:srgbClr val="040A24"/>
                </a:solidFill>
                <a:latin typeface="Calibri"/>
                <a:ea typeface="Calibri"/>
                <a:cs typeface="Calibri"/>
              </a:rPr>
              <a:t>@SimplificandoRedes</a:t>
            </a:r>
          </a:p>
          <a:p>
            <a:pPr marL="76200" lvl="1" algn="just">
              <a:buSzPts val="1600"/>
            </a:pPr>
            <a:r>
              <a:rPr lang="en-US" sz="2000">
                <a:solidFill>
                  <a:srgbClr val="040A24"/>
                </a:solidFill>
                <a:latin typeface="Calibri"/>
                <a:ea typeface="Calibri"/>
                <a:cs typeface="Calibri"/>
              </a:rPr>
              <a:t>@SimplificandoProgramação</a:t>
            </a:r>
          </a:p>
          <a:p>
            <a:pPr marL="76200" lvl="1" algn="just">
              <a:buSzPts val="1600"/>
            </a:pPr>
            <a:endParaRPr lang="en-US" sz="2000">
              <a:solidFill>
                <a:srgbClr val="040A24"/>
              </a:solidFill>
              <a:latin typeface="Calibri"/>
              <a:ea typeface="Calibri"/>
              <a:cs typeface="Calibri"/>
              <a:sym typeface="Calibri"/>
            </a:endParaRPr>
          </a:p>
          <a:p>
            <a:pPr marL="76200" lvl="1" algn="just">
              <a:buSzPts val="1600"/>
            </a:pPr>
            <a:r>
              <a:rPr lang="en-US" sz="2000" err="1">
                <a:solidFill>
                  <a:srgbClr val="040A24"/>
                </a:solidFill>
                <a:latin typeface="Calibri"/>
                <a:ea typeface="Calibri"/>
                <a:cs typeface="Calibri"/>
                <a:sym typeface="Calibri"/>
              </a:rPr>
              <a:t>Cientista</a:t>
            </a:r>
            <a:r>
              <a:rPr lang="en-US" sz="2000">
                <a:solidFill>
                  <a:srgbClr val="040A24"/>
                </a:solidFill>
                <a:latin typeface="Calibri"/>
                <a:ea typeface="Calibri"/>
                <a:cs typeface="Calibri"/>
                <a:sym typeface="Calibri"/>
              </a:rPr>
              <a:t> de dados</a:t>
            </a:r>
            <a:endParaRPr lang="en-US" sz="2000"/>
          </a:p>
          <a:p>
            <a:pPr marL="76200" lvl="1" algn="just">
              <a:buSzPts val="1600"/>
            </a:pPr>
            <a:r>
              <a:rPr lang="en-US" sz="2000" err="1">
                <a:solidFill>
                  <a:srgbClr val="040A24"/>
                </a:solidFill>
                <a:latin typeface="Calibri"/>
                <a:ea typeface="Calibri"/>
                <a:cs typeface="Calibri"/>
              </a:rPr>
              <a:t>Desenvolvedora</a:t>
            </a:r>
            <a:r>
              <a:rPr lang="en-US" sz="2000">
                <a:solidFill>
                  <a:srgbClr val="040A24"/>
                </a:solidFill>
                <a:latin typeface="Calibri"/>
                <a:ea typeface="Calibri"/>
                <a:cs typeface="Calibri"/>
              </a:rPr>
              <a:t> Java/Python</a:t>
            </a:r>
          </a:p>
          <a:p>
            <a:pPr marL="76200" lvl="1" algn="just">
              <a:buSzPts val="1600"/>
            </a:pPr>
            <a:r>
              <a:rPr lang="en-US" sz="2000">
                <a:solidFill>
                  <a:srgbClr val="040A24"/>
                </a:solidFill>
                <a:latin typeface="Calibri"/>
                <a:ea typeface="Calibri"/>
                <a:cs typeface="Calibri"/>
              </a:rPr>
              <a:t>Me </a:t>
            </a:r>
            <a:r>
              <a:rPr lang="en-US" sz="2000" err="1">
                <a:solidFill>
                  <a:srgbClr val="040A24"/>
                </a:solidFill>
                <a:latin typeface="Calibri"/>
                <a:ea typeface="Calibri"/>
                <a:cs typeface="Calibri"/>
              </a:rPr>
              <a:t>Modelagem</a:t>
            </a:r>
            <a:r>
              <a:rPr lang="en-US" sz="2000">
                <a:solidFill>
                  <a:srgbClr val="040A24"/>
                </a:solidFill>
                <a:latin typeface="Calibri"/>
                <a:ea typeface="Calibri"/>
                <a:cs typeface="Calibri"/>
              </a:rPr>
              <a:t> Computacional - LNCC</a:t>
            </a:r>
          </a:p>
        </p:txBody>
      </p:sp>
      <p:grpSp>
        <p:nvGrpSpPr>
          <p:cNvPr id="273" name="Agrupar 272">
            <a:extLst>
              <a:ext uri="{FF2B5EF4-FFF2-40B4-BE49-F238E27FC236}">
                <a16:creationId xmlns:a16="http://schemas.microsoft.com/office/drawing/2014/main" id="{711281BD-BAA1-44B9-AF6B-6AB5D3FFA3DE}"/>
              </a:ext>
            </a:extLst>
          </p:cNvPr>
          <p:cNvGrpSpPr/>
          <p:nvPr/>
        </p:nvGrpSpPr>
        <p:grpSpPr>
          <a:xfrm>
            <a:off x="655607" y="3453801"/>
            <a:ext cx="2441277" cy="706531"/>
            <a:chOff x="655607" y="2990131"/>
            <a:chExt cx="2441277" cy="706531"/>
          </a:xfrm>
        </p:grpSpPr>
        <p:sp>
          <p:nvSpPr>
            <p:cNvPr id="271" name="CaixaDeTexto 270">
              <a:extLst>
                <a:ext uri="{FF2B5EF4-FFF2-40B4-BE49-F238E27FC236}">
                  <a16:creationId xmlns:a16="http://schemas.microsoft.com/office/drawing/2014/main" id="{5B8D6F7C-F774-4571-BDBD-71535D984EBB}"/>
                </a:ext>
              </a:extLst>
            </p:cNvPr>
            <p:cNvSpPr txBox="1"/>
            <p:nvPr/>
          </p:nvSpPr>
          <p:spPr>
            <a:xfrm>
              <a:off x="1475117" y="3173442"/>
              <a:ext cx="162176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https://github.com/julianazanelatto</a:t>
              </a:r>
            </a:p>
          </p:txBody>
        </p:sp>
        <p:pic>
          <p:nvPicPr>
            <p:cNvPr id="272" name="Imagem 272">
              <a:extLst>
                <a:ext uri="{FF2B5EF4-FFF2-40B4-BE49-F238E27FC236}">
                  <a16:creationId xmlns:a16="http://schemas.microsoft.com/office/drawing/2014/main" id="{12A9920E-8E10-4253-B8F3-1A7289534A59}"/>
                </a:ext>
              </a:extLst>
            </p:cNvPr>
            <p:cNvPicPr>
              <a:picLocks noChangeAspect="1"/>
            </p:cNvPicPr>
            <p:nvPr/>
          </p:nvPicPr>
          <p:blipFill>
            <a:blip r:embed="rId4"/>
            <a:stretch>
              <a:fillRect/>
            </a:stretch>
          </p:blipFill>
          <p:spPr>
            <a:xfrm>
              <a:off x="655607" y="2990131"/>
              <a:ext cx="705210" cy="705210"/>
            </a:xfrm>
            <a:prstGeom prst="rect">
              <a:avLst/>
            </a:prstGeom>
          </p:spPr>
        </p:pic>
      </p:grpSp>
    </p:spTree>
    <p:extLst>
      <p:ext uri="{BB962C8B-B14F-4D97-AF65-F5344CB8AC3E}">
        <p14:creationId xmlns:p14="http://schemas.microsoft.com/office/powerpoint/2010/main" val="396068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0"/>
        <p:cNvGrpSpPr/>
        <p:nvPr/>
      </p:nvGrpSpPr>
      <p:grpSpPr>
        <a:xfrm>
          <a:off x="0" y="0"/>
          <a:ext cx="0" cy="0"/>
          <a:chOff x="0" y="0"/>
          <a:chExt cx="0" cy="0"/>
        </a:xfrm>
      </p:grpSpPr>
      <p:sp>
        <p:nvSpPr>
          <p:cNvPr id="161" name="Google Shape;161;g109ffa863cd_0_0"/>
          <p:cNvSpPr txBox="1"/>
          <p:nvPr/>
        </p:nvSpPr>
        <p:spPr>
          <a:xfrm>
            <a:off x="565525" y="636550"/>
            <a:ext cx="36273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Sobre Mim</a:t>
            </a:r>
            <a:endParaRPr sz="4000" b="0" i="0" u="none" strike="noStrike" cap="none">
              <a:solidFill>
                <a:srgbClr val="EA4E60"/>
              </a:solidFill>
              <a:latin typeface="Century Gothic"/>
              <a:ea typeface="Century Gothic"/>
              <a:cs typeface="Century Gothic"/>
              <a:sym typeface="Century Gothic"/>
            </a:endParaRPr>
          </a:p>
        </p:txBody>
      </p:sp>
      <p:sp>
        <p:nvSpPr>
          <p:cNvPr id="162" name="Google Shape;162;g109ffa863cd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a:t>
            </a:fld>
            <a:r>
              <a:rPr lang="en-US"/>
              <a:t>]</a:t>
            </a:r>
            <a:endParaRPr/>
          </a:p>
        </p:txBody>
      </p:sp>
      <p:graphicFrame>
        <p:nvGraphicFramePr>
          <p:cNvPr id="5" name="Diagrama 4">
            <a:extLst>
              <a:ext uri="{FF2B5EF4-FFF2-40B4-BE49-F238E27FC236}">
                <a16:creationId xmlns:a16="http://schemas.microsoft.com/office/drawing/2014/main" id="{2550A7C1-D683-4705-8B67-4B53DDBC93DD}"/>
              </a:ext>
            </a:extLst>
          </p:cNvPr>
          <p:cNvGraphicFramePr/>
          <p:nvPr/>
        </p:nvGraphicFramePr>
        <p:xfrm>
          <a:off x="748145" y="1397577"/>
          <a:ext cx="7834745"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453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
        <p:cNvGrpSpPr/>
        <p:nvPr/>
      </p:nvGrpSpPr>
      <p:grpSpPr>
        <a:xfrm>
          <a:off x="0" y="0"/>
          <a:ext cx="0" cy="0"/>
          <a:chOff x="0" y="0"/>
          <a:chExt cx="0" cy="0"/>
        </a:xfrm>
      </p:grpSpPr>
      <p:pic>
        <p:nvPicPr>
          <p:cNvPr id="18" name="Imagem 17" descr="Desenho de personagem de desenho animado&#10;&#10;Descrição gerada automaticamente">
            <a:extLst>
              <a:ext uri="{FF2B5EF4-FFF2-40B4-BE49-F238E27FC236}">
                <a16:creationId xmlns:a16="http://schemas.microsoft.com/office/drawing/2014/main" id="{21260D3A-E62A-43E1-89D1-0050FF3A355F}"/>
              </a:ext>
            </a:extLst>
          </p:cNvPr>
          <p:cNvPicPr>
            <a:picLocks noChangeAspect="1"/>
          </p:cNvPicPr>
          <p:nvPr/>
        </p:nvPicPr>
        <p:blipFill>
          <a:blip r:embed="rId3"/>
          <a:stretch>
            <a:fillRect/>
          </a:stretch>
        </p:blipFill>
        <p:spPr>
          <a:xfrm>
            <a:off x="307398" y="1731818"/>
            <a:ext cx="1255568" cy="1461655"/>
          </a:xfrm>
          <a:prstGeom prst="rect">
            <a:avLst/>
          </a:prstGeom>
        </p:spPr>
      </p:pic>
      <p:pic>
        <p:nvPicPr>
          <p:cNvPr id="19" name="Imagem 18" descr="Logotipo, nome da empresa&#10;&#10;Descrição gerada automaticamente">
            <a:extLst>
              <a:ext uri="{FF2B5EF4-FFF2-40B4-BE49-F238E27FC236}">
                <a16:creationId xmlns:a16="http://schemas.microsoft.com/office/drawing/2014/main" id="{ECFF88DE-56CF-47CF-AD40-1A9CACA12100}"/>
              </a:ext>
            </a:extLst>
          </p:cNvPr>
          <p:cNvPicPr>
            <a:picLocks noChangeAspect="1"/>
          </p:cNvPicPr>
          <p:nvPr/>
        </p:nvPicPr>
        <p:blipFill>
          <a:blip r:embed="rId4"/>
          <a:stretch>
            <a:fillRect/>
          </a:stretch>
        </p:blipFill>
        <p:spPr>
          <a:xfrm>
            <a:off x="3896591" y="3888477"/>
            <a:ext cx="2171700" cy="857892"/>
          </a:xfrm>
          <a:prstGeom prst="rect">
            <a:avLst/>
          </a:prstGeom>
        </p:spPr>
      </p:pic>
      <p:pic>
        <p:nvPicPr>
          <p:cNvPr id="20" name="Imagem 19" descr="Logotipo, nome da empresa&#10;&#10;Descrição gerada automaticamente">
            <a:extLst>
              <a:ext uri="{FF2B5EF4-FFF2-40B4-BE49-F238E27FC236}">
                <a16:creationId xmlns:a16="http://schemas.microsoft.com/office/drawing/2014/main" id="{69056B52-D7B9-4C5C-85E8-280E7693AE7D}"/>
              </a:ext>
            </a:extLst>
          </p:cNvPr>
          <p:cNvPicPr>
            <a:picLocks noChangeAspect="1"/>
          </p:cNvPicPr>
          <p:nvPr/>
        </p:nvPicPr>
        <p:blipFill>
          <a:blip r:embed="rId5"/>
          <a:stretch>
            <a:fillRect/>
          </a:stretch>
        </p:blipFill>
        <p:spPr>
          <a:xfrm>
            <a:off x="2576947" y="1917483"/>
            <a:ext cx="2566555" cy="1464401"/>
          </a:xfrm>
          <a:prstGeom prst="rect">
            <a:avLst/>
          </a:prstGeom>
        </p:spPr>
      </p:pic>
      <p:pic>
        <p:nvPicPr>
          <p:cNvPr id="21" name="Imagem 20" descr="Ícone&#10;&#10;Descrição gerada automaticamente">
            <a:extLst>
              <a:ext uri="{FF2B5EF4-FFF2-40B4-BE49-F238E27FC236}">
                <a16:creationId xmlns:a16="http://schemas.microsoft.com/office/drawing/2014/main" id="{489E62D7-3CC1-450D-A1F0-D33E4EE633F5}"/>
              </a:ext>
            </a:extLst>
          </p:cNvPr>
          <p:cNvPicPr>
            <a:picLocks noChangeAspect="1"/>
          </p:cNvPicPr>
          <p:nvPr/>
        </p:nvPicPr>
        <p:blipFill>
          <a:blip r:embed="rId6"/>
          <a:stretch>
            <a:fillRect/>
          </a:stretch>
        </p:blipFill>
        <p:spPr>
          <a:xfrm>
            <a:off x="4738255" y="1381990"/>
            <a:ext cx="904010" cy="1018311"/>
          </a:xfrm>
          <a:prstGeom prst="rect">
            <a:avLst/>
          </a:prstGeom>
        </p:spPr>
      </p:pic>
      <p:pic>
        <p:nvPicPr>
          <p:cNvPr id="22" name="Imagem 21" descr="Logotipo, nome da empresa&#10;&#10;Descrição gerada automaticamente">
            <a:extLst>
              <a:ext uri="{FF2B5EF4-FFF2-40B4-BE49-F238E27FC236}">
                <a16:creationId xmlns:a16="http://schemas.microsoft.com/office/drawing/2014/main" id="{189439CC-7D18-4333-ACE3-5F1A909C40A3}"/>
              </a:ext>
            </a:extLst>
          </p:cNvPr>
          <p:cNvPicPr>
            <a:picLocks noChangeAspect="1"/>
          </p:cNvPicPr>
          <p:nvPr/>
        </p:nvPicPr>
        <p:blipFill>
          <a:blip r:embed="rId7"/>
          <a:stretch>
            <a:fillRect/>
          </a:stretch>
        </p:blipFill>
        <p:spPr>
          <a:xfrm>
            <a:off x="6670964" y="3870729"/>
            <a:ext cx="2265219" cy="893386"/>
          </a:xfrm>
          <a:prstGeom prst="rect">
            <a:avLst/>
          </a:prstGeom>
        </p:spPr>
      </p:pic>
      <p:pic>
        <p:nvPicPr>
          <p:cNvPr id="23" name="Imagem 22" descr="Diagrama&#10;&#10;Descrição gerada automaticamente">
            <a:extLst>
              <a:ext uri="{FF2B5EF4-FFF2-40B4-BE49-F238E27FC236}">
                <a16:creationId xmlns:a16="http://schemas.microsoft.com/office/drawing/2014/main" id="{B5B9A8A2-E60D-4324-A95B-C016241163CC}"/>
              </a:ext>
            </a:extLst>
          </p:cNvPr>
          <p:cNvPicPr>
            <a:picLocks noChangeAspect="1"/>
          </p:cNvPicPr>
          <p:nvPr/>
        </p:nvPicPr>
        <p:blipFill rotWithShape="1">
          <a:blip r:embed="rId8"/>
          <a:srcRect l="12903" t="71429" r="538" b="4170"/>
          <a:stretch/>
        </p:blipFill>
        <p:spPr>
          <a:xfrm>
            <a:off x="6064396" y="948171"/>
            <a:ext cx="2876034" cy="1079684"/>
          </a:xfrm>
          <a:prstGeom prst="rect">
            <a:avLst/>
          </a:prstGeom>
        </p:spPr>
      </p:pic>
      <p:pic>
        <p:nvPicPr>
          <p:cNvPr id="24" name="Imagem 23" descr="Interface gráfica do usuário, Logotipo&#10;&#10;Descrição gerada automaticamente">
            <a:extLst>
              <a:ext uri="{FF2B5EF4-FFF2-40B4-BE49-F238E27FC236}">
                <a16:creationId xmlns:a16="http://schemas.microsoft.com/office/drawing/2014/main" id="{37D085D0-9A09-4C9D-AE53-DD804E9BECF1}"/>
              </a:ext>
            </a:extLst>
          </p:cNvPr>
          <p:cNvPicPr>
            <a:picLocks noChangeAspect="1"/>
          </p:cNvPicPr>
          <p:nvPr/>
        </p:nvPicPr>
        <p:blipFill>
          <a:blip r:embed="rId9"/>
          <a:stretch>
            <a:fillRect/>
          </a:stretch>
        </p:blipFill>
        <p:spPr>
          <a:xfrm>
            <a:off x="5340930" y="2555228"/>
            <a:ext cx="2743200" cy="1259174"/>
          </a:xfrm>
          <a:prstGeom prst="rect">
            <a:avLst/>
          </a:prstGeom>
        </p:spPr>
      </p:pic>
      <p:pic>
        <p:nvPicPr>
          <p:cNvPr id="25" name="Imagem 24" descr="Logotipo&#10;&#10;Descrição gerada automaticamente">
            <a:extLst>
              <a:ext uri="{FF2B5EF4-FFF2-40B4-BE49-F238E27FC236}">
                <a16:creationId xmlns:a16="http://schemas.microsoft.com/office/drawing/2014/main" id="{7D7B3F57-3A66-473F-ADDF-396404E6BEFA}"/>
              </a:ext>
            </a:extLst>
          </p:cNvPr>
          <p:cNvPicPr>
            <a:picLocks noChangeAspect="1"/>
          </p:cNvPicPr>
          <p:nvPr/>
        </p:nvPicPr>
        <p:blipFill rotWithShape="1">
          <a:blip r:embed="rId10"/>
          <a:srcRect l="26081" t="3279" r="37248" b="-2287"/>
          <a:stretch/>
        </p:blipFill>
        <p:spPr>
          <a:xfrm>
            <a:off x="477981" y="3352316"/>
            <a:ext cx="3619883" cy="857802"/>
          </a:xfrm>
          <a:prstGeom prst="rect">
            <a:avLst/>
          </a:prstGeom>
        </p:spPr>
      </p:pic>
      <p:pic>
        <p:nvPicPr>
          <p:cNvPr id="26" name="Imagem 25" descr="Desenho de bandeira&#10;&#10;Descrição gerada automaticamente">
            <a:extLst>
              <a:ext uri="{FF2B5EF4-FFF2-40B4-BE49-F238E27FC236}">
                <a16:creationId xmlns:a16="http://schemas.microsoft.com/office/drawing/2014/main" id="{3633595D-9D06-4E5E-9DF7-8EAFADAA16E1}"/>
              </a:ext>
            </a:extLst>
          </p:cNvPr>
          <p:cNvPicPr>
            <a:picLocks noChangeAspect="1"/>
          </p:cNvPicPr>
          <p:nvPr/>
        </p:nvPicPr>
        <p:blipFill>
          <a:blip r:embed="rId11"/>
          <a:stretch>
            <a:fillRect/>
          </a:stretch>
        </p:blipFill>
        <p:spPr>
          <a:xfrm>
            <a:off x="311727" y="4311411"/>
            <a:ext cx="2296391" cy="635478"/>
          </a:xfrm>
          <a:prstGeom prst="rect">
            <a:avLst/>
          </a:prstGeom>
        </p:spPr>
      </p:pic>
      <p:pic>
        <p:nvPicPr>
          <p:cNvPr id="27" name="Imagem 26" descr="Diagrama&#10;&#10;Descrição gerada automaticamente">
            <a:extLst>
              <a:ext uri="{FF2B5EF4-FFF2-40B4-BE49-F238E27FC236}">
                <a16:creationId xmlns:a16="http://schemas.microsoft.com/office/drawing/2014/main" id="{5F205D93-F11B-4ED1-99AB-8788B3C91339}"/>
              </a:ext>
            </a:extLst>
          </p:cNvPr>
          <p:cNvPicPr>
            <a:picLocks noChangeAspect="1"/>
          </p:cNvPicPr>
          <p:nvPr/>
        </p:nvPicPr>
        <p:blipFill rotWithShape="1">
          <a:blip r:embed="rId12"/>
          <a:srcRect l="14962" t="1307" r="25379" b="-881"/>
          <a:stretch/>
        </p:blipFill>
        <p:spPr>
          <a:xfrm>
            <a:off x="1459923" y="1384589"/>
            <a:ext cx="1304063" cy="1223391"/>
          </a:xfrm>
          <a:prstGeom prst="rect">
            <a:avLst/>
          </a:prstGeom>
        </p:spPr>
      </p:pic>
      <p:sp>
        <p:nvSpPr>
          <p:cNvPr id="2" name="Google Shape;161;g109ffa863cd_0_0">
            <a:extLst>
              <a:ext uri="{FF2B5EF4-FFF2-40B4-BE49-F238E27FC236}">
                <a16:creationId xmlns:a16="http://schemas.microsoft.com/office/drawing/2014/main" id="{9CF0785F-B5C5-436E-B376-B14E143A8727}"/>
              </a:ext>
            </a:extLst>
          </p:cNvPr>
          <p:cNvSpPr txBox="1"/>
          <p:nvPr/>
        </p:nvSpPr>
        <p:spPr>
          <a:xfrm>
            <a:off x="565525" y="636550"/>
            <a:ext cx="36273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Sobre Mim</a:t>
            </a:r>
            <a:endParaRPr sz="4000" b="0" i="0" u="none" strike="noStrike" cap="none">
              <a:solidFill>
                <a:srgbClr val="EA4E6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77027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0"/>
        <p:cNvGrpSpPr/>
        <p:nvPr/>
      </p:nvGrpSpPr>
      <p:grpSpPr>
        <a:xfrm>
          <a:off x="0" y="0"/>
          <a:ext cx="0" cy="0"/>
          <a:chOff x="0" y="0"/>
          <a:chExt cx="0" cy="0"/>
        </a:xfrm>
      </p:grpSpPr>
      <p:sp>
        <p:nvSpPr>
          <p:cNvPr id="161" name="Google Shape;161;g109ffa863cd_0_0"/>
          <p:cNvSpPr txBox="1"/>
          <p:nvPr/>
        </p:nvSpPr>
        <p:spPr>
          <a:xfrm>
            <a:off x="565525" y="636550"/>
            <a:ext cx="36273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Sobre Mim</a:t>
            </a:r>
            <a:endParaRPr sz="4000" b="0" i="0" u="none" strike="noStrike" cap="none">
              <a:solidFill>
                <a:srgbClr val="EA4E60"/>
              </a:solidFill>
              <a:latin typeface="Century Gothic"/>
              <a:ea typeface="Century Gothic"/>
              <a:cs typeface="Century Gothic"/>
              <a:sym typeface="Century Gothic"/>
            </a:endParaRPr>
          </a:p>
        </p:txBody>
      </p:sp>
      <p:sp>
        <p:nvSpPr>
          <p:cNvPr id="162" name="Google Shape;162;g109ffa863cd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5</a:t>
            </a:fld>
            <a:r>
              <a:rPr lang="en-US"/>
              <a:t>]</a:t>
            </a:r>
            <a:endParaRPr/>
          </a:p>
        </p:txBody>
      </p:sp>
      <p:graphicFrame>
        <p:nvGraphicFramePr>
          <p:cNvPr id="139" name="Diagrama 139">
            <a:extLst>
              <a:ext uri="{FF2B5EF4-FFF2-40B4-BE49-F238E27FC236}">
                <a16:creationId xmlns:a16="http://schemas.microsoft.com/office/drawing/2014/main" id="{E778CA98-A01C-4C76-B1FB-EB75A4F4DA77}"/>
              </a:ext>
            </a:extLst>
          </p:cNvPr>
          <p:cNvGraphicFramePr/>
          <p:nvPr>
            <p:extLst>
              <p:ext uri="{D42A27DB-BD31-4B8C-83A1-F6EECF244321}">
                <p14:modId xmlns:p14="http://schemas.microsoft.com/office/powerpoint/2010/main" val="276983354"/>
              </p:ext>
            </p:extLst>
          </p:nvPr>
        </p:nvGraphicFramePr>
        <p:xfrm>
          <a:off x="1240046" y="1476196"/>
          <a:ext cx="7213839"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239" name="Imagem 2238" descr="Desenho de personagem de desenho animado&#10;&#10;Descrição gerada automaticamente">
            <a:extLst>
              <a:ext uri="{FF2B5EF4-FFF2-40B4-BE49-F238E27FC236}">
                <a16:creationId xmlns:a16="http://schemas.microsoft.com/office/drawing/2014/main" id="{671DF078-A9CA-4F35-BDDF-C4987D1A880F}"/>
              </a:ext>
            </a:extLst>
          </p:cNvPr>
          <p:cNvPicPr>
            <a:picLocks noChangeAspect="1"/>
          </p:cNvPicPr>
          <p:nvPr/>
        </p:nvPicPr>
        <p:blipFill>
          <a:blip r:embed="rId8"/>
          <a:stretch>
            <a:fillRect/>
          </a:stretch>
        </p:blipFill>
        <p:spPr>
          <a:xfrm>
            <a:off x="824982" y="2961082"/>
            <a:ext cx="587021" cy="685278"/>
          </a:xfrm>
          <a:prstGeom prst="rect">
            <a:avLst/>
          </a:prstGeom>
        </p:spPr>
      </p:pic>
      <p:pic>
        <p:nvPicPr>
          <p:cNvPr id="2241" name="Imagem 2240" descr="Desenho de bandeira&#10;&#10;Descrição gerada automaticamente">
            <a:extLst>
              <a:ext uri="{FF2B5EF4-FFF2-40B4-BE49-F238E27FC236}">
                <a16:creationId xmlns:a16="http://schemas.microsoft.com/office/drawing/2014/main" id="{D705AE68-D218-46A9-A7F7-5FADBA72C067}"/>
              </a:ext>
            </a:extLst>
          </p:cNvPr>
          <p:cNvPicPr>
            <a:picLocks noChangeAspect="1"/>
          </p:cNvPicPr>
          <p:nvPr/>
        </p:nvPicPr>
        <p:blipFill>
          <a:blip r:embed="rId9"/>
          <a:stretch>
            <a:fillRect/>
          </a:stretch>
        </p:blipFill>
        <p:spPr>
          <a:xfrm>
            <a:off x="1551774" y="2629260"/>
            <a:ext cx="1067127" cy="301205"/>
          </a:xfrm>
          <a:prstGeom prst="rect">
            <a:avLst/>
          </a:prstGeom>
        </p:spPr>
      </p:pic>
      <p:pic>
        <p:nvPicPr>
          <p:cNvPr id="2242" name="Imagem 2242" descr="Logotipo&#10;&#10;Descrição gerada automaticamente">
            <a:extLst>
              <a:ext uri="{FF2B5EF4-FFF2-40B4-BE49-F238E27FC236}">
                <a16:creationId xmlns:a16="http://schemas.microsoft.com/office/drawing/2014/main" id="{5CF45800-4BF9-4B05-9C44-8E830DD21142}"/>
              </a:ext>
            </a:extLst>
          </p:cNvPr>
          <p:cNvPicPr>
            <a:picLocks noChangeAspect="1"/>
          </p:cNvPicPr>
          <p:nvPr/>
        </p:nvPicPr>
        <p:blipFill>
          <a:blip r:embed="rId10"/>
          <a:stretch>
            <a:fillRect/>
          </a:stretch>
        </p:blipFill>
        <p:spPr>
          <a:xfrm>
            <a:off x="569344" y="2190849"/>
            <a:ext cx="845389" cy="438309"/>
          </a:xfrm>
          <a:prstGeom prst="rect">
            <a:avLst/>
          </a:prstGeom>
        </p:spPr>
      </p:pic>
      <p:pic>
        <p:nvPicPr>
          <p:cNvPr id="2244" name="Imagem 2243" descr="Logotipo, nome da empresa&#10;&#10;Descrição gerada automaticamente">
            <a:extLst>
              <a:ext uri="{FF2B5EF4-FFF2-40B4-BE49-F238E27FC236}">
                <a16:creationId xmlns:a16="http://schemas.microsoft.com/office/drawing/2014/main" id="{6FFBFA2E-2753-4741-81A7-45AAF00AC5FB}"/>
              </a:ext>
            </a:extLst>
          </p:cNvPr>
          <p:cNvPicPr>
            <a:picLocks noChangeAspect="1"/>
          </p:cNvPicPr>
          <p:nvPr/>
        </p:nvPicPr>
        <p:blipFill>
          <a:blip r:embed="rId11"/>
          <a:stretch>
            <a:fillRect/>
          </a:stretch>
        </p:blipFill>
        <p:spPr>
          <a:xfrm>
            <a:off x="1746655" y="3858426"/>
            <a:ext cx="959886" cy="547845"/>
          </a:xfrm>
          <a:prstGeom prst="rect">
            <a:avLst/>
          </a:prstGeom>
        </p:spPr>
      </p:pic>
      <p:pic>
        <p:nvPicPr>
          <p:cNvPr id="2246" name="Imagem 2245" descr="Ícone&#10;&#10;Descrição gerada automaticamente">
            <a:extLst>
              <a:ext uri="{FF2B5EF4-FFF2-40B4-BE49-F238E27FC236}">
                <a16:creationId xmlns:a16="http://schemas.microsoft.com/office/drawing/2014/main" id="{B970E37A-3C4D-4534-B070-1EB7D197D06D}"/>
              </a:ext>
            </a:extLst>
          </p:cNvPr>
          <p:cNvPicPr>
            <a:picLocks noChangeAspect="1"/>
          </p:cNvPicPr>
          <p:nvPr/>
        </p:nvPicPr>
        <p:blipFill>
          <a:blip r:embed="rId12"/>
          <a:stretch>
            <a:fillRect/>
          </a:stretch>
        </p:blipFill>
        <p:spPr>
          <a:xfrm>
            <a:off x="3034538" y="3667990"/>
            <a:ext cx="332510" cy="371330"/>
          </a:xfrm>
          <a:prstGeom prst="rect">
            <a:avLst/>
          </a:prstGeom>
        </p:spPr>
      </p:pic>
      <p:pic>
        <p:nvPicPr>
          <p:cNvPr id="2248" name="Imagem 2247" descr="Interface gráfica do usuário, Logotipo&#10;&#10;Descrição gerada automaticamente">
            <a:extLst>
              <a:ext uri="{FF2B5EF4-FFF2-40B4-BE49-F238E27FC236}">
                <a16:creationId xmlns:a16="http://schemas.microsoft.com/office/drawing/2014/main" id="{7A893E1B-1A9A-4577-A5E2-405961B2F54C}"/>
              </a:ext>
            </a:extLst>
          </p:cNvPr>
          <p:cNvPicPr>
            <a:picLocks noChangeAspect="1"/>
          </p:cNvPicPr>
          <p:nvPr/>
        </p:nvPicPr>
        <p:blipFill>
          <a:blip r:embed="rId13"/>
          <a:stretch>
            <a:fillRect/>
          </a:stretch>
        </p:blipFill>
        <p:spPr>
          <a:xfrm>
            <a:off x="2224638" y="4657916"/>
            <a:ext cx="1017917" cy="472014"/>
          </a:xfrm>
          <a:prstGeom prst="rect">
            <a:avLst/>
          </a:prstGeom>
        </p:spPr>
      </p:pic>
      <p:pic>
        <p:nvPicPr>
          <p:cNvPr id="2250" name="Imagem 2249" descr="Logotipo, nome da empresa&#10;&#10;Descrição gerada automaticamente">
            <a:extLst>
              <a:ext uri="{FF2B5EF4-FFF2-40B4-BE49-F238E27FC236}">
                <a16:creationId xmlns:a16="http://schemas.microsoft.com/office/drawing/2014/main" id="{42C533D4-4D62-4E29-A7DE-7EFDEE349051}"/>
              </a:ext>
            </a:extLst>
          </p:cNvPr>
          <p:cNvPicPr>
            <a:picLocks noChangeAspect="1"/>
          </p:cNvPicPr>
          <p:nvPr/>
        </p:nvPicPr>
        <p:blipFill>
          <a:blip r:embed="rId14"/>
          <a:stretch>
            <a:fillRect/>
          </a:stretch>
        </p:blipFill>
        <p:spPr>
          <a:xfrm>
            <a:off x="5323086" y="2285625"/>
            <a:ext cx="1133003" cy="451283"/>
          </a:xfrm>
          <a:prstGeom prst="rect">
            <a:avLst/>
          </a:prstGeom>
        </p:spPr>
      </p:pic>
      <p:pic>
        <p:nvPicPr>
          <p:cNvPr id="2252" name="Imagem 2251" descr="Logotipo, nome da empresa&#10;&#10;Descrição gerada automaticamente">
            <a:extLst>
              <a:ext uri="{FF2B5EF4-FFF2-40B4-BE49-F238E27FC236}">
                <a16:creationId xmlns:a16="http://schemas.microsoft.com/office/drawing/2014/main" id="{EC32CDBB-C196-4340-87E0-804803447219}"/>
              </a:ext>
            </a:extLst>
          </p:cNvPr>
          <p:cNvPicPr>
            <a:picLocks noChangeAspect="1"/>
          </p:cNvPicPr>
          <p:nvPr/>
        </p:nvPicPr>
        <p:blipFill>
          <a:blip r:embed="rId15"/>
          <a:stretch>
            <a:fillRect/>
          </a:stretch>
        </p:blipFill>
        <p:spPr>
          <a:xfrm>
            <a:off x="7519686" y="4589374"/>
            <a:ext cx="1028701" cy="415789"/>
          </a:xfrm>
          <a:prstGeom prst="rect">
            <a:avLst/>
          </a:prstGeom>
        </p:spPr>
      </p:pic>
      <p:pic>
        <p:nvPicPr>
          <p:cNvPr id="2254" name="Imagem 2253" descr="Diagrama&#10;&#10;Descrição gerada automaticamente">
            <a:extLst>
              <a:ext uri="{FF2B5EF4-FFF2-40B4-BE49-F238E27FC236}">
                <a16:creationId xmlns:a16="http://schemas.microsoft.com/office/drawing/2014/main" id="{95C8144D-013B-4872-B406-BD28E4A67F0E}"/>
              </a:ext>
            </a:extLst>
          </p:cNvPr>
          <p:cNvPicPr>
            <a:picLocks noChangeAspect="1"/>
          </p:cNvPicPr>
          <p:nvPr/>
        </p:nvPicPr>
        <p:blipFill rotWithShape="1">
          <a:blip r:embed="rId16"/>
          <a:srcRect l="12903" t="71429" r="538" b="4170"/>
          <a:stretch/>
        </p:blipFill>
        <p:spPr>
          <a:xfrm>
            <a:off x="6732944" y="3881152"/>
            <a:ext cx="1366413" cy="508185"/>
          </a:xfrm>
          <a:prstGeom prst="rect">
            <a:avLst/>
          </a:prstGeom>
        </p:spPr>
      </p:pic>
    </p:spTree>
    <p:extLst>
      <p:ext uri="{BB962C8B-B14F-4D97-AF65-F5344CB8AC3E}">
        <p14:creationId xmlns:p14="http://schemas.microsoft.com/office/powerpoint/2010/main" val="3311361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0"/>
        <p:cNvGrpSpPr/>
        <p:nvPr/>
      </p:nvGrpSpPr>
      <p:grpSpPr>
        <a:xfrm>
          <a:off x="0" y="0"/>
          <a:ext cx="0" cy="0"/>
          <a:chOff x="0" y="0"/>
          <a:chExt cx="0" cy="0"/>
        </a:xfrm>
      </p:grpSpPr>
      <p:sp>
        <p:nvSpPr>
          <p:cNvPr id="162" name="Google Shape;162;g109ffa863cd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6</a:t>
            </a:fld>
            <a:r>
              <a:rPr lang="en-US"/>
              <a:t>]</a:t>
            </a:r>
            <a:endParaRPr/>
          </a:p>
        </p:txBody>
      </p:sp>
      <p:pic>
        <p:nvPicPr>
          <p:cNvPr id="8" name="Imagem 4" descr="Interface gráfica do usuário, Texto&#10;&#10;Descrição gerada automaticamente">
            <a:extLst>
              <a:ext uri="{FF2B5EF4-FFF2-40B4-BE49-F238E27FC236}">
                <a16:creationId xmlns:a16="http://schemas.microsoft.com/office/drawing/2014/main" id="{F680091F-28E3-424A-BAA2-4FD0E02CF630}"/>
              </a:ext>
            </a:extLst>
          </p:cNvPr>
          <p:cNvPicPr>
            <a:picLocks noChangeAspect="1"/>
          </p:cNvPicPr>
          <p:nvPr/>
        </p:nvPicPr>
        <p:blipFill>
          <a:blip r:embed="rId3"/>
          <a:stretch>
            <a:fillRect/>
          </a:stretch>
        </p:blipFill>
        <p:spPr>
          <a:xfrm>
            <a:off x="3148837" y="3215335"/>
            <a:ext cx="2743200" cy="15422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Imagem 3" descr="Uma imagem contendo Texto&#10;&#10;Descrição gerada automaticamente">
            <a:extLst>
              <a:ext uri="{FF2B5EF4-FFF2-40B4-BE49-F238E27FC236}">
                <a16:creationId xmlns:a16="http://schemas.microsoft.com/office/drawing/2014/main" id="{16FA4828-298B-4B3C-9D2D-FDD0691D6204}"/>
              </a:ext>
            </a:extLst>
          </p:cNvPr>
          <p:cNvPicPr>
            <a:picLocks noChangeAspect="1"/>
          </p:cNvPicPr>
          <p:nvPr/>
        </p:nvPicPr>
        <p:blipFill>
          <a:blip r:embed="rId4"/>
          <a:stretch>
            <a:fillRect/>
          </a:stretch>
        </p:blipFill>
        <p:spPr>
          <a:xfrm>
            <a:off x="6010064" y="3206707"/>
            <a:ext cx="2743200" cy="15422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Imagem 19" descr="Interface gráfica do usuário, Texto, Aplicativo&#10;&#10;Descrição gerada automaticamente">
            <a:extLst>
              <a:ext uri="{FF2B5EF4-FFF2-40B4-BE49-F238E27FC236}">
                <a16:creationId xmlns:a16="http://schemas.microsoft.com/office/drawing/2014/main" id="{307ABFC8-0544-41DC-A4DD-736550A90799}"/>
              </a:ext>
            </a:extLst>
          </p:cNvPr>
          <p:cNvPicPr>
            <a:picLocks noChangeAspect="1"/>
          </p:cNvPicPr>
          <p:nvPr/>
        </p:nvPicPr>
        <p:blipFill>
          <a:blip r:embed="rId5"/>
          <a:stretch>
            <a:fillRect/>
          </a:stretch>
        </p:blipFill>
        <p:spPr>
          <a:xfrm>
            <a:off x="281731" y="3213419"/>
            <a:ext cx="2743200" cy="15543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Imagem 3" descr="Interface gráfica do usuário, Texto, Email&#10;&#10;Descrição gerada automaticamente">
            <a:extLst>
              <a:ext uri="{FF2B5EF4-FFF2-40B4-BE49-F238E27FC236}">
                <a16:creationId xmlns:a16="http://schemas.microsoft.com/office/drawing/2014/main" id="{2E43BCD4-8ECE-2123-44D2-051A5ED34F37}"/>
              </a:ext>
            </a:extLst>
          </p:cNvPr>
          <p:cNvPicPr>
            <a:picLocks noChangeAspect="1"/>
          </p:cNvPicPr>
          <p:nvPr/>
        </p:nvPicPr>
        <p:blipFill>
          <a:blip r:embed="rId6"/>
          <a:stretch>
            <a:fillRect/>
          </a:stretch>
        </p:blipFill>
        <p:spPr>
          <a:xfrm>
            <a:off x="6047118" y="894828"/>
            <a:ext cx="2678502" cy="15422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Imagem 3" descr="Interface gráfica do usuário, Texto, Email&#10;&#10;Descrição gerada automaticamente">
            <a:extLst>
              <a:ext uri="{FF2B5EF4-FFF2-40B4-BE49-F238E27FC236}">
                <a16:creationId xmlns:a16="http://schemas.microsoft.com/office/drawing/2014/main" id="{D95C05FB-F6C9-69FC-F9A9-B88C7580112C}"/>
              </a:ext>
            </a:extLst>
          </p:cNvPr>
          <p:cNvPicPr>
            <a:picLocks noChangeAspect="1"/>
          </p:cNvPicPr>
          <p:nvPr/>
        </p:nvPicPr>
        <p:blipFill>
          <a:blip r:embed="rId7"/>
          <a:stretch>
            <a:fillRect/>
          </a:stretch>
        </p:blipFill>
        <p:spPr>
          <a:xfrm>
            <a:off x="3092569" y="959527"/>
            <a:ext cx="2743199" cy="1542297"/>
          </a:xfrm>
          <a:prstGeom prst="rect">
            <a:avLst/>
          </a:prstGeom>
        </p:spPr>
      </p:pic>
      <p:sp>
        <p:nvSpPr>
          <p:cNvPr id="5" name="Google Shape;161;g109ffa863cd_0_0">
            <a:extLst>
              <a:ext uri="{FF2B5EF4-FFF2-40B4-BE49-F238E27FC236}">
                <a16:creationId xmlns:a16="http://schemas.microsoft.com/office/drawing/2014/main" id="{B9886C1C-9DDC-1241-4CDB-6E0EF4399C3A}"/>
              </a:ext>
            </a:extLst>
          </p:cNvPr>
          <p:cNvSpPr txBox="1"/>
          <p:nvPr/>
        </p:nvSpPr>
        <p:spPr>
          <a:xfrm>
            <a:off x="565525" y="636550"/>
            <a:ext cx="36273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err="1">
                <a:solidFill>
                  <a:srgbClr val="EA4E60"/>
                </a:solidFill>
                <a:latin typeface="Century Gothic"/>
                <a:ea typeface="Century Gothic"/>
                <a:cs typeface="Century Gothic"/>
              </a:rPr>
              <a:t>Cursos</a:t>
            </a:r>
            <a:endParaRPr lang="en-US" sz="4000" b="1" i="0" u="none" strike="noStrike" cap="none" err="1">
              <a:solidFill>
                <a:srgbClr val="EA4E60"/>
              </a:solidFill>
              <a:latin typeface="Century Gothic"/>
              <a:ea typeface="Century Gothic"/>
              <a:cs typeface="Century Gothic"/>
            </a:endParaRPr>
          </a:p>
        </p:txBody>
      </p:sp>
    </p:spTree>
    <p:extLst>
      <p:ext uri="{BB962C8B-B14F-4D97-AF65-F5344CB8AC3E}">
        <p14:creationId xmlns:p14="http://schemas.microsoft.com/office/powerpoint/2010/main" val="1950076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p:cNvGrpSpPr/>
        <p:nvPr/>
      </p:nvGrpSpPr>
      <p:grpSpPr>
        <a:xfrm>
          <a:off x="0" y="0"/>
          <a:ext cx="0" cy="0"/>
          <a:chOff x="0" y="0"/>
          <a:chExt cx="0" cy="0"/>
        </a:xfrm>
      </p:grpSpPr>
      <p:sp>
        <p:nvSpPr>
          <p:cNvPr id="169" name="Google Shape;169;p3"/>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Objetivo Geral</a:t>
            </a:r>
            <a:endParaRPr sz="4000" b="0" i="0" u="none" strike="noStrike" cap="none">
              <a:solidFill>
                <a:srgbClr val="EA4E60"/>
              </a:solidFill>
              <a:latin typeface="Century Gothic"/>
              <a:ea typeface="Century Gothic"/>
              <a:cs typeface="Century Gothic"/>
              <a:sym typeface="Century Gothic"/>
            </a:endParaRPr>
          </a:p>
        </p:txBody>
      </p:sp>
      <p:sp>
        <p:nvSpPr>
          <p:cNvPr id="170" name="Google Shape;170;p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7</a:t>
            </a:fld>
            <a:r>
              <a:rPr lang="en-US"/>
              <a:t>]</a:t>
            </a:r>
            <a:endParaRPr/>
          </a:p>
        </p:txBody>
      </p:sp>
      <p:sp>
        <p:nvSpPr>
          <p:cNvPr id="3" name="Google Shape;168;p3">
            <a:extLst>
              <a:ext uri="{FF2B5EF4-FFF2-40B4-BE49-F238E27FC236}">
                <a16:creationId xmlns:a16="http://schemas.microsoft.com/office/drawing/2014/main" id="{E0C004C1-EFE2-29F8-4077-83816F1868F5}"/>
              </a:ext>
            </a:extLst>
          </p:cNvPr>
          <p:cNvSpPr txBox="1"/>
          <p:nvPr/>
        </p:nvSpPr>
        <p:spPr>
          <a:xfrm>
            <a:off x="708400" y="2000600"/>
            <a:ext cx="8016900" cy="204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lvl="1" algn="just"/>
            <a:r>
              <a:rPr lang="en-US" sz="2400" err="1">
                <a:solidFill>
                  <a:srgbClr val="040A24"/>
                </a:solidFill>
                <a:latin typeface="Calibri"/>
                <a:cs typeface="Calibri"/>
                <a:sym typeface="Calibri"/>
              </a:rPr>
              <a:t>Objetivo</a:t>
            </a:r>
            <a:r>
              <a:rPr lang="en-US" sz="2400">
                <a:solidFill>
                  <a:srgbClr val="040A24"/>
                </a:solidFill>
                <a:latin typeface="Calibri"/>
                <a:cs typeface="Calibri"/>
                <a:sym typeface="Calibri"/>
              </a:rPr>
              <a:t> </a:t>
            </a:r>
            <a:r>
              <a:rPr lang="en-US" sz="2400" err="1">
                <a:solidFill>
                  <a:srgbClr val="040A24"/>
                </a:solidFill>
                <a:latin typeface="Calibri"/>
                <a:cs typeface="Calibri"/>
                <a:sym typeface="Calibri"/>
              </a:rPr>
              <a:t>deste</a:t>
            </a:r>
            <a:r>
              <a:rPr lang="en-US" sz="2400">
                <a:solidFill>
                  <a:srgbClr val="040A24"/>
                </a:solidFill>
                <a:latin typeface="Calibri"/>
                <a:cs typeface="Calibri"/>
                <a:sym typeface="Calibri"/>
              </a:rPr>
              <a:t> </a:t>
            </a:r>
            <a:r>
              <a:rPr lang="en-US" sz="2400" err="1">
                <a:solidFill>
                  <a:srgbClr val="040A24"/>
                </a:solidFill>
                <a:latin typeface="Calibri"/>
                <a:cs typeface="Calibri"/>
                <a:sym typeface="Calibri"/>
              </a:rPr>
              <a:t>módulo</a:t>
            </a:r>
            <a:r>
              <a:rPr lang="en-US" sz="2400">
                <a:solidFill>
                  <a:srgbClr val="040A24"/>
                </a:solidFill>
                <a:latin typeface="Calibri"/>
                <a:cs typeface="Calibri"/>
                <a:sym typeface="Calibri"/>
              </a:rPr>
              <a:t> é </a:t>
            </a:r>
            <a:r>
              <a:rPr lang="en-US" sz="2400" err="1">
                <a:solidFill>
                  <a:srgbClr val="040A24"/>
                </a:solidFill>
                <a:latin typeface="Calibri"/>
                <a:cs typeface="Calibri"/>
                <a:sym typeface="Calibri"/>
              </a:rPr>
              <a:t>apresentar</a:t>
            </a:r>
            <a:r>
              <a:rPr lang="en-US" sz="2400">
                <a:solidFill>
                  <a:srgbClr val="040A24"/>
                </a:solidFill>
                <a:latin typeface="Calibri"/>
                <a:cs typeface="Calibri"/>
                <a:sym typeface="Calibri"/>
              </a:rPr>
              <a:t> o </a:t>
            </a:r>
            <a:r>
              <a:rPr lang="en-US" sz="2400" err="1">
                <a:solidFill>
                  <a:srgbClr val="040A24"/>
                </a:solidFill>
                <a:latin typeface="Calibri"/>
                <a:cs typeface="Calibri"/>
                <a:sym typeface="Calibri"/>
              </a:rPr>
              <a:t>mundo</a:t>
            </a:r>
            <a:r>
              <a:rPr lang="en-US" sz="2400">
                <a:solidFill>
                  <a:srgbClr val="040A24"/>
                </a:solidFill>
                <a:latin typeface="Calibri"/>
                <a:cs typeface="Calibri"/>
                <a:sym typeface="Calibri"/>
              </a:rPr>
              <a:t> da </a:t>
            </a:r>
            <a:r>
              <a:rPr lang="en-US" sz="2400" err="1">
                <a:solidFill>
                  <a:srgbClr val="040A24"/>
                </a:solidFill>
                <a:latin typeface="Calibri"/>
                <a:cs typeface="Calibri"/>
                <a:sym typeface="Calibri"/>
              </a:rPr>
              <a:t>modelagem</a:t>
            </a:r>
            <a:r>
              <a:rPr lang="en-US" sz="2400">
                <a:solidFill>
                  <a:srgbClr val="040A24"/>
                </a:solidFill>
                <a:latin typeface="Calibri"/>
                <a:cs typeface="Calibri"/>
                <a:sym typeface="Calibri"/>
              </a:rPr>
              <a:t> de dados </a:t>
            </a:r>
            <a:r>
              <a:rPr lang="en-US" sz="2400" err="1">
                <a:solidFill>
                  <a:srgbClr val="040A24"/>
                </a:solidFill>
                <a:latin typeface="Calibri"/>
                <a:cs typeface="Calibri"/>
                <a:sym typeface="Calibri"/>
              </a:rPr>
              <a:t>voltado</a:t>
            </a:r>
            <a:r>
              <a:rPr lang="en-US" sz="2400">
                <a:solidFill>
                  <a:srgbClr val="040A24"/>
                </a:solidFill>
                <a:latin typeface="Calibri"/>
                <a:cs typeface="Calibri"/>
                <a:sym typeface="Calibri"/>
              </a:rPr>
              <a:t> para um </a:t>
            </a:r>
            <a:r>
              <a:rPr lang="en-US" sz="2400" err="1">
                <a:solidFill>
                  <a:srgbClr val="040A24"/>
                </a:solidFill>
                <a:latin typeface="Calibri"/>
                <a:cs typeface="Calibri"/>
                <a:sym typeface="Calibri"/>
              </a:rPr>
              <a:t>sistema</a:t>
            </a:r>
            <a:r>
              <a:rPr lang="en-US" sz="2400">
                <a:solidFill>
                  <a:srgbClr val="040A24"/>
                </a:solidFill>
                <a:latin typeface="Calibri"/>
                <a:cs typeface="Calibri"/>
                <a:sym typeface="Calibri"/>
              </a:rPr>
              <a:t> de banco de dados. Dessa forma, o dev </a:t>
            </a:r>
            <a:r>
              <a:rPr lang="en-US" sz="2400" err="1">
                <a:solidFill>
                  <a:srgbClr val="040A24"/>
                </a:solidFill>
                <a:latin typeface="Calibri"/>
                <a:cs typeface="Calibri"/>
                <a:sym typeface="Calibri"/>
              </a:rPr>
              <a:t>irá</a:t>
            </a:r>
            <a:r>
              <a:rPr lang="en-US" sz="2400">
                <a:solidFill>
                  <a:srgbClr val="040A24"/>
                </a:solidFill>
                <a:latin typeface="Calibri"/>
                <a:cs typeface="Calibri"/>
                <a:sym typeface="Calibri"/>
              </a:rPr>
              <a:t> </a:t>
            </a:r>
            <a:r>
              <a:rPr lang="en-US" sz="2400" err="1">
                <a:solidFill>
                  <a:srgbClr val="040A24"/>
                </a:solidFill>
                <a:latin typeface="Calibri"/>
                <a:cs typeface="Calibri"/>
                <a:sym typeface="Calibri"/>
              </a:rPr>
              <a:t>dar</a:t>
            </a:r>
            <a:r>
              <a:rPr lang="en-US" sz="2400">
                <a:solidFill>
                  <a:srgbClr val="040A24"/>
                </a:solidFill>
                <a:latin typeface="Calibri"/>
                <a:cs typeface="Calibri"/>
                <a:sym typeface="Calibri"/>
              </a:rPr>
              <a:t> </a:t>
            </a:r>
            <a:r>
              <a:rPr lang="en-US" sz="2400" err="1">
                <a:solidFill>
                  <a:srgbClr val="040A24"/>
                </a:solidFill>
                <a:latin typeface="Calibri"/>
                <a:cs typeface="Calibri"/>
                <a:sym typeface="Calibri"/>
              </a:rPr>
              <a:t>seu</a:t>
            </a:r>
            <a:r>
              <a:rPr lang="en-US" sz="2400">
                <a:solidFill>
                  <a:srgbClr val="040A24"/>
                </a:solidFill>
                <a:latin typeface="Calibri"/>
                <a:cs typeface="Calibri"/>
                <a:sym typeface="Calibri"/>
              </a:rPr>
              <a:t> </a:t>
            </a:r>
            <a:r>
              <a:rPr lang="en-US" sz="2400" err="1">
                <a:solidFill>
                  <a:srgbClr val="040A24"/>
                </a:solidFill>
                <a:latin typeface="Calibri"/>
                <a:cs typeface="Calibri"/>
                <a:sym typeface="Calibri"/>
              </a:rPr>
              <a:t>primeiro</a:t>
            </a:r>
            <a:r>
              <a:rPr lang="en-US" sz="2400">
                <a:solidFill>
                  <a:srgbClr val="040A24"/>
                </a:solidFill>
                <a:latin typeface="Calibri"/>
                <a:cs typeface="Calibri"/>
                <a:sym typeface="Calibri"/>
              </a:rPr>
              <a:t> </a:t>
            </a:r>
            <a:r>
              <a:rPr lang="en-US" sz="2400" err="1">
                <a:solidFill>
                  <a:srgbClr val="040A24"/>
                </a:solidFill>
                <a:latin typeface="Calibri"/>
                <a:cs typeface="Calibri"/>
                <a:sym typeface="Calibri"/>
              </a:rPr>
              <a:t>mergulho</a:t>
            </a:r>
            <a:r>
              <a:rPr lang="en-US" sz="2400">
                <a:solidFill>
                  <a:srgbClr val="040A24"/>
                </a:solidFill>
                <a:latin typeface="Calibri"/>
                <a:cs typeface="Calibri"/>
                <a:sym typeface="Calibri"/>
              </a:rPr>
              <a:t> no </a:t>
            </a:r>
            <a:r>
              <a:rPr lang="en-US" sz="2400" err="1">
                <a:solidFill>
                  <a:srgbClr val="040A24"/>
                </a:solidFill>
                <a:latin typeface="Calibri"/>
                <a:cs typeface="Calibri"/>
                <a:sym typeface="Calibri"/>
              </a:rPr>
              <a:t>mundo</a:t>
            </a:r>
            <a:r>
              <a:rPr lang="en-US" sz="2400">
                <a:solidFill>
                  <a:srgbClr val="040A24"/>
                </a:solidFill>
                <a:latin typeface="Calibri"/>
                <a:cs typeface="Calibri"/>
                <a:sym typeface="Calibri"/>
              </a:rPr>
              <a:t> de Banco de dados </a:t>
            </a:r>
            <a:r>
              <a:rPr lang="en-US" sz="2400" err="1">
                <a:solidFill>
                  <a:srgbClr val="040A24"/>
                </a:solidFill>
                <a:latin typeface="Calibri"/>
                <a:cs typeface="Calibri"/>
                <a:sym typeface="Calibri"/>
              </a:rPr>
              <a:t>obtendo</a:t>
            </a:r>
            <a:r>
              <a:rPr lang="en-US" sz="2400">
                <a:solidFill>
                  <a:srgbClr val="040A24"/>
                </a:solidFill>
                <a:latin typeface="Calibri"/>
                <a:cs typeface="Calibri"/>
                <a:sym typeface="Calibri"/>
              </a:rPr>
              <a:t> </a:t>
            </a:r>
            <a:r>
              <a:rPr lang="en-US" sz="2400" err="1">
                <a:solidFill>
                  <a:srgbClr val="040A24"/>
                </a:solidFill>
                <a:latin typeface="Calibri"/>
                <a:cs typeface="Calibri"/>
                <a:sym typeface="Calibri"/>
              </a:rPr>
              <a:t>uma</a:t>
            </a:r>
            <a:r>
              <a:rPr lang="en-US" sz="2400">
                <a:solidFill>
                  <a:srgbClr val="040A24"/>
                </a:solidFill>
                <a:latin typeface="Calibri"/>
                <a:cs typeface="Calibri"/>
                <a:sym typeface="Calibri"/>
              </a:rPr>
              <a:t> </a:t>
            </a:r>
            <a:r>
              <a:rPr lang="en-US" sz="2400" err="1">
                <a:solidFill>
                  <a:srgbClr val="040A24"/>
                </a:solidFill>
                <a:latin typeface="Calibri"/>
                <a:cs typeface="Calibri"/>
                <a:sym typeface="Calibri"/>
              </a:rPr>
              <a:t>visão</a:t>
            </a:r>
            <a:r>
              <a:rPr lang="en-US" sz="2400">
                <a:solidFill>
                  <a:srgbClr val="040A24"/>
                </a:solidFill>
                <a:latin typeface="Calibri"/>
                <a:cs typeface="Calibri"/>
                <a:sym typeface="Calibri"/>
              </a:rPr>
              <a:t> </a:t>
            </a:r>
            <a:r>
              <a:rPr lang="en-US" sz="2400" err="1">
                <a:solidFill>
                  <a:srgbClr val="040A24"/>
                </a:solidFill>
                <a:latin typeface="Calibri"/>
                <a:cs typeface="Calibri"/>
                <a:sym typeface="Calibri"/>
              </a:rPr>
              <a:t>geral</a:t>
            </a:r>
            <a:r>
              <a:rPr lang="en-US" sz="2400">
                <a:solidFill>
                  <a:srgbClr val="040A24"/>
                </a:solidFill>
                <a:latin typeface="Calibri"/>
                <a:cs typeface="Calibri"/>
                <a:sym typeface="Calibri"/>
              </a:rPr>
              <a:t> </a:t>
            </a:r>
            <a:r>
              <a:rPr lang="en-US" sz="2400" err="1">
                <a:solidFill>
                  <a:srgbClr val="040A24"/>
                </a:solidFill>
                <a:latin typeface="Calibri"/>
                <a:cs typeface="Calibri"/>
                <a:sym typeface="Calibri"/>
              </a:rPr>
              <a:t>sobre</a:t>
            </a:r>
            <a:r>
              <a:rPr lang="en-US" sz="2400">
                <a:solidFill>
                  <a:srgbClr val="040A24"/>
                </a:solidFill>
                <a:latin typeface="Calibri"/>
                <a:cs typeface="Calibri"/>
                <a:sym typeface="Calibri"/>
              </a:rPr>
              <a:t> o assunto.</a:t>
            </a:r>
            <a:endParaRPr lang="en-US" sz="2400">
              <a:solidFill>
                <a:srgbClr val="040A24"/>
              </a:solidFill>
              <a:latin typeface="Calibri"/>
              <a:cs typeface="Calibri"/>
            </a:endParaRPr>
          </a:p>
        </p:txBody>
      </p:sp>
    </p:spTree>
    <p:extLst>
      <p:ext uri="{BB962C8B-B14F-4D97-AF65-F5344CB8AC3E}">
        <p14:creationId xmlns:p14="http://schemas.microsoft.com/office/powerpoint/2010/main" val="3500551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p:cNvGrpSpPr/>
        <p:nvPr/>
      </p:nvGrpSpPr>
      <p:grpSpPr>
        <a:xfrm>
          <a:off x="0" y="0"/>
          <a:ext cx="0" cy="0"/>
          <a:chOff x="0" y="0"/>
          <a:chExt cx="0" cy="0"/>
        </a:xfrm>
      </p:grpSpPr>
      <p:sp>
        <p:nvSpPr>
          <p:cNvPr id="169" name="Google Shape;169;p3"/>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Objetivo Geral</a:t>
            </a:r>
            <a:endParaRPr sz="4000" b="0" i="0" u="none" strike="noStrike" cap="none">
              <a:solidFill>
                <a:srgbClr val="EA4E60"/>
              </a:solidFill>
              <a:latin typeface="Century Gothic"/>
              <a:ea typeface="Century Gothic"/>
              <a:cs typeface="Century Gothic"/>
              <a:sym typeface="Century Gothic"/>
            </a:endParaRPr>
          </a:p>
        </p:txBody>
      </p:sp>
      <p:sp>
        <p:nvSpPr>
          <p:cNvPr id="170" name="Google Shape;170;p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8</a:t>
            </a:fld>
            <a:r>
              <a:rPr lang="en-US"/>
              <a:t>]</a:t>
            </a:r>
            <a:endParaRPr/>
          </a:p>
        </p:txBody>
      </p:sp>
      <p:graphicFrame>
        <p:nvGraphicFramePr>
          <p:cNvPr id="3093" name="Diagram 3092">
            <a:extLst>
              <a:ext uri="{FF2B5EF4-FFF2-40B4-BE49-F238E27FC236}">
                <a16:creationId xmlns:a16="http://schemas.microsoft.com/office/drawing/2014/main" id="{C06FB644-6641-AFBA-6112-6143F2B822D7}"/>
              </a:ext>
            </a:extLst>
          </p:cNvPr>
          <p:cNvGraphicFramePr/>
          <p:nvPr/>
        </p:nvGraphicFramePr>
        <p:xfrm>
          <a:off x="348259" y="1243013"/>
          <a:ext cx="8599288"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20" name="Picture 3120" descr="Icon&#10;&#10;Description automatically generated">
            <a:extLst>
              <a:ext uri="{FF2B5EF4-FFF2-40B4-BE49-F238E27FC236}">
                <a16:creationId xmlns:a16="http://schemas.microsoft.com/office/drawing/2014/main" id="{287280F2-19A8-9EAA-4CDA-11FEB3C1D14A}"/>
              </a:ext>
            </a:extLst>
          </p:cNvPr>
          <p:cNvPicPr>
            <a:picLocks noChangeAspect="1"/>
          </p:cNvPicPr>
          <p:nvPr/>
        </p:nvPicPr>
        <p:blipFill>
          <a:blip r:embed="rId8"/>
          <a:stretch>
            <a:fillRect/>
          </a:stretch>
        </p:blipFill>
        <p:spPr>
          <a:xfrm>
            <a:off x="1852017" y="1965722"/>
            <a:ext cx="1457325" cy="819150"/>
          </a:xfrm>
          <a:prstGeom prst="rect">
            <a:avLst/>
          </a:prstGeom>
        </p:spPr>
      </p:pic>
      <p:pic>
        <p:nvPicPr>
          <p:cNvPr id="3121" name="Picture 3121" descr="A picture containing icon&#10;&#10;Description automatically generated">
            <a:extLst>
              <a:ext uri="{FF2B5EF4-FFF2-40B4-BE49-F238E27FC236}">
                <a16:creationId xmlns:a16="http://schemas.microsoft.com/office/drawing/2014/main" id="{D2A7C85F-CB43-47D9-A9CA-8B2AD9330C03}"/>
              </a:ext>
            </a:extLst>
          </p:cNvPr>
          <p:cNvPicPr>
            <a:picLocks noChangeAspect="1"/>
          </p:cNvPicPr>
          <p:nvPr/>
        </p:nvPicPr>
        <p:blipFill rotWithShape="1">
          <a:blip r:embed="rId9"/>
          <a:srcRect l="57655" t="20809" r="9120" b="17572"/>
          <a:stretch/>
        </p:blipFill>
        <p:spPr>
          <a:xfrm>
            <a:off x="4191596" y="3639741"/>
            <a:ext cx="911424" cy="950807"/>
          </a:xfrm>
          <a:prstGeom prst="rect">
            <a:avLst/>
          </a:prstGeom>
        </p:spPr>
      </p:pic>
      <p:pic>
        <p:nvPicPr>
          <p:cNvPr id="3122" name="Picture 3121" descr="A picture containing icon&#10;&#10;Description automatically generated">
            <a:extLst>
              <a:ext uri="{FF2B5EF4-FFF2-40B4-BE49-F238E27FC236}">
                <a16:creationId xmlns:a16="http://schemas.microsoft.com/office/drawing/2014/main" id="{CF8C0B66-AF1A-5C10-D8BD-3B11FA94B95B}"/>
              </a:ext>
            </a:extLst>
          </p:cNvPr>
          <p:cNvPicPr>
            <a:picLocks noChangeAspect="1"/>
          </p:cNvPicPr>
          <p:nvPr/>
        </p:nvPicPr>
        <p:blipFill rotWithShape="1">
          <a:blip r:embed="rId9"/>
          <a:srcRect l="2931" t="-4046" r="43974" b="-2312"/>
          <a:stretch/>
        </p:blipFill>
        <p:spPr>
          <a:xfrm>
            <a:off x="5870545" y="2703470"/>
            <a:ext cx="1081431" cy="1203609"/>
          </a:xfrm>
          <a:prstGeom prst="rect">
            <a:avLst/>
          </a:prstGeom>
        </p:spPr>
      </p:pic>
      <p:pic>
        <p:nvPicPr>
          <p:cNvPr id="3123" name="Picture 3123" descr="Icon&#10;&#10;Description automatically generated">
            <a:extLst>
              <a:ext uri="{FF2B5EF4-FFF2-40B4-BE49-F238E27FC236}">
                <a16:creationId xmlns:a16="http://schemas.microsoft.com/office/drawing/2014/main" id="{23CD6C51-5795-59E7-CB65-F71F7A436C33}"/>
              </a:ext>
            </a:extLst>
          </p:cNvPr>
          <p:cNvPicPr>
            <a:picLocks noChangeAspect="1"/>
          </p:cNvPicPr>
          <p:nvPr/>
        </p:nvPicPr>
        <p:blipFill>
          <a:blip r:embed="rId10"/>
          <a:stretch>
            <a:fillRect/>
          </a:stretch>
        </p:blipFill>
        <p:spPr>
          <a:xfrm>
            <a:off x="6745655" y="1364017"/>
            <a:ext cx="1530954" cy="895395"/>
          </a:xfrm>
          <a:prstGeom prst="rect">
            <a:avLst/>
          </a:prstGeom>
        </p:spPr>
      </p:pic>
    </p:spTree>
    <p:extLst>
      <p:ext uri="{BB962C8B-B14F-4D97-AF65-F5344CB8AC3E}">
        <p14:creationId xmlns:p14="http://schemas.microsoft.com/office/powerpoint/2010/main" val="369032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74"/>
        <p:cNvGrpSpPr/>
        <p:nvPr/>
      </p:nvGrpSpPr>
      <p:grpSpPr>
        <a:xfrm>
          <a:off x="0" y="0"/>
          <a:ext cx="0" cy="0"/>
          <a:chOff x="0" y="0"/>
          <a:chExt cx="0" cy="0"/>
        </a:xfrm>
      </p:grpSpPr>
      <p:sp>
        <p:nvSpPr>
          <p:cNvPr id="175" name="Google Shape;175;g116295da5bc_0_62"/>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457200" indent="-381000" algn="just">
              <a:buClr>
                <a:srgbClr val="040A24"/>
              </a:buClr>
              <a:buSzPts val="2400"/>
              <a:buFont typeface="Calibri"/>
              <a:buChar char="●"/>
            </a:pPr>
            <a:r>
              <a:rPr lang="en-US" sz="2400" err="1">
                <a:solidFill>
                  <a:srgbClr val="040A24"/>
                </a:solidFill>
                <a:latin typeface="Calibri"/>
                <a:ea typeface="Calibri"/>
                <a:cs typeface="Calibri"/>
              </a:rPr>
              <a:t>Profissional</a:t>
            </a:r>
            <a:r>
              <a:rPr lang="en-US" sz="2400">
                <a:solidFill>
                  <a:srgbClr val="040A24"/>
                </a:solidFill>
                <a:latin typeface="Calibri"/>
                <a:ea typeface="Calibri"/>
                <a:cs typeface="Calibri"/>
              </a:rPr>
              <a:t> de TI</a:t>
            </a:r>
          </a:p>
          <a:p>
            <a:pPr marL="457200" indent="-381000" algn="just">
              <a:buClr>
                <a:srgbClr val="040A24"/>
              </a:buClr>
              <a:buSzPts val="2400"/>
              <a:buFont typeface="Calibri"/>
              <a:buChar char="●"/>
            </a:pPr>
            <a:r>
              <a:rPr lang="en-US" sz="2400" err="1">
                <a:solidFill>
                  <a:srgbClr val="040A24"/>
                </a:solidFill>
                <a:latin typeface="Calibri"/>
                <a:ea typeface="Calibri"/>
                <a:cs typeface="Calibri"/>
              </a:rPr>
              <a:t>Pensamento</a:t>
            </a:r>
            <a:r>
              <a:rPr lang="en-US" sz="2400">
                <a:solidFill>
                  <a:srgbClr val="040A24"/>
                </a:solidFill>
                <a:latin typeface="Calibri"/>
                <a:ea typeface="Calibri"/>
                <a:cs typeface="Calibri"/>
              </a:rPr>
              <a:t> </a:t>
            </a:r>
            <a:r>
              <a:rPr lang="en-US" sz="2400" err="1">
                <a:solidFill>
                  <a:srgbClr val="040A24"/>
                </a:solidFill>
                <a:latin typeface="Calibri"/>
                <a:ea typeface="Calibri"/>
                <a:cs typeface="Calibri"/>
              </a:rPr>
              <a:t>crítico</a:t>
            </a:r>
            <a:r>
              <a:rPr lang="en-US" sz="2400">
                <a:solidFill>
                  <a:srgbClr val="040A24"/>
                </a:solidFill>
                <a:latin typeface="Calibri"/>
                <a:ea typeface="Calibri"/>
                <a:cs typeface="Calibri"/>
              </a:rPr>
              <a:t> e </a:t>
            </a:r>
            <a:r>
              <a:rPr lang="en-US" sz="2400" err="1">
                <a:solidFill>
                  <a:srgbClr val="040A24"/>
                </a:solidFill>
                <a:latin typeface="Calibri"/>
                <a:ea typeface="Calibri"/>
                <a:cs typeface="Calibri"/>
              </a:rPr>
              <a:t>estruturado</a:t>
            </a:r>
          </a:p>
          <a:p>
            <a:pPr marL="457200" indent="-381000" algn="just">
              <a:buClr>
                <a:srgbClr val="040A24"/>
              </a:buClr>
              <a:buSzPts val="2400"/>
              <a:buFont typeface="Calibri"/>
              <a:buChar char="●"/>
            </a:pPr>
            <a:endParaRPr lang="en-US" sz="2400">
              <a:solidFill>
                <a:srgbClr val="040A24"/>
              </a:solidFill>
              <a:latin typeface="Calibri"/>
              <a:ea typeface="Calibri"/>
              <a:cs typeface="Calibri"/>
            </a:endParaRPr>
          </a:p>
        </p:txBody>
      </p:sp>
      <p:sp>
        <p:nvSpPr>
          <p:cNvPr id="176" name="Google Shape;176;g116295da5bc_0_62"/>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a:solidFill>
                  <a:srgbClr val="EA4E60"/>
                </a:solidFill>
                <a:latin typeface="Century Gothic"/>
                <a:ea typeface="Century Gothic"/>
                <a:cs typeface="Century Gothic"/>
                <a:sym typeface="Century Gothic"/>
              </a:rPr>
              <a:t>Pré-requisitos</a:t>
            </a:r>
            <a:endParaRPr sz="4000" b="0" i="0" u="none" strike="noStrike" cap="none">
              <a:solidFill>
                <a:srgbClr val="EA4E60"/>
              </a:solidFill>
              <a:latin typeface="Century Gothic"/>
              <a:ea typeface="Century Gothic"/>
              <a:cs typeface="Century Gothic"/>
              <a:sym typeface="Century Gothic"/>
            </a:endParaRPr>
          </a:p>
        </p:txBody>
      </p:sp>
      <p:sp>
        <p:nvSpPr>
          <p:cNvPr id="177" name="Google Shape;177;g116295da5bc_0_6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9</a:t>
            </a:fld>
            <a:r>
              <a:rPr lang="en-US"/>
              <a: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1E48B58A68BE64E9120D347E3E06B3A" ma:contentTypeVersion="15" ma:contentTypeDescription="Create a new document." ma:contentTypeScope="" ma:versionID="d8fe9e3f605ab464b244c43824fd4991">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2d78425168359d2cc7120d23fa4ad875"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3D6E51-327B-433F-BDE5-850948D2A6D7}">
  <ds:schemaRefs>
    <ds:schemaRef ds:uri="http://schemas.microsoft.com/sharepoint/v3/contenttype/forms"/>
  </ds:schemaRefs>
</ds:datastoreItem>
</file>

<file path=customXml/itemProps2.xml><?xml version="1.0" encoding="utf-8"?>
<ds:datastoreItem xmlns:ds="http://schemas.openxmlformats.org/officeDocument/2006/customXml" ds:itemID="{2CDE236A-8655-4787-A5C0-8D502EAC0CAB}">
  <ds:schemaRefs>
    <ds:schemaRef ds:uri="http://schemas.microsoft.com/office/2006/metadata/properties"/>
    <ds:schemaRef ds:uri="http://schemas.microsoft.com/office/infopath/2007/PartnerControls"/>
    <ds:schemaRef ds:uri="851b35d3-0456-4d6a-bc2f-da927e91d158"/>
    <ds:schemaRef ds:uri="19483571-f922-4e8e-9c1c-26f0a2252132"/>
  </ds:schemaRefs>
</ds:datastoreItem>
</file>

<file path=customXml/itemProps3.xml><?xml version="1.0" encoding="utf-8"?>
<ds:datastoreItem xmlns:ds="http://schemas.openxmlformats.org/officeDocument/2006/customXml" ds:itemID="{CDBD1D4A-2F2E-4D60-8C1E-927ED2E2FF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268</Words>
  <Application>Microsoft Office PowerPoint</Application>
  <PresentationFormat>Apresentação na tela (16:9)</PresentationFormat>
  <Paragraphs>62</Paragraphs>
  <Slides>9</Slides>
  <Notes>9</Notes>
  <HiddenSlides>1</HiddenSlides>
  <MMClips>0</MMClips>
  <ScaleCrop>false</ScaleCrop>
  <HeadingPairs>
    <vt:vector size="6" baseType="variant">
      <vt:variant>
        <vt:lpstr>Fontes usadas</vt:lpstr>
      </vt:variant>
      <vt:variant>
        <vt:i4>3</vt:i4>
      </vt:variant>
      <vt:variant>
        <vt:lpstr>Tema</vt:lpstr>
      </vt:variant>
      <vt:variant>
        <vt:i4>2</vt:i4>
      </vt:variant>
      <vt:variant>
        <vt:lpstr>Títulos de slides</vt:lpstr>
      </vt:variant>
      <vt:variant>
        <vt:i4>9</vt:i4>
      </vt:variant>
    </vt:vector>
  </HeadingPairs>
  <TitlesOfParts>
    <vt:vector size="14" baseType="lpstr">
      <vt:lpstr>Century Gothic</vt:lpstr>
      <vt:lpstr>Calibri</vt:lpstr>
      <vt:lpstr>Arial</vt:lpstr>
      <vt:lpstr>Simple Light</vt:lpstr>
      <vt:lpstr>Simple Light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Larissa Mestieri</dc:creator>
  <cp:lastModifiedBy>Emerson Fabiano Vieira</cp:lastModifiedBy>
  <cp:revision>33</cp:revision>
  <dcterms:modified xsi:type="dcterms:W3CDTF">2023-07-25T18:29:56Z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y fmtid="{D5CDD505-2E9C-101B-9397-08002B2CF9AE}" pid="3" name="MediaServiceImageTags">
    <vt:lpwstr/>
  </property>
</Properties>
</file>