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27" r:id="rId5"/>
    <p:sldId id="418" r:id="rId6"/>
    <p:sldId id="328" r:id="rId7"/>
    <p:sldId id="337" r:id="rId8"/>
    <p:sldId id="329" r:id="rId9"/>
    <p:sldId id="330" r:id="rId10"/>
    <p:sldId id="331" r:id="rId11"/>
    <p:sldId id="332" r:id="rId12"/>
    <p:sldId id="333" r:id="rId13"/>
    <p:sldId id="334" r:id="rId14"/>
    <p:sldId id="352" r:id="rId15"/>
    <p:sldId id="335" r:id="rId16"/>
    <p:sldId id="336" r:id="rId17"/>
    <p:sldId id="339" r:id="rId18"/>
    <p:sldId id="343" r:id="rId19"/>
    <p:sldId id="340" r:id="rId20"/>
    <p:sldId id="341" r:id="rId21"/>
    <p:sldId id="342" r:id="rId22"/>
    <p:sldId id="346" r:id="rId23"/>
    <p:sldId id="344" r:id="rId24"/>
    <p:sldId id="347" r:id="rId25"/>
    <p:sldId id="348" r:id="rId26"/>
    <p:sldId id="349" r:id="rId27"/>
    <p:sldId id="350" r:id="rId28"/>
    <p:sldId id="351" r:id="rId29"/>
    <p:sldId id="353" r:id="rId30"/>
    <p:sldId id="354" r:id="rId31"/>
    <p:sldId id="355" r:id="rId32"/>
    <p:sldId id="356" r:id="rId33"/>
    <p:sldId id="357" r:id="rId34"/>
    <p:sldId id="360" r:id="rId35"/>
    <p:sldId id="359" r:id="rId36"/>
    <p:sldId id="361" r:id="rId37"/>
    <p:sldId id="363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387" Type="http://customschemas.google.com/relationships/presentationmetadata" Target="metadata"/><Relationship Id="rId7" Type="http://schemas.openxmlformats.org/officeDocument/2006/relationships/slide" Target="slides/slide3.xml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388" Type="http://schemas.openxmlformats.org/officeDocument/2006/relationships/presProps" Target="presProps.xml"/><Relationship Id="rId392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38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E0D3FB-A590-4BEE-9C72-A279BB755631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Breve histórico</a:t>
          </a:r>
          <a:endParaRPr lang="pt-BR"/>
        </a:p>
      </dgm:t>
    </dgm:pt>
    <dgm:pt modelId="{5BC995BD-D126-4C2E-B646-3FD19C39C92A}" type="parTrans" cxnId="{92EC4E7D-2B43-4FFD-B3A4-816438E6CA53}">
      <dgm:prSet/>
      <dgm:spPr/>
      <dgm:t>
        <a:bodyPr/>
        <a:lstStyle/>
        <a:p>
          <a:endParaRPr lang="pt-BR"/>
        </a:p>
      </dgm:t>
    </dgm:pt>
    <dgm:pt modelId="{B7FB6D33-8981-4F94-BE42-F21BF3D95C21}" type="sibTrans" cxnId="{92EC4E7D-2B43-4FFD-B3A4-816438E6CA53}">
      <dgm:prSet/>
      <dgm:spPr/>
      <dgm:t>
        <a:bodyPr/>
        <a:lstStyle/>
        <a:p>
          <a:endParaRPr lang="pt-BR"/>
        </a:p>
      </dgm:t>
    </dgm:pt>
    <dgm:pt modelId="{1D30E061-EBCB-468B-8F86-B98D4A48953F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 Modelo de BD Relacional</a:t>
          </a:r>
          <a:endParaRPr lang="pt-BR"/>
        </a:p>
      </dgm:t>
    </dgm:pt>
    <dgm:pt modelId="{3EFFD04D-D8A1-46E2-B8F7-0394D52BA2C4}" type="parTrans" cxnId="{5D7C5673-6490-4715-ADDF-C49887FAFAAF}">
      <dgm:prSet/>
      <dgm:spPr/>
      <dgm:t>
        <a:bodyPr/>
        <a:lstStyle/>
        <a:p>
          <a:endParaRPr lang="pt-BR"/>
        </a:p>
      </dgm:t>
    </dgm:pt>
    <dgm:pt modelId="{47AB47A8-E999-43F4-920E-CF0076059F98}" type="sibTrans" cxnId="{5D7C5673-6490-4715-ADDF-C49887FAFAAF}">
      <dgm:prSet/>
      <dgm:spPr/>
      <dgm:t>
        <a:bodyPr/>
        <a:lstStyle/>
        <a:p>
          <a:endParaRPr lang="pt-BR"/>
        </a:p>
      </dgm:t>
    </dgm:pt>
    <dgm:pt modelId="{FDE1FAC3-141F-4A2A-9C2F-E6E4AC53D29E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Mercado</a:t>
          </a:r>
        </a:p>
      </dgm:t>
    </dgm:pt>
    <dgm:pt modelId="{581B146F-AE9E-4661-BF75-80A7D9DAE09A}" type="parTrans" cxnId="{57E646C4-0C48-4512-975B-138E19A58BD5}">
      <dgm:prSet/>
      <dgm:spPr/>
      <dgm:t>
        <a:bodyPr/>
        <a:lstStyle/>
        <a:p>
          <a:endParaRPr lang="pt-BR"/>
        </a:p>
      </dgm:t>
    </dgm:pt>
    <dgm:pt modelId="{2E34FA71-572C-433D-A320-34FC8063C2C7}" type="sibTrans" cxnId="{57E646C4-0C48-4512-975B-138E19A58BD5}">
      <dgm:prSet/>
      <dgm:spPr/>
      <dgm:t>
        <a:bodyPr/>
        <a:lstStyle/>
        <a:p>
          <a:endParaRPr lang="pt-BR"/>
        </a:p>
      </dgm:t>
    </dgm:pt>
    <dgm:pt modelId="{51D83D10-4DC8-452D-BDE1-BEC0FB766418}">
      <dgm:prSet phldr="0"/>
      <dgm:spPr/>
      <dgm:t>
        <a:bodyPr/>
        <a:lstStyle/>
        <a:p>
          <a:r>
            <a:rPr lang="pt-BR" b="0">
              <a:latin typeface="Arial"/>
            </a:rPr>
            <a:t>Como surgiu?</a:t>
          </a:r>
        </a:p>
      </dgm:t>
    </dgm:pt>
    <dgm:pt modelId="{95EFF8B8-645C-47AD-BBCD-B3B836B740DB}" type="parTrans" cxnId="{A1A3F2F6-CF42-484E-B72E-3D819E5F76FF}">
      <dgm:prSet/>
      <dgm:spPr/>
    </dgm:pt>
    <dgm:pt modelId="{4DE08928-D608-449C-AEDE-254D2A816CBD}" type="sibTrans" cxnId="{A1A3F2F6-CF42-484E-B72E-3D819E5F76FF}">
      <dgm:prSet/>
      <dgm:spPr/>
    </dgm:pt>
    <dgm:pt modelId="{44F151B6-07B4-4652-AFD9-5285FB036F80}">
      <dgm:prSet phldr="0"/>
      <dgm:spPr/>
      <dgm:t>
        <a:bodyPr/>
        <a:lstStyle/>
        <a:p>
          <a:r>
            <a:rPr lang="pt-BR">
              <a:latin typeface="Arial"/>
            </a:rPr>
            <a:t>Sistemas de Gerenciamento de BDs mais utilizados</a:t>
          </a:r>
          <a:endParaRPr lang="pt-BR"/>
        </a:p>
      </dgm:t>
    </dgm:pt>
    <dgm:pt modelId="{DA56649A-7BA9-467A-BFA3-8105637347C0}" type="parTrans" cxnId="{3BD2C285-0531-4BFA-A700-F65957405D95}">
      <dgm:prSet/>
      <dgm:spPr/>
    </dgm:pt>
    <dgm:pt modelId="{34024EE1-BDB7-4761-B072-5CA03DD2A6FA}" type="sibTrans" cxnId="{3BD2C285-0531-4BFA-A700-F65957405D95}">
      <dgm:prSet/>
      <dgm:spPr/>
    </dgm:pt>
    <dgm:pt modelId="{469D0458-9A47-4AC4-A0F9-A42E3EF0F70E}">
      <dgm:prSet phldr="0"/>
      <dgm:spPr/>
      <dgm:t>
        <a:bodyPr/>
        <a:lstStyle/>
        <a:p>
          <a:pPr rtl="0"/>
          <a:r>
            <a:rPr lang="pt-BR" b="0">
              <a:latin typeface="Arial"/>
            </a:rPr>
            <a:t>Visão geral de caraterísticas e propriedades</a:t>
          </a:r>
        </a:p>
      </dgm:t>
    </dgm:pt>
    <dgm:pt modelId="{281F2B6A-ADC7-4F45-A953-8420FFE4EB22}" type="parTrans" cxnId="{90C1834B-86D2-43F3-B70A-A48D40547967}">
      <dgm:prSet/>
      <dgm:spPr/>
    </dgm:pt>
    <dgm:pt modelId="{4E3057AC-1C45-48E0-9705-07D078124272}" type="sibTrans" cxnId="{90C1834B-86D2-43F3-B70A-A48D40547967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1ACB80F6-DD5B-4F65-BAC5-F21E191D59DD}" type="pres">
      <dgm:prSet presAssocID="{E8E0D3FB-A590-4BEE-9C72-A279BB755631}" presName="composite" presStyleCnt="0"/>
      <dgm:spPr/>
    </dgm:pt>
    <dgm:pt modelId="{6C5E8AD2-4715-4F69-B961-08DC1E648A83}" type="pres">
      <dgm:prSet presAssocID="{E8E0D3FB-A590-4BEE-9C72-A279BB755631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E61D385F-BC3B-49A9-9BC6-D1C072FB5CE6}" type="pres">
      <dgm:prSet presAssocID="{E8E0D3FB-A590-4BEE-9C72-A279BB755631}" presName="DropPinPlaceHolder" presStyleCnt="0"/>
      <dgm:spPr/>
    </dgm:pt>
    <dgm:pt modelId="{F86405DB-4967-4383-9B43-5ECD2B09CD14}" type="pres">
      <dgm:prSet presAssocID="{E8E0D3FB-A590-4BEE-9C72-A279BB755631}" presName="DropPin" presStyleLbl="alignNode1" presStyleIdx="0" presStyleCnt="3"/>
      <dgm:spPr/>
    </dgm:pt>
    <dgm:pt modelId="{567DA80B-9FC6-4809-AA33-25B042981483}" type="pres">
      <dgm:prSet presAssocID="{E8E0D3FB-A590-4BEE-9C72-A279BB755631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AECEC94C-9EF6-44CE-8762-74C584483CF9}" type="pres">
      <dgm:prSet presAssocID="{E8E0D3FB-A590-4BEE-9C72-A279BB755631}" presName="L2TextContainer" presStyleLbl="revTx" presStyleIdx="0" presStyleCnt="6">
        <dgm:presLayoutVars>
          <dgm:bulletEnabled val="1"/>
        </dgm:presLayoutVars>
      </dgm:prSet>
      <dgm:spPr/>
    </dgm:pt>
    <dgm:pt modelId="{B0DEC470-2DB3-456F-9F3F-AB30B25707D9}" type="pres">
      <dgm:prSet presAssocID="{E8E0D3FB-A590-4BEE-9C72-A279BB755631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8824DFC4-6CF2-4894-853D-0EBE33363F47}" type="pres">
      <dgm:prSet presAssocID="{E8E0D3FB-A590-4BEE-9C72-A279BB755631}" presName="ConnectLine" presStyleLbl="sibTrans1D1" presStyleIdx="0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5804FD6-B8F1-4167-AFE1-CDDDF0A434C0}" type="pres">
      <dgm:prSet presAssocID="{E8E0D3FB-A590-4BEE-9C72-A279BB755631}" presName="EmptyPlaceHolder" presStyleCnt="0"/>
      <dgm:spPr/>
    </dgm:pt>
    <dgm:pt modelId="{DB8577AD-B852-4AD1-8AC1-C584390509DB}" type="pres">
      <dgm:prSet presAssocID="{B7FB6D33-8981-4F94-BE42-F21BF3D95C21}" presName="spaceBetweenRectangles" presStyleCnt="0"/>
      <dgm:spPr/>
    </dgm:pt>
    <dgm:pt modelId="{4466F7B4-9520-4BD2-9A6E-83B21C284C02}" type="pres">
      <dgm:prSet presAssocID="{1D30E061-EBCB-468B-8F86-B98D4A48953F}" presName="composite" presStyleCnt="0"/>
      <dgm:spPr/>
    </dgm:pt>
    <dgm:pt modelId="{B21844E8-EE8F-439D-ADB1-925D9B210F9F}" type="pres">
      <dgm:prSet presAssocID="{1D30E061-EBCB-468B-8F86-B98D4A48953F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1FC2E982-A9BE-4A6C-BB42-1B29E0B66579}" type="pres">
      <dgm:prSet presAssocID="{1D30E061-EBCB-468B-8F86-B98D4A48953F}" presName="DropPinPlaceHolder" presStyleCnt="0"/>
      <dgm:spPr/>
    </dgm:pt>
    <dgm:pt modelId="{A9D5A1AF-7F43-4078-B67F-6695E530B311}" type="pres">
      <dgm:prSet presAssocID="{1D30E061-EBCB-468B-8F86-B98D4A48953F}" presName="DropPin" presStyleLbl="alignNode1" presStyleIdx="1" presStyleCnt="3"/>
      <dgm:spPr/>
    </dgm:pt>
    <dgm:pt modelId="{DF5729A0-39D8-4C2B-9424-98908D4A78E4}" type="pres">
      <dgm:prSet presAssocID="{1D30E061-EBCB-468B-8F86-B98D4A48953F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6C482373-C3F3-4CF2-8AB5-1D5DB2B4C7FE}" type="pres">
      <dgm:prSet presAssocID="{1D30E061-EBCB-468B-8F86-B98D4A48953F}" presName="L2TextContainer" presStyleLbl="revTx" presStyleIdx="2" presStyleCnt="6">
        <dgm:presLayoutVars>
          <dgm:bulletEnabled val="1"/>
        </dgm:presLayoutVars>
      </dgm:prSet>
      <dgm:spPr/>
    </dgm:pt>
    <dgm:pt modelId="{5B644103-B22E-49FA-B89F-6192BC778ACC}" type="pres">
      <dgm:prSet presAssocID="{1D30E061-EBCB-468B-8F86-B98D4A48953F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45A5BF8C-C4D4-41F0-8790-82364092735E}" type="pres">
      <dgm:prSet presAssocID="{1D30E061-EBCB-468B-8F86-B98D4A48953F}" presName="ConnectLine" presStyleLbl="sibTrans1D1" presStyleIdx="1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A7DEF85-E7D5-454B-954D-8D9B8B83E3D4}" type="pres">
      <dgm:prSet presAssocID="{1D30E061-EBCB-468B-8F86-B98D4A48953F}" presName="EmptyPlaceHolder" presStyleCnt="0"/>
      <dgm:spPr/>
    </dgm:pt>
    <dgm:pt modelId="{296E44C9-575B-4791-8DB7-7B7D85F986C1}" type="pres">
      <dgm:prSet presAssocID="{47AB47A8-E999-43F4-920E-CF0076059F98}" presName="spaceBetweenRectangles" presStyleCnt="0"/>
      <dgm:spPr/>
    </dgm:pt>
    <dgm:pt modelId="{41D721D1-7D47-4027-B8CA-7A68A887F49E}" type="pres">
      <dgm:prSet presAssocID="{FDE1FAC3-141F-4A2A-9C2F-E6E4AC53D29E}" presName="composite" presStyleCnt="0"/>
      <dgm:spPr/>
    </dgm:pt>
    <dgm:pt modelId="{D68361D9-8251-4478-A441-F7A8340F933A}" type="pres">
      <dgm:prSet presAssocID="{FDE1FAC3-141F-4A2A-9C2F-E6E4AC53D29E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C2B361A9-74DC-431B-B8D8-5A71AE93F54D}" type="pres">
      <dgm:prSet presAssocID="{FDE1FAC3-141F-4A2A-9C2F-E6E4AC53D29E}" presName="DropPinPlaceHolder" presStyleCnt="0"/>
      <dgm:spPr/>
    </dgm:pt>
    <dgm:pt modelId="{E58554D6-ADF6-4EAA-B72D-9E25BA60CCA8}" type="pres">
      <dgm:prSet presAssocID="{FDE1FAC3-141F-4A2A-9C2F-E6E4AC53D29E}" presName="DropPin" presStyleLbl="alignNode1" presStyleIdx="2" presStyleCnt="3"/>
      <dgm:spPr/>
    </dgm:pt>
    <dgm:pt modelId="{05070EBA-64E5-4B78-AF5D-7737D82514D3}" type="pres">
      <dgm:prSet presAssocID="{FDE1FAC3-141F-4A2A-9C2F-E6E4AC53D29E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1079BB00-DB07-4CC5-A04C-46B3B5DC5A57}" type="pres">
      <dgm:prSet presAssocID="{FDE1FAC3-141F-4A2A-9C2F-E6E4AC53D29E}" presName="L2TextContainer" presStyleLbl="revTx" presStyleIdx="4" presStyleCnt="6">
        <dgm:presLayoutVars>
          <dgm:bulletEnabled val="1"/>
        </dgm:presLayoutVars>
      </dgm:prSet>
      <dgm:spPr/>
    </dgm:pt>
    <dgm:pt modelId="{9AF32D42-39DA-4E7C-95A7-B7380FF4C670}" type="pres">
      <dgm:prSet presAssocID="{FDE1FAC3-141F-4A2A-9C2F-E6E4AC53D29E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55C9657F-DF09-447B-BF14-F6874B54EA84}" type="pres">
      <dgm:prSet presAssocID="{FDE1FAC3-141F-4A2A-9C2F-E6E4AC53D29E}" presName="ConnectLine" presStyleLbl="sibTrans1D1" presStyleIdx="2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F872ED5-93C5-4121-88D8-30D204634B41}" type="pres">
      <dgm:prSet presAssocID="{FDE1FAC3-141F-4A2A-9C2F-E6E4AC53D29E}" presName="EmptyPlaceHolder" presStyleCnt="0"/>
      <dgm:spPr/>
    </dgm:pt>
  </dgm:ptLst>
  <dgm:cxnLst>
    <dgm:cxn modelId="{41F3E51F-F7D1-4FE5-A70B-0E80D7B91574}" type="presOf" srcId="{44F151B6-07B4-4652-AFD9-5285FB036F80}" destId="{1079BB00-DB07-4CC5-A04C-46B3B5DC5A57}" srcOrd="0" destOrd="0" presId="urn:microsoft.com/office/officeart/2017/3/layout/DropPinTimeline"/>
    <dgm:cxn modelId="{C879F92A-A148-44BB-9193-2489F710CA13}" type="presOf" srcId="{51D83D10-4DC8-452D-BDE1-BEC0FB766418}" destId="{AECEC94C-9EF6-44CE-8762-74C584483CF9}" srcOrd="0" destOrd="0" presId="urn:microsoft.com/office/officeart/2017/3/layout/DropPinTimeline"/>
    <dgm:cxn modelId="{D4465F4A-80FD-4D22-BD2E-EEBA9FC17185}" type="presOf" srcId="{FDE1FAC3-141F-4A2A-9C2F-E6E4AC53D29E}" destId="{9AF32D42-39DA-4E7C-95A7-B7380FF4C670}" srcOrd="0" destOrd="0" presId="urn:microsoft.com/office/officeart/2017/3/layout/DropPinTimeline"/>
    <dgm:cxn modelId="{90C1834B-86D2-43F3-B70A-A48D40547967}" srcId="{1D30E061-EBCB-468B-8F86-B98D4A48953F}" destId="{469D0458-9A47-4AC4-A0F9-A42E3EF0F70E}" srcOrd="0" destOrd="0" parTransId="{281F2B6A-ADC7-4F45-A953-8420FFE4EB22}" sibTransId="{4E3057AC-1C45-48E0-9705-07D078124272}"/>
    <dgm:cxn modelId="{5D7C5673-6490-4715-ADDF-C49887FAFAAF}" srcId="{B2A373E1-0EF3-4471-BC5F-CE9A58991D11}" destId="{1D30E061-EBCB-468B-8F86-B98D4A48953F}" srcOrd="1" destOrd="0" parTransId="{3EFFD04D-D8A1-46E2-B8F7-0394D52BA2C4}" sibTransId="{47AB47A8-E999-43F4-920E-CF0076059F98}"/>
    <dgm:cxn modelId="{92EC4E7D-2B43-4FFD-B3A4-816438E6CA53}" srcId="{B2A373E1-0EF3-4471-BC5F-CE9A58991D11}" destId="{E8E0D3FB-A590-4BEE-9C72-A279BB755631}" srcOrd="0" destOrd="0" parTransId="{5BC995BD-D126-4C2E-B646-3FD19C39C92A}" sibTransId="{B7FB6D33-8981-4F94-BE42-F21BF3D95C21}"/>
    <dgm:cxn modelId="{3BD2C285-0531-4BFA-A700-F65957405D95}" srcId="{FDE1FAC3-141F-4A2A-9C2F-E6E4AC53D29E}" destId="{44F151B6-07B4-4652-AFD9-5285FB036F80}" srcOrd="0" destOrd="0" parTransId="{DA56649A-7BA9-467A-BFA3-8105637347C0}" sibTransId="{34024EE1-BDB7-4761-B072-5CA03DD2A6FA}"/>
    <dgm:cxn modelId="{1B2AC791-4329-48A2-9D2E-585DCB951026}" type="presOf" srcId="{E8E0D3FB-A590-4BEE-9C72-A279BB755631}" destId="{B0DEC470-2DB3-456F-9F3F-AB30B25707D9}" srcOrd="0" destOrd="0" presId="urn:microsoft.com/office/officeart/2017/3/layout/DropPinTimeline"/>
    <dgm:cxn modelId="{6391A795-E536-4D98-BC69-2A5FAF1B2B79}" type="presOf" srcId="{1D30E061-EBCB-468B-8F86-B98D4A48953F}" destId="{5B644103-B22E-49FA-B89F-6192BC778ACC}" srcOrd="0" destOrd="0" presId="urn:microsoft.com/office/officeart/2017/3/layout/DropPinTimeline"/>
    <dgm:cxn modelId="{10EFB195-5817-4C1A-A3A7-FD89FC8165F4}" type="presOf" srcId="{469D0458-9A47-4AC4-A0F9-A42E3EF0F70E}" destId="{6C482373-C3F3-4CF2-8AB5-1D5DB2B4C7FE}" srcOrd="0" destOrd="0" presId="urn:microsoft.com/office/officeart/2017/3/layout/DropPinTimeline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57E646C4-0C48-4512-975B-138E19A58BD5}" srcId="{B2A373E1-0EF3-4471-BC5F-CE9A58991D11}" destId="{FDE1FAC3-141F-4A2A-9C2F-E6E4AC53D29E}" srcOrd="2" destOrd="0" parTransId="{581B146F-AE9E-4661-BF75-80A7D9DAE09A}" sibTransId="{2E34FA71-572C-433D-A320-34FC8063C2C7}"/>
    <dgm:cxn modelId="{A1A3F2F6-CF42-484E-B72E-3D819E5F76FF}" srcId="{E8E0D3FB-A590-4BEE-9C72-A279BB755631}" destId="{51D83D10-4DC8-452D-BDE1-BEC0FB766418}" srcOrd="0" destOrd="0" parTransId="{95EFF8B8-645C-47AD-BBCD-B3B836B740DB}" sibTransId="{4DE08928-D608-449C-AEDE-254D2A816CBD}"/>
    <dgm:cxn modelId="{AF205DAA-1559-4C98-BCE0-5E03B725A794}" type="presParOf" srcId="{AA28CA9B-BAF9-47E7-8A13-702C8082A656}" destId="{FF14B7D0-5540-400A-A05F-2B217081068A}" srcOrd="0" destOrd="0" presId="urn:microsoft.com/office/officeart/2017/3/layout/DropPinTimeline"/>
    <dgm:cxn modelId="{284ED5D9-3239-4247-85A8-E63561E26CC2}" type="presParOf" srcId="{AA28CA9B-BAF9-47E7-8A13-702C8082A656}" destId="{D53483CF-162A-4103-B3D8-65A409537D8D}" srcOrd="1" destOrd="0" presId="urn:microsoft.com/office/officeart/2017/3/layout/DropPinTimeline"/>
    <dgm:cxn modelId="{63EFD1B7-4F4B-477D-ADE3-2B5057A89201}" type="presParOf" srcId="{D53483CF-162A-4103-B3D8-65A409537D8D}" destId="{1ACB80F6-DD5B-4F65-BAC5-F21E191D59DD}" srcOrd="0" destOrd="0" presId="urn:microsoft.com/office/officeart/2017/3/layout/DropPinTimeline"/>
    <dgm:cxn modelId="{E08C218C-AFBC-488B-B4B1-C2F50CEEFD12}" type="presParOf" srcId="{1ACB80F6-DD5B-4F65-BAC5-F21E191D59DD}" destId="{6C5E8AD2-4715-4F69-B961-08DC1E648A83}" srcOrd="0" destOrd="0" presId="urn:microsoft.com/office/officeart/2017/3/layout/DropPinTimeline"/>
    <dgm:cxn modelId="{A0E0228B-38C1-4DEF-AF05-8819F038EC5A}" type="presParOf" srcId="{1ACB80F6-DD5B-4F65-BAC5-F21E191D59DD}" destId="{E61D385F-BC3B-49A9-9BC6-D1C072FB5CE6}" srcOrd="1" destOrd="0" presId="urn:microsoft.com/office/officeart/2017/3/layout/DropPinTimeline"/>
    <dgm:cxn modelId="{730DA8F9-F404-4323-99BD-A01ED94A53C2}" type="presParOf" srcId="{E61D385F-BC3B-49A9-9BC6-D1C072FB5CE6}" destId="{F86405DB-4967-4383-9B43-5ECD2B09CD14}" srcOrd="0" destOrd="0" presId="urn:microsoft.com/office/officeart/2017/3/layout/DropPinTimeline"/>
    <dgm:cxn modelId="{8E65429B-3336-4DE6-A650-C42E50EBEF4F}" type="presParOf" srcId="{E61D385F-BC3B-49A9-9BC6-D1C072FB5CE6}" destId="{567DA80B-9FC6-4809-AA33-25B042981483}" srcOrd="1" destOrd="0" presId="urn:microsoft.com/office/officeart/2017/3/layout/DropPinTimeline"/>
    <dgm:cxn modelId="{294AC718-A24C-4743-8C12-9F65830F230C}" type="presParOf" srcId="{1ACB80F6-DD5B-4F65-BAC5-F21E191D59DD}" destId="{AECEC94C-9EF6-44CE-8762-74C584483CF9}" srcOrd="2" destOrd="0" presId="urn:microsoft.com/office/officeart/2017/3/layout/DropPinTimeline"/>
    <dgm:cxn modelId="{0C4E23B5-E1FF-49A9-B481-9C02ED871963}" type="presParOf" srcId="{1ACB80F6-DD5B-4F65-BAC5-F21E191D59DD}" destId="{B0DEC470-2DB3-456F-9F3F-AB30B25707D9}" srcOrd="3" destOrd="0" presId="urn:microsoft.com/office/officeart/2017/3/layout/DropPinTimeline"/>
    <dgm:cxn modelId="{5135AAE4-2B29-4D18-8CAD-50C4309A60E4}" type="presParOf" srcId="{1ACB80F6-DD5B-4F65-BAC5-F21E191D59DD}" destId="{8824DFC4-6CF2-4894-853D-0EBE33363F47}" srcOrd="4" destOrd="0" presId="urn:microsoft.com/office/officeart/2017/3/layout/DropPinTimeline"/>
    <dgm:cxn modelId="{329266F5-E600-490D-9172-3847A38B7AD0}" type="presParOf" srcId="{1ACB80F6-DD5B-4F65-BAC5-F21E191D59DD}" destId="{95804FD6-B8F1-4167-AFE1-CDDDF0A434C0}" srcOrd="5" destOrd="0" presId="urn:microsoft.com/office/officeart/2017/3/layout/DropPinTimeline"/>
    <dgm:cxn modelId="{69FC4D24-7B9E-4308-8A23-80AB9BD831A8}" type="presParOf" srcId="{D53483CF-162A-4103-B3D8-65A409537D8D}" destId="{DB8577AD-B852-4AD1-8AC1-C584390509DB}" srcOrd="1" destOrd="0" presId="urn:microsoft.com/office/officeart/2017/3/layout/DropPinTimeline"/>
    <dgm:cxn modelId="{D319E204-B7D6-48A8-BD0C-64A023F70D1A}" type="presParOf" srcId="{D53483CF-162A-4103-B3D8-65A409537D8D}" destId="{4466F7B4-9520-4BD2-9A6E-83B21C284C02}" srcOrd="2" destOrd="0" presId="urn:microsoft.com/office/officeart/2017/3/layout/DropPinTimeline"/>
    <dgm:cxn modelId="{AFBBCD23-59F4-471E-B263-BF6C54C91906}" type="presParOf" srcId="{4466F7B4-9520-4BD2-9A6E-83B21C284C02}" destId="{B21844E8-EE8F-439D-ADB1-925D9B210F9F}" srcOrd="0" destOrd="0" presId="urn:microsoft.com/office/officeart/2017/3/layout/DropPinTimeline"/>
    <dgm:cxn modelId="{10B60157-E2BB-4E84-9550-F52F36286674}" type="presParOf" srcId="{4466F7B4-9520-4BD2-9A6E-83B21C284C02}" destId="{1FC2E982-A9BE-4A6C-BB42-1B29E0B66579}" srcOrd="1" destOrd="0" presId="urn:microsoft.com/office/officeart/2017/3/layout/DropPinTimeline"/>
    <dgm:cxn modelId="{45FA9E33-3C27-4348-ABEB-34DC8E851AB1}" type="presParOf" srcId="{1FC2E982-A9BE-4A6C-BB42-1B29E0B66579}" destId="{A9D5A1AF-7F43-4078-B67F-6695E530B311}" srcOrd="0" destOrd="0" presId="urn:microsoft.com/office/officeart/2017/3/layout/DropPinTimeline"/>
    <dgm:cxn modelId="{17E8CCAF-32BB-4AED-A71F-187135F037EE}" type="presParOf" srcId="{1FC2E982-A9BE-4A6C-BB42-1B29E0B66579}" destId="{DF5729A0-39D8-4C2B-9424-98908D4A78E4}" srcOrd="1" destOrd="0" presId="urn:microsoft.com/office/officeart/2017/3/layout/DropPinTimeline"/>
    <dgm:cxn modelId="{34450D82-354E-4F1A-BEA3-70A52A89603B}" type="presParOf" srcId="{4466F7B4-9520-4BD2-9A6E-83B21C284C02}" destId="{6C482373-C3F3-4CF2-8AB5-1D5DB2B4C7FE}" srcOrd="2" destOrd="0" presId="urn:microsoft.com/office/officeart/2017/3/layout/DropPinTimeline"/>
    <dgm:cxn modelId="{C4C64A24-75B0-483B-A276-4C0A838615C5}" type="presParOf" srcId="{4466F7B4-9520-4BD2-9A6E-83B21C284C02}" destId="{5B644103-B22E-49FA-B89F-6192BC778ACC}" srcOrd="3" destOrd="0" presId="urn:microsoft.com/office/officeart/2017/3/layout/DropPinTimeline"/>
    <dgm:cxn modelId="{DE834EC7-5F6D-41E6-8AD5-756A991C8627}" type="presParOf" srcId="{4466F7B4-9520-4BD2-9A6E-83B21C284C02}" destId="{45A5BF8C-C4D4-41F0-8790-82364092735E}" srcOrd="4" destOrd="0" presId="urn:microsoft.com/office/officeart/2017/3/layout/DropPinTimeline"/>
    <dgm:cxn modelId="{8168BA61-FEE0-476D-9015-012DD12AC5F4}" type="presParOf" srcId="{4466F7B4-9520-4BD2-9A6E-83B21C284C02}" destId="{5A7DEF85-E7D5-454B-954D-8D9B8B83E3D4}" srcOrd="5" destOrd="0" presId="urn:microsoft.com/office/officeart/2017/3/layout/DropPinTimeline"/>
    <dgm:cxn modelId="{C9CB4CA3-5673-47DA-AAD7-0FD5D561C0B5}" type="presParOf" srcId="{D53483CF-162A-4103-B3D8-65A409537D8D}" destId="{296E44C9-575B-4791-8DB7-7B7D85F986C1}" srcOrd="3" destOrd="0" presId="urn:microsoft.com/office/officeart/2017/3/layout/DropPinTimeline"/>
    <dgm:cxn modelId="{02C403DC-DAFC-4E87-B4AA-2CC2FD48160E}" type="presParOf" srcId="{D53483CF-162A-4103-B3D8-65A409537D8D}" destId="{41D721D1-7D47-4027-B8CA-7A68A887F49E}" srcOrd="4" destOrd="0" presId="urn:microsoft.com/office/officeart/2017/3/layout/DropPinTimeline"/>
    <dgm:cxn modelId="{D4BFD9B6-27C1-4E69-BD78-A0FF9D885AE7}" type="presParOf" srcId="{41D721D1-7D47-4027-B8CA-7A68A887F49E}" destId="{D68361D9-8251-4478-A441-F7A8340F933A}" srcOrd="0" destOrd="0" presId="urn:microsoft.com/office/officeart/2017/3/layout/DropPinTimeline"/>
    <dgm:cxn modelId="{65252EB8-1A06-4930-A548-7F61BF40E107}" type="presParOf" srcId="{41D721D1-7D47-4027-B8CA-7A68A887F49E}" destId="{C2B361A9-74DC-431B-B8D8-5A71AE93F54D}" srcOrd="1" destOrd="0" presId="urn:microsoft.com/office/officeart/2017/3/layout/DropPinTimeline"/>
    <dgm:cxn modelId="{09230AC3-4F25-41A8-8898-C9BEB9059098}" type="presParOf" srcId="{C2B361A9-74DC-431B-B8D8-5A71AE93F54D}" destId="{E58554D6-ADF6-4EAA-B72D-9E25BA60CCA8}" srcOrd="0" destOrd="0" presId="urn:microsoft.com/office/officeart/2017/3/layout/DropPinTimeline"/>
    <dgm:cxn modelId="{DC0DAE46-0519-455B-96B1-35440629B14E}" type="presParOf" srcId="{C2B361A9-74DC-431B-B8D8-5A71AE93F54D}" destId="{05070EBA-64E5-4B78-AF5D-7737D82514D3}" srcOrd="1" destOrd="0" presId="urn:microsoft.com/office/officeart/2017/3/layout/DropPinTimeline"/>
    <dgm:cxn modelId="{49AC1EDD-85F1-469A-BA66-FBEBDC1EFB58}" type="presParOf" srcId="{41D721D1-7D47-4027-B8CA-7A68A887F49E}" destId="{1079BB00-DB07-4CC5-A04C-46B3B5DC5A57}" srcOrd="2" destOrd="0" presId="urn:microsoft.com/office/officeart/2017/3/layout/DropPinTimeline"/>
    <dgm:cxn modelId="{F9FC8D9A-34DC-42B0-93DF-91A8F2284578}" type="presParOf" srcId="{41D721D1-7D47-4027-B8CA-7A68A887F49E}" destId="{9AF32D42-39DA-4E7C-95A7-B7380FF4C670}" srcOrd="3" destOrd="0" presId="urn:microsoft.com/office/officeart/2017/3/layout/DropPinTimeline"/>
    <dgm:cxn modelId="{D70E7B1F-2429-4EB3-991B-E040A95EAB7C}" type="presParOf" srcId="{41D721D1-7D47-4027-B8CA-7A68A887F49E}" destId="{55C9657F-DF09-447B-BF14-F6874B54EA84}" srcOrd="4" destOrd="0" presId="urn:microsoft.com/office/officeart/2017/3/layout/DropPinTimeline"/>
    <dgm:cxn modelId="{080C0508-F39D-44A1-BEA5-D9B7D47BA686}" type="presParOf" srcId="{41D721D1-7D47-4027-B8CA-7A68A887F49E}" destId="{BF872ED5-93C5-4121-88D8-30D204634B4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189FE-ECDE-4AE8-8E93-7425E07F06BD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6074C67-7F7D-4574-A5F4-6FE15CE50392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1970</a:t>
          </a:r>
          <a:endParaRPr lang="pt-BR"/>
        </a:p>
      </dgm:t>
    </dgm:pt>
    <dgm:pt modelId="{0A2C4503-12BA-4B18-BFBE-FD2B9E488FFB}" type="parTrans" cxnId="{8F81528F-7B5F-4238-8233-A55B060171A2}">
      <dgm:prSet/>
      <dgm:spPr/>
      <dgm:t>
        <a:bodyPr/>
        <a:lstStyle/>
        <a:p>
          <a:endParaRPr lang="pt-BR"/>
        </a:p>
      </dgm:t>
    </dgm:pt>
    <dgm:pt modelId="{8FD0EB9C-675A-479E-ABE1-6F62459B3508}" type="sibTrans" cxnId="{8F81528F-7B5F-4238-8233-A55B060171A2}">
      <dgm:prSet/>
      <dgm:spPr/>
      <dgm:t>
        <a:bodyPr/>
        <a:lstStyle/>
        <a:p>
          <a:endParaRPr lang="pt-BR"/>
        </a:p>
      </dgm:t>
    </dgm:pt>
    <dgm:pt modelId="{DBFDDE5E-0667-4718-A1EE-04D6113D9FA7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1980</a:t>
          </a:r>
          <a:endParaRPr lang="pt-BR"/>
        </a:p>
      </dgm:t>
    </dgm:pt>
    <dgm:pt modelId="{399F11C8-410D-4191-9E06-AEB9A8449396}" type="parTrans" cxnId="{BC19B7C9-4F4C-4C8D-A09F-0B11782EA0E5}">
      <dgm:prSet/>
      <dgm:spPr/>
      <dgm:t>
        <a:bodyPr/>
        <a:lstStyle/>
        <a:p>
          <a:endParaRPr lang="pt-BR"/>
        </a:p>
      </dgm:t>
    </dgm:pt>
    <dgm:pt modelId="{C568327B-FCF9-4414-94A6-35EE9780D5E9}" type="sibTrans" cxnId="{BC19B7C9-4F4C-4C8D-A09F-0B11782EA0E5}">
      <dgm:prSet/>
      <dgm:spPr/>
      <dgm:t>
        <a:bodyPr/>
        <a:lstStyle/>
        <a:p>
          <a:endParaRPr lang="pt-BR"/>
        </a:p>
      </dgm:t>
    </dgm:pt>
    <dgm:pt modelId="{E442CDBA-DDD1-492B-B31E-E079E28DE9B5}">
      <dgm:prSet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1976</a:t>
          </a:r>
        </a:p>
      </dgm:t>
    </dgm:pt>
    <dgm:pt modelId="{5A594B0D-0D9F-42C8-856E-630FD7815BE1}" type="parTrans" cxnId="{CFD80D4A-2DC5-4EDE-A6DF-AB7CCC507389}">
      <dgm:prSet/>
      <dgm:spPr/>
    </dgm:pt>
    <dgm:pt modelId="{EDC2911F-01AC-47DF-8CD3-32C8FC922627}" type="sibTrans" cxnId="{CFD80D4A-2DC5-4EDE-A6DF-AB7CCC507389}">
      <dgm:prSet/>
      <dgm:spPr/>
    </dgm:pt>
    <dgm:pt modelId="{48008163-BDDC-4B1D-A59D-3F6416A34B90}">
      <dgm:prSet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1983</a:t>
          </a:r>
        </a:p>
      </dgm:t>
    </dgm:pt>
    <dgm:pt modelId="{908CB210-9698-4877-BA0E-EEC0F1FF476C}" type="parTrans" cxnId="{4E93120A-AD73-43B8-9A1C-C5A91FAA9F41}">
      <dgm:prSet/>
      <dgm:spPr/>
    </dgm:pt>
    <dgm:pt modelId="{38E776DD-9BBE-47ED-811B-53E69430D424}" type="sibTrans" cxnId="{4E93120A-AD73-43B8-9A1C-C5A91FAA9F41}">
      <dgm:prSet/>
      <dgm:spPr/>
    </dgm:pt>
    <dgm:pt modelId="{12473450-90C7-486D-83C2-FDFE0D450E30}" type="pres">
      <dgm:prSet presAssocID="{F56189FE-ECDE-4AE8-8E93-7425E07F06BD}" presName="root" presStyleCnt="0">
        <dgm:presLayoutVars>
          <dgm:chMax/>
          <dgm:chPref/>
          <dgm:animLvl val="lvl"/>
        </dgm:presLayoutVars>
      </dgm:prSet>
      <dgm:spPr/>
    </dgm:pt>
    <dgm:pt modelId="{42F2C2F3-6A97-4A52-BEED-649E3B0CF0E7}" type="pres">
      <dgm:prSet presAssocID="{F56189FE-ECDE-4AE8-8E93-7425E07F06BD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BBF752D7-0AEC-4A49-B3EB-70F0ADD91059}" type="pres">
      <dgm:prSet presAssocID="{F56189FE-ECDE-4AE8-8E93-7425E07F06BD}" presName="nodes" presStyleCnt="0">
        <dgm:presLayoutVars>
          <dgm:chMax/>
          <dgm:chPref/>
          <dgm:animLvl val="lvl"/>
        </dgm:presLayoutVars>
      </dgm:prSet>
      <dgm:spPr/>
    </dgm:pt>
    <dgm:pt modelId="{24CFAEC2-D04A-43F8-A323-1E5B839E752B}" type="pres">
      <dgm:prSet presAssocID="{C6074C67-7F7D-4574-A5F4-6FE15CE50392}" presName="composite" presStyleCnt="0"/>
      <dgm:spPr/>
    </dgm:pt>
    <dgm:pt modelId="{FE55A0F7-06BB-43CF-A2E2-7C146C0DC79D}" type="pres">
      <dgm:prSet presAssocID="{C6074C67-7F7D-4574-A5F4-6FE15CE50392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D7A300-92C5-43B7-8481-FD858B3D8107}" type="pres">
      <dgm:prSet presAssocID="{C6074C67-7F7D-4574-A5F4-6FE15CE50392}" presName="DropPinPlaceHolder" presStyleCnt="0"/>
      <dgm:spPr/>
    </dgm:pt>
    <dgm:pt modelId="{5D3B9CB3-F13B-472B-BD5B-015B28CDDCEC}" type="pres">
      <dgm:prSet presAssocID="{C6074C67-7F7D-4574-A5F4-6FE15CE50392}" presName="DropPin" presStyleLbl="alignNode1" presStyleIdx="0" presStyleCnt="4"/>
      <dgm:spPr/>
    </dgm:pt>
    <dgm:pt modelId="{6FCB07F6-EE42-4F07-AB24-891D6E33A51C}" type="pres">
      <dgm:prSet presAssocID="{C6074C67-7F7D-4574-A5F4-6FE15CE50392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C888208-F47D-4F2E-8E27-B9071572EA97}" type="pres">
      <dgm:prSet presAssocID="{C6074C67-7F7D-4574-A5F4-6FE15CE50392}" presName="L2TextContainer" presStyleLbl="revTx" presStyleIdx="0" presStyleCnt="8">
        <dgm:presLayoutVars>
          <dgm:bulletEnabled val="1"/>
        </dgm:presLayoutVars>
      </dgm:prSet>
      <dgm:spPr/>
    </dgm:pt>
    <dgm:pt modelId="{18DF9D7D-FC14-4187-BD9F-879A55DA9849}" type="pres">
      <dgm:prSet presAssocID="{C6074C67-7F7D-4574-A5F4-6FE15CE50392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01F628C6-64F4-4462-87AB-334EC7388519}" type="pres">
      <dgm:prSet presAssocID="{C6074C67-7F7D-4574-A5F4-6FE15CE50392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53DFFDE-EC79-41A3-8C24-22563C629302}" type="pres">
      <dgm:prSet presAssocID="{C6074C67-7F7D-4574-A5F4-6FE15CE50392}" presName="EmptyPlaceHolder" presStyleCnt="0"/>
      <dgm:spPr/>
    </dgm:pt>
    <dgm:pt modelId="{5D91829F-E358-4B78-AC47-4A1153C23E99}" type="pres">
      <dgm:prSet presAssocID="{8FD0EB9C-675A-479E-ABE1-6F62459B3508}" presName="spaceBetweenRectangles" presStyleCnt="0"/>
      <dgm:spPr/>
    </dgm:pt>
    <dgm:pt modelId="{C06FD8E3-F830-40E8-854F-0258247593E7}" type="pres">
      <dgm:prSet presAssocID="{E442CDBA-DDD1-492B-B31E-E079E28DE9B5}" presName="composite" presStyleCnt="0"/>
      <dgm:spPr/>
    </dgm:pt>
    <dgm:pt modelId="{2473B785-DA0E-45B0-8771-537F82993F12}" type="pres">
      <dgm:prSet presAssocID="{E442CDBA-DDD1-492B-B31E-E079E28DE9B5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FFA1712-9B22-49C0-8E95-21A569B83C16}" type="pres">
      <dgm:prSet presAssocID="{E442CDBA-DDD1-492B-B31E-E079E28DE9B5}" presName="DropPinPlaceHolder" presStyleCnt="0"/>
      <dgm:spPr/>
    </dgm:pt>
    <dgm:pt modelId="{2F88D8C5-6B01-4F23-9FAC-1DF623928F59}" type="pres">
      <dgm:prSet presAssocID="{E442CDBA-DDD1-492B-B31E-E079E28DE9B5}" presName="DropPin" presStyleLbl="alignNode1" presStyleIdx="1" presStyleCnt="4"/>
      <dgm:spPr/>
    </dgm:pt>
    <dgm:pt modelId="{54321CBA-3730-4C95-9E48-1F3C9A28B656}" type="pres">
      <dgm:prSet presAssocID="{E442CDBA-DDD1-492B-B31E-E079E28DE9B5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3CBD0FF3-C060-4EE5-B6D9-113D78DDEC71}" type="pres">
      <dgm:prSet presAssocID="{E442CDBA-DDD1-492B-B31E-E079E28DE9B5}" presName="L2TextContainer" presStyleLbl="revTx" presStyleIdx="2" presStyleCnt="8">
        <dgm:presLayoutVars>
          <dgm:bulletEnabled val="1"/>
        </dgm:presLayoutVars>
      </dgm:prSet>
      <dgm:spPr/>
    </dgm:pt>
    <dgm:pt modelId="{C082B670-697A-4A2E-9693-54D8C63CDB8D}" type="pres">
      <dgm:prSet presAssocID="{E442CDBA-DDD1-492B-B31E-E079E28DE9B5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9FB96F13-8ACD-45F5-9C69-7A952F898573}" type="pres">
      <dgm:prSet presAssocID="{E442CDBA-DDD1-492B-B31E-E079E28DE9B5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B002E29-4490-4DAD-8849-2C3CF0EE22B6}" type="pres">
      <dgm:prSet presAssocID="{E442CDBA-DDD1-492B-B31E-E079E28DE9B5}" presName="EmptyPlaceHolder" presStyleCnt="0"/>
      <dgm:spPr/>
    </dgm:pt>
    <dgm:pt modelId="{649A8AE6-4029-4021-831F-8A626082D998}" type="pres">
      <dgm:prSet presAssocID="{EDC2911F-01AC-47DF-8CD3-32C8FC922627}" presName="spaceBetweenRectangles" presStyleCnt="0"/>
      <dgm:spPr/>
    </dgm:pt>
    <dgm:pt modelId="{DEB2BABF-C26B-4E24-B051-6843673D0A62}" type="pres">
      <dgm:prSet presAssocID="{DBFDDE5E-0667-4718-A1EE-04D6113D9FA7}" presName="composite" presStyleCnt="0"/>
      <dgm:spPr/>
    </dgm:pt>
    <dgm:pt modelId="{34D530D9-21AA-4455-B5BC-2EF3019300F2}" type="pres">
      <dgm:prSet presAssocID="{DBFDDE5E-0667-4718-A1EE-04D6113D9FA7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84794B7-FAA9-46A3-A6A3-B0E248F8FDCF}" type="pres">
      <dgm:prSet presAssocID="{DBFDDE5E-0667-4718-A1EE-04D6113D9FA7}" presName="DropPinPlaceHolder" presStyleCnt="0"/>
      <dgm:spPr/>
    </dgm:pt>
    <dgm:pt modelId="{3D842BF6-2FCF-42F3-B8C1-0EE642062A45}" type="pres">
      <dgm:prSet presAssocID="{DBFDDE5E-0667-4718-A1EE-04D6113D9FA7}" presName="DropPin" presStyleLbl="alignNode1" presStyleIdx="2" presStyleCnt="4"/>
      <dgm:spPr/>
    </dgm:pt>
    <dgm:pt modelId="{9C722986-E700-4CEE-815D-4F55D278FB88}" type="pres">
      <dgm:prSet presAssocID="{DBFDDE5E-0667-4718-A1EE-04D6113D9FA7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218C5B61-8175-41F0-B58D-EB25A4FBCC4D}" type="pres">
      <dgm:prSet presAssocID="{DBFDDE5E-0667-4718-A1EE-04D6113D9FA7}" presName="L2TextContainer" presStyleLbl="revTx" presStyleIdx="4" presStyleCnt="8">
        <dgm:presLayoutVars>
          <dgm:bulletEnabled val="1"/>
        </dgm:presLayoutVars>
      </dgm:prSet>
      <dgm:spPr/>
    </dgm:pt>
    <dgm:pt modelId="{FFCF2EDE-E090-4230-A899-FA7F4DA78868}" type="pres">
      <dgm:prSet presAssocID="{DBFDDE5E-0667-4718-A1EE-04D6113D9FA7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297B6DB9-5AE9-4BA2-A24E-3C4B22035667}" type="pres">
      <dgm:prSet presAssocID="{DBFDDE5E-0667-4718-A1EE-04D6113D9FA7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83A271D-CA16-4945-8699-524910F5BE60}" type="pres">
      <dgm:prSet presAssocID="{DBFDDE5E-0667-4718-A1EE-04D6113D9FA7}" presName="EmptyPlaceHolder" presStyleCnt="0"/>
      <dgm:spPr/>
    </dgm:pt>
    <dgm:pt modelId="{8523776C-76C5-4F45-A7C4-249734CC7358}" type="pres">
      <dgm:prSet presAssocID="{C568327B-FCF9-4414-94A6-35EE9780D5E9}" presName="spaceBetweenRectangles" presStyleCnt="0"/>
      <dgm:spPr/>
    </dgm:pt>
    <dgm:pt modelId="{172DDB67-D4E9-4CBD-84EC-04AC879163AE}" type="pres">
      <dgm:prSet presAssocID="{48008163-BDDC-4B1D-A59D-3F6416A34B90}" presName="composite" presStyleCnt="0"/>
      <dgm:spPr/>
    </dgm:pt>
    <dgm:pt modelId="{2DFDBF58-A990-4794-801A-A4E1449127B5}" type="pres">
      <dgm:prSet presAssocID="{48008163-BDDC-4B1D-A59D-3F6416A34B90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523AD3-72EB-4E6D-B2EF-48E1DF6DE62F}" type="pres">
      <dgm:prSet presAssocID="{48008163-BDDC-4B1D-A59D-3F6416A34B90}" presName="DropPinPlaceHolder" presStyleCnt="0"/>
      <dgm:spPr/>
    </dgm:pt>
    <dgm:pt modelId="{11EF4A3A-CC99-4449-962B-E0C9AF2D139B}" type="pres">
      <dgm:prSet presAssocID="{48008163-BDDC-4B1D-A59D-3F6416A34B90}" presName="DropPin" presStyleLbl="alignNode1" presStyleIdx="3" presStyleCnt="4"/>
      <dgm:spPr/>
    </dgm:pt>
    <dgm:pt modelId="{06C71DFC-4BF1-4EC5-95BD-2A10AA203656}" type="pres">
      <dgm:prSet presAssocID="{48008163-BDDC-4B1D-A59D-3F6416A34B90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CBB10E57-4E99-4243-9361-137A8C11FF7F}" type="pres">
      <dgm:prSet presAssocID="{48008163-BDDC-4B1D-A59D-3F6416A34B90}" presName="L2TextContainer" presStyleLbl="revTx" presStyleIdx="6" presStyleCnt="8">
        <dgm:presLayoutVars>
          <dgm:bulletEnabled val="1"/>
        </dgm:presLayoutVars>
      </dgm:prSet>
      <dgm:spPr/>
    </dgm:pt>
    <dgm:pt modelId="{64650657-90DF-4BCD-8BAC-7AFD32259B99}" type="pres">
      <dgm:prSet presAssocID="{48008163-BDDC-4B1D-A59D-3F6416A34B90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2B2267C1-1909-476D-AF67-0D075543A575}" type="pres">
      <dgm:prSet presAssocID="{48008163-BDDC-4B1D-A59D-3F6416A34B90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EFA53D5-7930-4B68-B28D-0A5BDA6586BF}" type="pres">
      <dgm:prSet presAssocID="{48008163-BDDC-4B1D-A59D-3F6416A34B90}" presName="EmptyPlaceHolder" presStyleCnt="0"/>
      <dgm:spPr/>
    </dgm:pt>
  </dgm:ptLst>
  <dgm:cxnLst>
    <dgm:cxn modelId="{4E93120A-AD73-43B8-9A1C-C5A91FAA9F41}" srcId="{F56189FE-ECDE-4AE8-8E93-7425E07F06BD}" destId="{48008163-BDDC-4B1D-A59D-3F6416A34B90}" srcOrd="3" destOrd="0" parTransId="{908CB210-9698-4877-BA0E-EEC0F1FF476C}" sibTransId="{38E776DD-9BBE-47ED-811B-53E69430D424}"/>
    <dgm:cxn modelId="{CB5B821B-67E1-416D-855D-904903E92AEA}" type="presOf" srcId="{DBFDDE5E-0667-4718-A1EE-04D6113D9FA7}" destId="{FFCF2EDE-E090-4230-A899-FA7F4DA78868}" srcOrd="0" destOrd="0" presId="urn:microsoft.com/office/officeart/2017/3/layout/DropPinTimeline"/>
    <dgm:cxn modelId="{94FCEF40-DB91-43FA-AF7E-94EBB0AFCEA2}" type="presOf" srcId="{F56189FE-ECDE-4AE8-8E93-7425E07F06BD}" destId="{12473450-90C7-486D-83C2-FDFE0D450E30}" srcOrd="0" destOrd="0" presId="urn:microsoft.com/office/officeart/2017/3/layout/DropPinTimeline"/>
    <dgm:cxn modelId="{CFD80D4A-2DC5-4EDE-A6DF-AB7CCC507389}" srcId="{F56189FE-ECDE-4AE8-8E93-7425E07F06BD}" destId="{E442CDBA-DDD1-492B-B31E-E079E28DE9B5}" srcOrd="1" destOrd="0" parTransId="{5A594B0D-0D9F-42C8-856E-630FD7815BE1}" sibTransId="{EDC2911F-01AC-47DF-8CD3-32C8FC922627}"/>
    <dgm:cxn modelId="{5FA81D58-54D6-463B-ADBA-16D156BCB575}" type="presOf" srcId="{48008163-BDDC-4B1D-A59D-3F6416A34B90}" destId="{64650657-90DF-4BCD-8BAC-7AFD32259B99}" srcOrd="0" destOrd="0" presId="urn:microsoft.com/office/officeart/2017/3/layout/DropPinTimeline"/>
    <dgm:cxn modelId="{8F81528F-7B5F-4238-8233-A55B060171A2}" srcId="{F56189FE-ECDE-4AE8-8E93-7425E07F06BD}" destId="{C6074C67-7F7D-4574-A5F4-6FE15CE50392}" srcOrd="0" destOrd="0" parTransId="{0A2C4503-12BA-4B18-BFBE-FD2B9E488FFB}" sibTransId="{8FD0EB9C-675A-479E-ABE1-6F62459B3508}"/>
    <dgm:cxn modelId="{19814897-A23D-4E74-8708-FACB29CAF181}" type="presOf" srcId="{E442CDBA-DDD1-492B-B31E-E079E28DE9B5}" destId="{C082B670-697A-4A2E-9693-54D8C63CDB8D}" srcOrd="0" destOrd="0" presId="urn:microsoft.com/office/officeart/2017/3/layout/DropPinTimeline"/>
    <dgm:cxn modelId="{BC19B7C9-4F4C-4C8D-A09F-0B11782EA0E5}" srcId="{F56189FE-ECDE-4AE8-8E93-7425E07F06BD}" destId="{DBFDDE5E-0667-4718-A1EE-04D6113D9FA7}" srcOrd="2" destOrd="0" parTransId="{399F11C8-410D-4191-9E06-AEB9A8449396}" sibTransId="{C568327B-FCF9-4414-94A6-35EE9780D5E9}"/>
    <dgm:cxn modelId="{8B9DACFC-56C4-4DED-A174-5B399CA1864E}" type="presOf" srcId="{C6074C67-7F7D-4574-A5F4-6FE15CE50392}" destId="{18DF9D7D-FC14-4187-BD9F-879A55DA9849}" srcOrd="0" destOrd="0" presId="urn:microsoft.com/office/officeart/2017/3/layout/DropPinTimeline"/>
    <dgm:cxn modelId="{B32597B9-F4CA-46D1-BA1B-25038ACE872C}" type="presParOf" srcId="{12473450-90C7-486D-83C2-FDFE0D450E30}" destId="{42F2C2F3-6A97-4A52-BEED-649E3B0CF0E7}" srcOrd="0" destOrd="0" presId="urn:microsoft.com/office/officeart/2017/3/layout/DropPinTimeline"/>
    <dgm:cxn modelId="{47D788A7-BA19-4C27-8524-F7E7A5F94A10}" type="presParOf" srcId="{12473450-90C7-486D-83C2-FDFE0D450E30}" destId="{BBF752D7-0AEC-4A49-B3EB-70F0ADD91059}" srcOrd="1" destOrd="0" presId="urn:microsoft.com/office/officeart/2017/3/layout/DropPinTimeline"/>
    <dgm:cxn modelId="{A22FA650-2B2A-40A4-B5F8-D6C6EEC81C80}" type="presParOf" srcId="{BBF752D7-0AEC-4A49-B3EB-70F0ADD91059}" destId="{24CFAEC2-D04A-43F8-A323-1E5B839E752B}" srcOrd="0" destOrd="0" presId="urn:microsoft.com/office/officeart/2017/3/layout/DropPinTimeline"/>
    <dgm:cxn modelId="{9C8EAE15-D0A5-49F2-AA56-0B7F9FED8F3C}" type="presParOf" srcId="{24CFAEC2-D04A-43F8-A323-1E5B839E752B}" destId="{FE55A0F7-06BB-43CF-A2E2-7C146C0DC79D}" srcOrd="0" destOrd="0" presId="urn:microsoft.com/office/officeart/2017/3/layout/DropPinTimeline"/>
    <dgm:cxn modelId="{A94D92B0-EA2E-4115-AFC8-29C943AA9CBF}" type="presParOf" srcId="{24CFAEC2-D04A-43F8-A323-1E5B839E752B}" destId="{4CD7A300-92C5-43B7-8481-FD858B3D8107}" srcOrd="1" destOrd="0" presId="urn:microsoft.com/office/officeart/2017/3/layout/DropPinTimeline"/>
    <dgm:cxn modelId="{CEA4B787-8E56-4392-AC05-77D8422F9BBD}" type="presParOf" srcId="{4CD7A300-92C5-43B7-8481-FD858B3D8107}" destId="{5D3B9CB3-F13B-472B-BD5B-015B28CDDCEC}" srcOrd="0" destOrd="0" presId="urn:microsoft.com/office/officeart/2017/3/layout/DropPinTimeline"/>
    <dgm:cxn modelId="{3CD8E51E-F42C-4481-B5AE-2DEEC9D786E7}" type="presParOf" srcId="{4CD7A300-92C5-43B7-8481-FD858B3D8107}" destId="{6FCB07F6-EE42-4F07-AB24-891D6E33A51C}" srcOrd="1" destOrd="0" presId="urn:microsoft.com/office/officeart/2017/3/layout/DropPinTimeline"/>
    <dgm:cxn modelId="{DB0151CD-8D71-4077-9484-D910C2388A5B}" type="presParOf" srcId="{24CFAEC2-D04A-43F8-A323-1E5B839E752B}" destId="{0C888208-F47D-4F2E-8E27-B9071572EA97}" srcOrd="2" destOrd="0" presId="urn:microsoft.com/office/officeart/2017/3/layout/DropPinTimeline"/>
    <dgm:cxn modelId="{C2A36267-4563-4241-B9E0-8DEE321646A8}" type="presParOf" srcId="{24CFAEC2-D04A-43F8-A323-1E5B839E752B}" destId="{18DF9D7D-FC14-4187-BD9F-879A55DA9849}" srcOrd="3" destOrd="0" presId="urn:microsoft.com/office/officeart/2017/3/layout/DropPinTimeline"/>
    <dgm:cxn modelId="{6EF7360D-C0A1-494C-8740-003D2F31AB57}" type="presParOf" srcId="{24CFAEC2-D04A-43F8-A323-1E5B839E752B}" destId="{01F628C6-64F4-4462-87AB-334EC7388519}" srcOrd="4" destOrd="0" presId="urn:microsoft.com/office/officeart/2017/3/layout/DropPinTimeline"/>
    <dgm:cxn modelId="{8D58EC36-7CC6-45E2-9DB8-EBFE197319D2}" type="presParOf" srcId="{24CFAEC2-D04A-43F8-A323-1E5B839E752B}" destId="{D53DFFDE-EC79-41A3-8C24-22563C629302}" srcOrd="5" destOrd="0" presId="urn:microsoft.com/office/officeart/2017/3/layout/DropPinTimeline"/>
    <dgm:cxn modelId="{C4B5A86C-C67A-4562-B0DA-02C92AB32389}" type="presParOf" srcId="{BBF752D7-0AEC-4A49-B3EB-70F0ADD91059}" destId="{5D91829F-E358-4B78-AC47-4A1153C23E99}" srcOrd="1" destOrd="0" presId="urn:microsoft.com/office/officeart/2017/3/layout/DropPinTimeline"/>
    <dgm:cxn modelId="{40E44470-378D-4FF9-AACD-10075B8C063E}" type="presParOf" srcId="{BBF752D7-0AEC-4A49-B3EB-70F0ADD91059}" destId="{C06FD8E3-F830-40E8-854F-0258247593E7}" srcOrd="2" destOrd="0" presId="urn:microsoft.com/office/officeart/2017/3/layout/DropPinTimeline"/>
    <dgm:cxn modelId="{D194A393-5A4A-4B07-9D93-27E5B39881DB}" type="presParOf" srcId="{C06FD8E3-F830-40E8-854F-0258247593E7}" destId="{2473B785-DA0E-45B0-8771-537F82993F12}" srcOrd="0" destOrd="0" presId="urn:microsoft.com/office/officeart/2017/3/layout/DropPinTimeline"/>
    <dgm:cxn modelId="{9EB1090B-A6F6-4B7A-8F53-2F7ECCE27F3D}" type="presParOf" srcId="{C06FD8E3-F830-40E8-854F-0258247593E7}" destId="{AFFA1712-9B22-49C0-8E95-21A569B83C16}" srcOrd="1" destOrd="0" presId="urn:microsoft.com/office/officeart/2017/3/layout/DropPinTimeline"/>
    <dgm:cxn modelId="{3092A943-0354-46EE-9CCC-1C94729AEF72}" type="presParOf" srcId="{AFFA1712-9B22-49C0-8E95-21A569B83C16}" destId="{2F88D8C5-6B01-4F23-9FAC-1DF623928F59}" srcOrd="0" destOrd="0" presId="urn:microsoft.com/office/officeart/2017/3/layout/DropPinTimeline"/>
    <dgm:cxn modelId="{B7283F44-2D08-475B-9DBC-6A551AF1AF5C}" type="presParOf" srcId="{AFFA1712-9B22-49C0-8E95-21A569B83C16}" destId="{54321CBA-3730-4C95-9E48-1F3C9A28B656}" srcOrd="1" destOrd="0" presId="urn:microsoft.com/office/officeart/2017/3/layout/DropPinTimeline"/>
    <dgm:cxn modelId="{BD78F695-84CD-4B38-8C43-A38147789C7C}" type="presParOf" srcId="{C06FD8E3-F830-40E8-854F-0258247593E7}" destId="{3CBD0FF3-C060-4EE5-B6D9-113D78DDEC71}" srcOrd="2" destOrd="0" presId="urn:microsoft.com/office/officeart/2017/3/layout/DropPinTimeline"/>
    <dgm:cxn modelId="{B4875DBD-834A-4AEA-89ED-E077D203E982}" type="presParOf" srcId="{C06FD8E3-F830-40E8-854F-0258247593E7}" destId="{C082B670-697A-4A2E-9693-54D8C63CDB8D}" srcOrd="3" destOrd="0" presId="urn:microsoft.com/office/officeart/2017/3/layout/DropPinTimeline"/>
    <dgm:cxn modelId="{A481A521-DA8B-450C-BD80-F90E17F9FE5D}" type="presParOf" srcId="{C06FD8E3-F830-40E8-854F-0258247593E7}" destId="{9FB96F13-8ACD-45F5-9C69-7A952F898573}" srcOrd="4" destOrd="0" presId="urn:microsoft.com/office/officeart/2017/3/layout/DropPinTimeline"/>
    <dgm:cxn modelId="{CE3959DC-CCED-4B97-A5B4-22F74EED788F}" type="presParOf" srcId="{C06FD8E3-F830-40E8-854F-0258247593E7}" destId="{8B002E29-4490-4DAD-8849-2C3CF0EE22B6}" srcOrd="5" destOrd="0" presId="urn:microsoft.com/office/officeart/2017/3/layout/DropPinTimeline"/>
    <dgm:cxn modelId="{D19E8E75-B880-4D14-985D-C1F5F639638B}" type="presParOf" srcId="{BBF752D7-0AEC-4A49-B3EB-70F0ADD91059}" destId="{649A8AE6-4029-4021-831F-8A626082D998}" srcOrd="3" destOrd="0" presId="urn:microsoft.com/office/officeart/2017/3/layout/DropPinTimeline"/>
    <dgm:cxn modelId="{A78D5813-E250-4391-8D12-1AC9DB02A743}" type="presParOf" srcId="{BBF752D7-0AEC-4A49-B3EB-70F0ADD91059}" destId="{DEB2BABF-C26B-4E24-B051-6843673D0A62}" srcOrd="4" destOrd="0" presId="urn:microsoft.com/office/officeart/2017/3/layout/DropPinTimeline"/>
    <dgm:cxn modelId="{337FCBA1-A33A-4B30-B09B-D555E5F97055}" type="presParOf" srcId="{DEB2BABF-C26B-4E24-B051-6843673D0A62}" destId="{34D530D9-21AA-4455-B5BC-2EF3019300F2}" srcOrd="0" destOrd="0" presId="urn:microsoft.com/office/officeart/2017/3/layout/DropPinTimeline"/>
    <dgm:cxn modelId="{B026AC7E-B34A-44CA-974C-CFAF11921D4C}" type="presParOf" srcId="{DEB2BABF-C26B-4E24-B051-6843673D0A62}" destId="{F84794B7-FAA9-46A3-A6A3-B0E248F8FDCF}" srcOrd="1" destOrd="0" presId="urn:microsoft.com/office/officeart/2017/3/layout/DropPinTimeline"/>
    <dgm:cxn modelId="{4EC52B15-C90A-4B56-AADF-E71CFDFAA768}" type="presParOf" srcId="{F84794B7-FAA9-46A3-A6A3-B0E248F8FDCF}" destId="{3D842BF6-2FCF-42F3-B8C1-0EE642062A45}" srcOrd="0" destOrd="0" presId="urn:microsoft.com/office/officeart/2017/3/layout/DropPinTimeline"/>
    <dgm:cxn modelId="{E362A089-FF59-4CD4-8C44-20ACDC2EA1C2}" type="presParOf" srcId="{F84794B7-FAA9-46A3-A6A3-B0E248F8FDCF}" destId="{9C722986-E700-4CEE-815D-4F55D278FB88}" srcOrd="1" destOrd="0" presId="urn:microsoft.com/office/officeart/2017/3/layout/DropPinTimeline"/>
    <dgm:cxn modelId="{6F919651-CDBA-4E87-9B84-8E9783C80257}" type="presParOf" srcId="{DEB2BABF-C26B-4E24-B051-6843673D0A62}" destId="{218C5B61-8175-41F0-B58D-EB25A4FBCC4D}" srcOrd="2" destOrd="0" presId="urn:microsoft.com/office/officeart/2017/3/layout/DropPinTimeline"/>
    <dgm:cxn modelId="{9B647B9C-E7C6-4AA9-A132-0C1A79A11DFA}" type="presParOf" srcId="{DEB2BABF-C26B-4E24-B051-6843673D0A62}" destId="{FFCF2EDE-E090-4230-A899-FA7F4DA78868}" srcOrd="3" destOrd="0" presId="urn:microsoft.com/office/officeart/2017/3/layout/DropPinTimeline"/>
    <dgm:cxn modelId="{9FD7B2DA-7037-4B53-A107-A29FBBFA097E}" type="presParOf" srcId="{DEB2BABF-C26B-4E24-B051-6843673D0A62}" destId="{297B6DB9-5AE9-4BA2-A24E-3C4B22035667}" srcOrd="4" destOrd="0" presId="urn:microsoft.com/office/officeart/2017/3/layout/DropPinTimeline"/>
    <dgm:cxn modelId="{C1BAEEFC-BD4E-4CB8-96E8-4CA1028A6E20}" type="presParOf" srcId="{DEB2BABF-C26B-4E24-B051-6843673D0A62}" destId="{A83A271D-CA16-4945-8699-524910F5BE60}" srcOrd="5" destOrd="0" presId="urn:microsoft.com/office/officeart/2017/3/layout/DropPinTimeline"/>
    <dgm:cxn modelId="{18AC0CD6-3728-4558-9494-98371DA5EE2B}" type="presParOf" srcId="{BBF752D7-0AEC-4A49-B3EB-70F0ADD91059}" destId="{8523776C-76C5-4F45-A7C4-249734CC7358}" srcOrd="5" destOrd="0" presId="urn:microsoft.com/office/officeart/2017/3/layout/DropPinTimeline"/>
    <dgm:cxn modelId="{8703C223-6434-457A-B0DC-2A29FDB7E27B}" type="presParOf" srcId="{BBF752D7-0AEC-4A49-B3EB-70F0ADD91059}" destId="{172DDB67-D4E9-4CBD-84EC-04AC879163AE}" srcOrd="6" destOrd="0" presId="urn:microsoft.com/office/officeart/2017/3/layout/DropPinTimeline"/>
    <dgm:cxn modelId="{CA24E6FA-A0B9-43BB-B347-8624B8ECBFF2}" type="presParOf" srcId="{172DDB67-D4E9-4CBD-84EC-04AC879163AE}" destId="{2DFDBF58-A990-4794-801A-A4E1449127B5}" srcOrd="0" destOrd="0" presId="urn:microsoft.com/office/officeart/2017/3/layout/DropPinTimeline"/>
    <dgm:cxn modelId="{208C5CD2-68F7-41F0-A1D0-976A64DA7C56}" type="presParOf" srcId="{172DDB67-D4E9-4CBD-84EC-04AC879163AE}" destId="{D1523AD3-72EB-4E6D-B2EF-48E1DF6DE62F}" srcOrd="1" destOrd="0" presId="urn:microsoft.com/office/officeart/2017/3/layout/DropPinTimeline"/>
    <dgm:cxn modelId="{A38E20F1-6051-4AB5-AABB-80F33F477F8C}" type="presParOf" srcId="{D1523AD3-72EB-4E6D-B2EF-48E1DF6DE62F}" destId="{11EF4A3A-CC99-4449-962B-E0C9AF2D139B}" srcOrd="0" destOrd="0" presId="urn:microsoft.com/office/officeart/2017/3/layout/DropPinTimeline"/>
    <dgm:cxn modelId="{16C9ED88-2F07-452D-A772-F1771C834B2F}" type="presParOf" srcId="{D1523AD3-72EB-4E6D-B2EF-48E1DF6DE62F}" destId="{06C71DFC-4BF1-4EC5-95BD-2A10AA203656}" srcOrd="1" destOrd="0" presId="urn:microsoft.com/office/officeart/2017/3/layout/DropPinTimeline"/>
    <dgm:cxn modelId="{F037A15D-F0D5-475E-A0F4-41803071DDD1}" type="presParOf" srcId="{172DDB67-D4E9-4CBD-84EC-04AC879163AE}" destId="{CBB10E57-4E99-4243-9361-137A8C11FF7F}" srcOrd="2" destOrd="0" presId="urn:microsoft.com/office/officeart/2017/3/layout/DropPinTimeline"/>
    <dgm:cxn modelId="{A661C773-7E5C-4E90-A280-BDA5DA4A6937}" type="presParOf" srcId="{172DDB67-D4E9-4CBD-84EC-04AC879163AE}" destId="{64650657-90DF-4BCD-8BAC-7AFD32259B99}" srcOrd="3" destOrd="0" presId="urn:microsoft.com/office/officeart/2017/3/layout/DropPinTimeline"/>
    <dgm:cxn modelId="{FB91F19C-892B-449D-85F9-EBCB50337320}" type="presParOf" srcId="{172DDB67-D4E9-4CBD-84EC-04AC879163AE}" destId="{2B2267C1-1909-476D-AF67-0D075543A575}" srcOrd="4" destOrd="0" presId="urn:microsoft.com/office/officeart/2017/3/layout/DropPinTimeline"/>
    <dgm:cxn modelId="{5BD85747-E6DD-4862-9B4D-ED5A2AF0A561}" type="presParOf" srcId="{172DDB67-D4E9-4CBD-84EC-04AC879163AE}" destId="{8EFA53D5-7930-4B68-B28D-0A5BDA6586BF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6189FE-ECDE-4AE8-8E93-7425E07F06BD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6074C67-7F7D-4574-A5F4-6FE15CE50392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1960</a:t>
          </a:r>
          <a:endParaRPr lang="pt-BR"/>
        </a:p>
      </dgm:t>
    </dgm:pt>
    <dgm:pt modelId="{0A2C4503-12BA-4B18-BFBE-FD2B9E488FFB}" type="parTrans" cxnId="{8F81528F-7B5F-4238-8233-A55B060171A2}">
      <dgm:prSet/>
      <dgm:spPr/>
      <dgm:t>
        <a:bodyPr/>
        <a:lstStyle/>
        <a:p>
          <a:endParaRPr lang="pt-BR"/>
        </a:p>
      </dgm:t>
    </dgm:pt>
    <dgm:pt modelId="{8FD0EB9C-675A-479E-ABE1-6F62459B3508}" type="sibTrans" cxnId="{8F81528F-7B5F-4238-8233-A55B060171A2}">
      <dgm:prSet/>
      <dgm:spPr/>
      <dgm:t>
        <a:bodyPr/>
        <a:lstStyle/>
        <a:p>
          <a:endParaRPr lang="pt-BR"/>
        </a:p>
      </dgm:t>
    </dgm:pt>
    <dgm:pt modelId="{DBFDDE5E-0667-4718-A1EE-04D6113D9FA7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1980</a:t>
          </a:r>
          <a:endParaRPr lang="pt-BR"/>
        </a:p>
      </dgm:t>
    </dgm:pt>
    <dgm:pt modelId="{399F11C8-410D-4191-9E06-AEB9A8449396}" type="parTrans" cxnId="{BC19B7C9-4F4C-4C8D-A09F-0B11782EA0E5}">
      <dgm:prSet/>
      <dgm:spPr/>
      <dgm:t>
        <a:bodyPr/>
        <a:lstStyle/>
        <a:p>
          <a:endParaRPr lang="pt-BR"/>
        </a:p>
      </dgm:t>
    </dgm:pt>
    <dgm:pt modelId="{C568327B-FCF9-4414-94A6-35EE9780D5E9}" type="sibTrans" cxnId="{BC19B7C9-4F4C-4C8D-A09F-0B11782EA0E5}">
      <dgm:prSet/>
      <dgm:spPr/>
      <dgm:t>
        <a:bodyPr/>
        <a:lstStyle/>
        <a:p>
          <a:endParaRPr lang="pt-BR"/>
        </a:p>
      </dgm:t>
    </dgm:pt>
    <dgm:pt modelId="{E442CDBA-DDD1-492B-B31E-E079E28DE9B5}">
      <dgm:prSet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1970</a:t>
          </a:r>
        </a:p>
      </dgm:t>
    </dgm:pt>
    <dgm:pt modelId="{5A594B0D-0D9F-42C8-856E-630FD7815BE1}" type="parTrans" cxnId="{CFD80D4A-2DC5-4EDE-A6DF-AB7CCC507389}">
      <dgm:prSet/>
      <dgm:spPr/>
    </dgm:pt>
    <dgm:pt modelId="{EDC2911F-01AC-47DF-8CD3-32C8FC922627}" type="sibTrans" cxnId="{CFD80D4A-2DC5-4EDE-A6DF-AB7CCC507389}">
      <dgm:prSet/>
      <dgm:spPr/>
    </dgm:pt>
    <dgm:pt modelId="{48008163-BDDC-4B1D-A59D-3F6416A34B90}">
      <dgm:prSet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1990</a:t>
          </a:r>
        </a:p>
      </dgm:t>
    </dgm:pt>
    <dgm:pt modelId="{908CB210-9698-4877-BA0E-EEC0F1FF476C}" type="parTrans" cxnId="{4E93120A-AD73-43B8-9A1C-C5A91FAA9F41}">
      <dgm:prSet/>
      <dgm:spPr/>
    </dgm:pt>
    <dgm:pt modelId="{38E776DD-9BBE-47ED-811B-53E69430D424}" type="sibTrans" cxnId="{4E93120A-AD73-43B8-9A1C-C5A91FAA9F41}">
      <dgm:prSet/>
      <dgm:spPr/>
    </dgm:pt>
    <dgm:pt modelId="{FA410350-7538-4F0D-9DB8-9C695D2B1877}">
      <dgm:prSet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2000</a:t>
          </a:r>
        </a:p>
      </dgm:t>
    </dgm:pt>
    <dgm:pt modelId="{EF12E962-A734-4DF1-BC73-BFD684046163}" type="parTrans" cxnId="{8759D87C-3AF8-4908-8F69-0AC415CE492B}">
      <dgm:prSet/>
      <dgm:spPr/>
    </dgm:pt>
    <dgm:pt modelId="{D31819D8-8B23-4510-8811-EA7C09C1AE83}" type="sibTrans" cxnId="{8759D87C-3AF8-4908-8F69-0AC415CE492B}">
      <dgm:prSet/>
      <dgm:spPr/>
    </dgm:pt>
    <dgm:pt modelId="{12473450-90C7-486D-83C2-FDFE0D450E30}" type="pres">
      <dgm:prSet presAssocID="{F56189FE-ECDE-4AE8-8E93-7425E07F06BD}" presName="root" presStyleCnt="0">
        <dgm:presLayoutVars>
          <dgm:chMax/>
          <dgm:chPref/>
          <dgm:animLvl val="lvl"/>
        </dgm:presLayoutVars>
      </dgm:prSet>
      <dgm:spPr/>
    </dgm:pt>
    <dgm:pt modelId="{42F2C2F3-6A97-4A52-BEED-649E3B0CF0E7}" type="pres">
      <dgm:prSet presAssocID="{F56189FE-ECDE-4AE8-8E93-7425E07F06B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BBF752D7-0AEC-4A49-B3EB-70F0ADD91059}" type="pres">
      <dgm:prSet presAssocID="{F56189FE-ECDE-4AE8-8E93-7425E07F06BD}" presName="nodes" presStyleCnt="0">
        <dgm:presLayoutVars>
          <dgm:chMax/>
          <dgm:chPref/>
          <dgm:animLvl val="lvl"/>
        </dgm:presLayoutVars>
      </dgm:prSet>
      <dgm:spPr/>
    </dgm:pt>
    <dgm:pt modelId="{24CFAEC2-D04A-43F8-A323-1E5B839E752B}" type="pres">
      <dgm:prSet presAssocID="{C6074C67-7F7D-4574-A5F4-6FE15CE50392}" presName="composite" presStyleCnt="0"/>
      <dgm:spPr/>
    </dgm:pt>
    <dgm:pt modelId="{FE55A0F7-06BB-43CF-A2E2-7C146C0DC79D}" type="pres">
      <dgm:prSet presAssocID="{C6074C67-7F7D-4574-A5F4-6FE15CE50392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D7A300-92C5-43B7-8481-FD858B3D8107}" type="pres">
      <dgm:prSet presAssocID="{C6074C67-7F7D-4574-A5F4-6FE15CE50392}" presName="DropPinPlaceHolder" presStyleCnt="0"/>
      <dgm:spPr/>
    </dgm:pt>
    <dgm:pt modelId="{5D3B9CB3-F13B-472B-BD5B-015B28CDDCEC}" type="pres">
      <dgm:prSet presAssocID="{C6074C67-7F7D-4574-A5F4-6FE15CE50392}" presName="DropPin" presStyleLbl="alignNode1" presStyleIdx="0" presStyleCnt="5"/>
      <dgm:spPr/>
    </dgm:pt>
    <dgm:pt modelId="{6FCB07F6-EE42-4F07-AB24-891D6E33A51C}" type="pres">
      <dgm:prSet presAssocID="{C6074C67-7F7D-4574-A5F4-6FE15CE50392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C888208-F47D-4F2E-8E27-B9071572EA97}" type="pres">
      <dgm:prSet presAssocID="{C6074C67-7F7D-4574-A5F4-6FE15CE50392}" presName="L2TextContainer" presStyleLbl="revTx" presStyleIdx="0" presStyleCnt="10">
        <dgm:presLayoutVars>
          <dgm:bulletEnabled val="1"/>
        </dgm:presLayoutVars>
      </dgm:prSet>
      <dgm:spPr/>
    </dgm:pt>
    <dgm:pt modelId="{18DF9D7D-FC14-4187-BD9F-879A55DA9849}" type="pres">
      <dgm:prSet presAssocID="{C6074C67-7F7D-4574-A5F4-6FE15CE50392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01F628C6-64F4-4462-87AB-334EC7388519}" type="pres">
      <dgm:prSet presAssocID="{C6074C67-7F7D-4574-A5F4-6FE15CE50392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53DFFDE-EC79-41A3-8C24-22563C629302}" type="pres">
      <dgm:prSet presAssocID="{C6074C67-7F7D-4574-A5F4-6FE15CE50392}" presName="EmptyPlaceHolder" presStyleCnt="0"/>
      <dgm:spPr/>
    </dgm:pt>
    <dgm:pt modelId="{5D91829F-E358-4B78-AC47-4A1153C23E99}" type="pres">
      <dgm:prSet presAssocID="{8FD0EB9C-675A-479E-ABE1-6F62459B3508}" presName="spaceBetweenRectangles" presStyleCnt="0"/>
      <dgm:spPr/>
    </dgm:pt>
    <dgm:pt modelId="{C06FD8E3-F830-40E8-854F-0258247593E7}" type="pres">
      <dgm:prSet presAssocID="{E442CDBA-DDD1-492B-B31E-E079E28DE9B5}" presName="composite" presStyleCnt="0"/>
      <dgm:spPr/>
    </dgm:pt>
    <dgm:pt modelId="{2473B785-DA0E-45B0-8771-537F82993F12}" type="pres">
      <dgm:prSet presAssocID="{E442CDBA-DDD1-492B-B31E-E079E28DE9B5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FFA1712-9B22-49C0-8E95-21A569B83C16}" type="pres">
      <dgm:prSet presAssocID="{E442CDBA-DDD1-492B-B31E-E079E28DE9B5}" presName="DropPinPlaceHolder" presStyleCnt="0"/>
      <dgm:spPr/>
    </dgm:pt>
    <dgm:pt modelId="{2F88D8C5-6B01-4F23-9FAC-1DF623928F59}" type="pres">
      <dgm:prSet presAssocID="{E442CDBA-DDD1-492B-B31E-E079E28DE9B5}" presName="DropPin" presStyleLbl="alignNode1" presStyleIdx="1" presStyleCnt="5"/>
      <dgm:spPr/>
    </dgm:pt>
    <dgm:pt modelId="{54321CBA-3730-4C95-9E48-1F3C9A28B656}" type="pres">
      <dgm:prSet presAssocID="{E442CDBA-DDD1-492B-B31E-E079E28DE9B5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3CBD0FF3-C060-4EE5-B6D9-113D78DDEC71}" type="pres">
      <dgm:prSet presAssocID="{E442CDBA-DDD1-492B-B31E-E079E28DE9B5}" presName="L2TextContainer" presStyleLbl="revTx" presStyleIdx="2" presStyleCnt="10">
        <dgm:presLayoutVars>
          <dgm:bulletEnabled val="1"/>
        </dgm:presLayoutVars>
      </dgm:prSet>
      <dgm:spPr/>
    </dgm:pt>
    <dgm:pt modelId="{C082B670-697A-4A2E-9693-54D8C63CDB8D}" type="pres">
      <dgm:prSet presAssocID="{E442CDBA-DDD1-492B-B31E-E079E28DE9B5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9FB96F13-8ACD-45F5-9C69-7A952F898573}" type="pres">
      <dgm:prSet presAssocID="{E442CDBA-DDD1-492B-B31E-E079E28DE9B5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B002E29-4490-4DAD-8849-2C3CF0EE22B6}" type="pres">
      <dgm:prSet presAssocID="{E442CDBA-DDD1-492B-B31E-E079E28DE9B5}" presName="EmptyPlaceHolder" presStyleCnt="0"/>
      <dgm:spPr/>
    </dgm:pt>
    <dgm:pt modelId="{649A8AE6-4029-4021-831F-8A626082D998}" type="pres">
      <dgm:prSet presAssocID="{EDC2911F-01AC-47DF-8CD3-32C8FC922627}" presName="spaceBetweenRectangles" presStyleCnt="0"/>
      <dgm:spPr/>
    </dgm:pt>
    <dgm:pt modelId="{DEB2BABF-C26B-4E24-B051-6843673D0A62}" type="pres">
      <dgm:prSet presAssocID="{DBFDDE5E-0667-4718-A1EE-04D6113D9FA7}" presName="composite" presStyleCnt="0"/>
      <dgm:spPr/>
    </dgm:pt>
    <dgm:pt modelId="{34D530D9-21AA-4455-B5BC-2EF3019300F2}" type="pres">
      <dgm:prSet presAssocID="{DBFDDE5E-0667-4718-A1EE-04D6113D9FA7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84794B7-FAA9-46A3-A6A3-B0E248F8FDCF}" type="pres">
      <dgm:prSet presAssocID="{DBFDDE5E-0667-4718-A1EE-04D6113D9FA7}" presName="DropPinPlaceHolder" presStyleCnt="0"/>
      <dgm:spPr/>
    </dgm:pt>
    <dgm:pt modelId="{3D842BF6-2FCF-42F3-B8C1-0EE642062A45}" type="pres">
      <dgm:prSet presAssocID="{DBFDDE5E-0667-4718-A1EE-04D6113D9FA7}" presName="DropPin" presStyleLbl="alignNode1" presStyleIdx="2" presStyleCnt="5"/>
      <dgm:spPr/>
    </dgm:pt>
    <dgm:pt modelId="{9C722986-E700-4CEE-815D-4F55D278FB88}" type="pres">
      <dgm:prSet presAssocID="{DBFDDE5E-0667-4718-A1EE-04D6113D9FA7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218C5B61-8175-41F0-B58D-EB25A4FBCC4D}" type="pres">
      <dgm:prSet presAssocID="{DBFDDE5E-0667-4718-A1EE-04D6113D9FA7}" presName="L2TextContainer" presStyleLbl="revTx" presStyleIdx="4" presStyleCnt="10">
        <dgm:presLayoutVars>
          <dgm:bulletEnabled val="1"/>
        </dgm:presLayoutVars>
      </dgm:prSet>
      <dgm:spPr/>
    </dgm:pt>
    <dgm:pt modelId="{FFCF2EDE-E090-4230-A899-FA7F4DA78868}" type="pres">
      <dgm:prSet presAssocID="{DBFDDE5E-0667-4718-A1EE-04D6113D9FA7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297B6DB9-5AE9-4BA2-A24E-3C4B22035667}" type="pres">
      <dgm:prSet presAssocID="{DBFDDE5E-0667-4718-A1EE-04D6113D9FA7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83A271D-CA16-4945-8699-524910F5BE60}" type="pres">
      <dgm:prSet presAssocID="{DBFDDE5E-0667-4718-A1EE-04D6113D9FA7}" presName="EmptyPlaceHolder" presStyleCnt="0"/>
      <dgm:spPr/>
    </dgm:pt>
    <dgm:pt modelId="{8523776C-76C5-4F45-A7C4-249734CC7358}" type="pres">
      <dgm:prSet presAssocID="{C568327B-FCF9-4414-94A6-35EE9780D5E9}" presName="spaceBetweenRectangles" presStyleCnt="0"/>
      <dgm:spPr/>
    </dgm:pt>
    <dgm:pt modelId="{172DDB67-D4E9-4CBD-84EC-04AC879163AE}" type="pres">
      <dgm:prSet presAssocID="{48008163-BDDC-4B1D-A59D-3F6416A34B90}" presName="composite" presStyleCnt="0"/>
      <dgm:spPr/>
    </dgm:pt>
    <dgm:pt modelId="{2DFDBF58-A990-4794-801A-A4E1449127B5}" type="pres">
      <dgm:prSet presAssocID="{48008163-BDDC-4B1D-A59D-3F6416A34B90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523AD3-72EB-4E6D-B2EF-48E1DF6DE62F}" type="pres">
      <dgm:prSet presAssocID="{48008163-BDDC-4B1D-A59D-3F6416A34B90}" presName="DropPinPlaceHolder" presStyleCnt="0"/>
      <dgm:spPr/>
    </dgm:pt>
    <dgm:pt modelId="{11EF4A3A-CC99-4449-962B-E0C9AF2D139B}" type="pres">
      <dgm:prSet presAssocID="{48008163-BDDC-4B1D-A59D-3F6416A34B90}" presName="DropPin" presStyleLbl="alignNode1" presStyleIdx="3" presStyleCnt="5"/>
      <dgm:spPr/>
    </dgm:pt>
    <dgm:pt modelId="{06C71DFC-4BF1-4EC5-95BD-2A10AA203656}" type="pres">
      <dgm:prSet presAssocID="{48008163-BDDC-4B1D-A59D-3F6416A34B90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CBB10E57-4E99-4243-9361-137A8C11FF7F}" type="pres">
      <dgm:prSet presAssocID="{48008163-BDDC-4B1D-A59D-3F6416A34B90}" presName="L2TextContainer" presStyleLbl="revTx" presStyleIdx="6" presStyleCnt="10">
        <dgm:presLayoutVars>
          <dgm:bulletEnabled val="1"/>
        </dgm:presLayoutVars>
      </dgm:prSet>
      <dgm:spPr/>
    </dgm:pt>
    <dgm:pt modelId="{64650657-90DF-4BCD-8BAC-7AFD32259B99}" type="pres">
      <dgm:prSet presAssocID="{48008163-BDDC-4B1D-A59D-3F6416A34B90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2B2267C1-1909-476D-AF67-0D075543A575}" type="pres">
      <dgm:prSet presAssocID="{48008163-BDDC-4B1D-A59D-3F6416A34B90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EFA53D5-7930-4B68-B28D-0A5BDA6586BF}" type="pres">
      <dgm:prSet presAssocID="{48008163-BDDC-4B1D-A59D-3F6416A34B90}" presName="EmptyPlaceHolder" presStyleCnt="0"/>
      <dgm:spPr/>
    </dgm:pt>
    <dgm:pt modelId="{4ACECBC4-E62E-41EE-81B7-C96B095349A8}" type="pres">
      <dgm:prSet presAssocID="{38E776DD-9BBE-47ED-811B-53E69430D424}" presName="spaceBetweenRectangles" presStyleCnt="0"/>
      <dgm:spPr/>
    </dgm:pt>
    <dgm:pt modelId="{AB3883D9-CC11-4CF2-8807-F77978E75851}" type="pres">
      <dgm:prSet presAssocID="{FA410350-7538-4F0D-9DB8-9C695D2B1877}" presName="composite" presStyleCnt="0"/>
      <dgm:spPr/>
    </dgm:pt>
    <dgm:pt modelId="{7F2A39A6-5B47-4BDE-B810-BF9CD959CBC1}" type="pres">
      <dgm:prSet presAssocID="{FA410350-7538-4F0D-9DB8-9C695D2B1877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4F76C0-B0C8-496E-B531-28D94C84930F}" type="pres">
      <dgm:prSet presAssocID="{FA410350-7538-4F0D-9DB8-9C695D2B1877}" presName="DropPinPlaceHolder" presStyleCnt="0"/>
      <dgm:spPr/>
    </dgm:pt>
    <dgm:pt modelId="{F05DBE7B-7559-49CD-A41C-D7A2E6433AF8}" type="pres">
      <dgm:prSet presAssocID="{FA410350-7538-4F0D-9DB8-9C695D2B1877}" presName="DropPin" presStyleLbl="alignNode1" presStyleIdx="4" presStyleCnt="5"/>
      <dgm:spPr/>
    </dgm:pt>
    <dgm:pt modelId="{AF994766-D542-4CAE-A5AB-F02D53984351}" type="pres">
      <dgm:prSet presAssocID="{FA410350-7538-4F0D-9DB8-9C695D2B1877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FD05350-52EC-48B0-BA8F-4FDAFA9A1B49}" type="pres">
      <dgm:prSet presAssocID="{FA410350-7538-4F0D-9DB8-9C695D2B1877}" presName="L2TextContainer" presStyleLbl="revTx" presStyleIdx="8" presStyleCnt="10">
        <dgm:presLayoutVars>
          <dgm:bulletEnabled val="1"/>
        </dgm:presLayoutVars>
      </dgm:prSet>
      <dgm:spPr/>
    </dgm:pt>
    <dgm:pt modelId="{AE433B21-66AF-4432-B4C4-164F9EFEEDF9}" type="pres">
      <dgm:prSet presAssocID="{FA410350-7538-4F0D-9DB8-9C695D2B1877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4858717B-6EE4-443B-AB14-A022F3AE3BD3}" type="pres">
      <dgm:prSet presAssocID="{FA410350-7538-4F0D-9DB8-9C695D2B1877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0628A50-2FAA-41D8-A57D-7C6891AB9A20}" type="pres">
      <dgm:prSet presAssocID="{FA410350-7538-4F0D-9DB8-9C695D2B1877}" presName="EmptyPlaceHolder" presStyleCnt="0"/>
      <dgm:spPr/>
    </dgm:pt>
  </dgm:ptLst>
  <dgm:cxnLst>
    <dgm:cxn modelId="{4E93120A-AD73-43B8-9A1C-C5A91FAA9F41}" srcId="{F56189FE-ECDE-4AE8-8E93-7425E07F06BD}" destId="{48008163-BDDC-4B1D-A59D-3F6416A34B90}" srcOrd="3" destOrd="0" parTransId="{908CB210-9698-4877-BA0E-EEC0F1FF476C}" sibTransId="{38E776DD-9BBE-47ED-811B-53E69430D424}"/>
    <dgm:cxn modelId="{E2E6520E-FCC4-4DD0-A293-A4A0F03721D6}" type="presOf" srcId="{FA410350-7538-4F0D-9DB8-9C695D2B1877}" destId="{AE433B21-66AF-4432-B4C4-164F9EFEEDF9}" srcOrd="0" destOrd="0" presId="urn:microsoft.com/office/officeart/2017/3/layout/DropPinTimeline"/>
    <dgm:cxn modelId="{FF483A40-0642-4A80-B1DC-7306B99A87B3}" type="presOf" srcId="{C6074C67-7F7D-4574-A5F4-6FE15CE50392}" destId="{18DF9D7D-FC14-4187-BD9F-879A55DA9849}" srcOrd="0" destOrd="0" presId="urn:microsoft.com/office/officeart/2017/3/layout/DropPinTimeline"/>
    <dgm:cxn modelId="{94FCEF40-DB91-43FA-AF7E-94EBB0AFCEA2}" type="presOf" srcId="{F56189FE-ECDE-4AE8-8E93-7425E07F06BD}" destId="{12473450-90C7-486D-83C2-FDFE0D450E30}" srcOrd="0" destOrd="0" presId="urn:microsoft.com/office/officeart/2017/3/layout/DropPinTimeline"/>
    <dgm:cxn modelId="{6F025042-06D1-4F24-A8FB-A4C7528C5BF4}" type="presOf" srcId="{48008163-BDDC-4B1D-A59D-3F6416A34B90}" destId="{64650657-90DF-4BCD-8BAC-7AFD32259B99}" srcOrd="0" destOrd="0" presId="urn:microsoft.com/office/officeart/2017/3/layout/DropPinTimeline"/>
    <dgm:cxn modelId="{CFD80D4A-2DC5-4EDE-A6DF-AB7CCC507389}" srcId="{F56189FE-ECDE-4AE8-8E93-7425E07F06BD}" destId="{E442CDBA-DDD1-492B-B31E-E079E28DE9B5}" srcOrd="1" destOrd="0" parTransId="{5A594B0D-0D9F-42C8-856E-630FD7815BE1}" sibTransId="{EDC2911F-01AC-47DF-8CD3-32C8FC922627}"/>
    <dgm:cxn modelId="{8759D87C-3AF8-4908-8F69-0AC415CE492B}" srcId="{F56189FE-ECDE-4AE8-8E93-7425E07F06BD}" destId="{FA410350-7538-4F0D-9DB8-9C695D2B1877}" srcOrd="4" destOrd="0" parTransId="{EF12E962-A734-4DF1-BC73-BFD684046163}" sibTransId="{D31819D8-8B23-4510-8811-EA7C09C1AE83}"/>
    <dgm:cxn modelId="{8F81528F-7B5F-4238-8233-A55B060171A2}" srcId="{F56189FE-ECDE-4AE8-8E93-7425E07F06BD}" destId="{C6074C67-7F7D-4574-A5F4-6FE15CE50392}" srcOrd="0" destOrd="0" parTransId="{0A2C4503-12BA-4B18-BFBE-FD2B9E488FFB}" sibTransId="{8FD0EB9C-675A-479E-ABE1-6F62459B3508}"/>
    <dgm:cxn modelId="{BC19B7C9-4F4C-4C8D-A09F-0B11782EA0E5}" srcId="{F56189FE-ECDE-4AE8-8E93-7425E07F06BD}" destId="{DBFDDE5E-0667-4718-A1EE-04D6113D9FA7}" srcOrd="2" destOrd="0" parTransId="{399F11C8-410D-4191-9E06-AEB9A8449396}" sibTransId="{C568327B-FCF9-4414-94A6-35EE9780D5E9}"/>
    <dgm:cxn modelId="{74022FE2-EEFF-4BCD-9210-1450AAA4017D}" type="presOf" srcId="{E442CDBA-DDD1-492B-B31E-E079E28DE9B5}" destId="{C082B670-697A-4A2E-9693-54D8C63CDB8D}" srcOrd="0" destOrd="0" presId="urn:microsoft.com/office/officeart/2017/3/layout/DropPinTimeline"/>
    <dgm:cxn modelId="{804EA5E9-E0DE-4FDE-A402-E23EAD5F428C}" type="presOf" srcId="{DBFDDE5E-0667-4718-A1EE-04D6113D9FA7}" destId="{FFCF2EDE-E090-4230-A899-FA7F4DA78868}" srcOrd="0" destOrd="0" presId="urn:microsoft.com/office/officeart/2017/3/layout/DropPinTimeline"/>
    <dgm:cxn modelId="{86813F2E-E287-45AD-9752-27559EF328DA}" type="presParOf" srcId="{12473450-90C7-486D-83C2-FDFE0D450E30}" destId="{42F2C2F3-6A97-4A52-BEED-649E3B0CF0E7}" srcOrd="0" destOrd="0" presId="urn:microsoft.com/office/officeart/2017/3/layout/DropPinTimeline"/>
    <dgm:cxn modelId="{4C44E498-930A-4D19-B324-4128BE56CB4A}" type="presParOf" srcId="{12473450-90C7-486D-83C2-FDFE0D450E30}" destId="{BBF752D7-0AEC-4A49-B3EB-70F0ADD91059}" srcOrd="1" destOrd="0" presId="urn:microsoft.com/office/officeart/2017/3/layout/DropPinTimeline"/>
    <dgm:cxn modelId="{9EABC44A-6CD8-42A4-8708-CE6021532EB7}" type="presParOf" srcId="{BBF752D7-0AEC-4A49-B3EB-70F0ADD91059}" destId="{24CFAEC2-D04A-43F8-A323-1E5B839E752B}" srcOrd="0" destOrd="0" presId="urn:microsoft.com/office/officeart/2017/3/layout/DropPinTimeline"/>
    <dgm:cxn modelId="{C1570EB7-8813-4901-A982-F6D48C75A9D3}" type="presParOf" srcId="{24CFAEC2-D04A-43F8-A323-1E5B839E752B}" destId="{FE55A0F7-06BB-43CF-A2E2-7C146C0DC79D}" srcOrd="0" destOrd="0" presId="urn:microsoft.com/office/officeart/2017/3/layout/DropPinTimeline"/>
    <dgm:cxn modelId="{8C739241-431E-49F6-87A1-6208AF17A573}" type="presParOf" srcId="{24CFAEC2-D04A-43F8-A323-1E5B839E752B}" destId="{4CD7A300-92C5-43B7-8481-FD858B3D8107}" srcOrd="1" destOrd="0" presId="urn:microsoft.com/office/officeart/2017/3/layout/DropPinTimeline"/>
    <dgm:cxn modelId="{E171BFB4-0FB8-4061-B905-D636D6BE5D88}" type="presParOf" srcId="{4CD7A300-92C5-43B7-8481-FD858B3D8107}" destId="{5D3B9CB3-F13B-472B-BD5B-015B28CDDCEC}" srcOrd="0" destOrd="0" presId="urn:microsoft.com/office/officeart/2017/3/layout/DropPinTimeline"/>
    <dgm:cxn modelId="{75771DE3-28F0-4F29-9A5B-5A33315C3B76}" type="presParOf" srcId="{4CD7A300-92C5-43B7-8481-FD858B3D8107}" destId="{6FCB07F6-EE42-4F07-AB24-891D6E33A51C}" srcOrd="1" destOrd="0" presId="urn:microsoft.com/office/officeart/2017/3/layout/DropPinTimeline"/>
    <dgm:cxn modelId="{DBE5C050-1BFE-4581-BFE1-13DE796701B5}" type="presParOf" srcId="{24CFAEC2-D04A-43F8-A323-1E5B839E752B}" destId="{0C888208-F47D-4F2E-8E27-B9071572EA97}" srcOrd="2" destOrd="0" presId="urn:microsoft.com/office/officeart/2017/3/layout/DropPinTimeline"/>
    <dgm:cxn modelId="{4A24549A-26AC-455B-8E4C-3EB1A1776BD1}" type="presParOf" srcId="{24CFAEC2-D04A-43F8-A323-1E5B839E752B}" destId="{18DF9D7D-FC14-4187-BD9F-879A55DA9849}" srcOrd="3" destOrd="0" presId="urn:microsoft.com/office/officeart/2017/3/layout/DropPinTimeline"/>
    <dgm:cxn modelId="{5DBE9D7F-3E82-45B7-B48F-4EA30F40AA87}" type="presParOf" srcId="{24CFAEC2-D04A-43F8-A323-1E5B839E752B}" destId="{01F628C6-64F4-4462-87AB-334EC7388519}" srcOrd="4" destOrd="0" presId="urn:microsoft.com/office/officeart/2017/3/layout/DropPinTimeline"/>
    <dgm:cxn modelId="{DA081B66-CC8A-49B1-AE33-888C2F15DCF4}" type="presParOf" srcId="{24CFAEC2-D04A-43F8-A323-1E5B839E752B}" destId="{D53DFFDE-EC79-41A3-8C24-22563C629302}" srcOrd="5" destOrd="0" presId="urn:microsoft.com/office/officeart/2017/3/layout/DropPinTimeline"/>
    <dgm:cxn modelId="{1D50C104-07B6-4361-899D-9B5CA69FDD10}" type="presParOf" srcId="{BBF752D7-0AEC-4A49-B3EB-70F0ADD91059}" destId="{5D91829F-E358-4B78-AC47-4A1153C23E99}" srcOrd="1" destOrd="0" presId="urn:microsoft.com/office/officeart/2017/3/layout/DropPinTimeline"/>
    <dgm:cxn modelId="{2C99AD07-940D-40F2-B0EA-88653BECEEBC}" type="presParOf" srcId="{BBF752D7-0AEC-4A49-B3EB-70F0ADD91059}" destId="{C06FD8E3-F830-40E8-854F-0258247593E7}" srcOrd="2" destOrd="0" presId="urn:microsoft.com/office/officeart/2017/3/layout/DropPinTimeline"/>
    <dgm:cxn modelId="{18FDB020-97C7-40AF-AAC5-3871F0557512}" type="presParOf" srcId="{C06FD8E3-F830-40E8-854F-0258247593E7}" destId="{2473B785-DA0E-45B0-8771-537F82993F12}" srcOrd="0" destOrd="0" presId="urn:microsoft.com/office/officeart/2017/3/layout/DropPinTimeline"/>
    <dgm:cxn modelId="{49917C3D-4D98-4173-B33F-BFF9CAABFDE6}" type="presParOf" srcId="{C06FD8E3-F830-40E8-854F-0258247593E7}" destId="{AFFA1712-9B22-49C0-8E95-21A569B83C16}" srcOrd="1" destOrd="0" presId="urn:microsoft.com/office/officeart/2017/3/layout/DropPinTimeline"/>
    <dgm:cxn modelId="{14661297-24FA-4600-9B80-0E906602791E}" type="presParOf" srcId="{AFFA1712-9B22-49C0-8E95-21A569B83C16}" destId="{2F88D8C5-6B01-4F23-9FAC-1DF623928F59}" srcOrd="0" destOrd="0" presId="urn:microsoft.com/office/officeart/2017/3/layout/DropPinTimeline"/>
    <dgm:cxn modelId="{3DDDAB71-43A0-4B9A-942F-95AF6D412E59}" type="presParOf" srcId="{AFFA1712-9B22-49C0-8E95-21A569B83C16}" destId="{54321CBA-3730-4C95-9E48-1F3C9A28B656}" srcOrd="1" destOrd="0" presId="urn:microsoft.com/office/officeart/2017/3/layout/DropPinTimeline"/>
    <dgm:cxn modelId="{C0098D19-9BE6-4904-8E33-2BF24F437D6A}" type="presParOf" srcId="{C06FD8E3-F830-40E8-854F-0258247593E7}" destId="{3CBD0FF3-C060-4EE5-B6D9-113D78DDEC71}" srcOrd="2" destOrd="0" presId="urn:microsoft.com/office/officeart/2017/3/layout/DropPinTimeline"/>
    <dgm:cxn modelId="{7A288DAE-F407-44A2-B88F-A97E4F3AEF15}" type="presParOf" srcId="{C06FD8E3-F830-40E8-854F-0258247593E7}" destId="{C082B670-697A-4A2E-9693-54D8C63CDB8D}" srcOrd="3" destOrd="0" presId="urn:microsoft.com/office/officeart/2017/3/layout/DropPinTimeline"/>
    <dgm:cxn modelId="{A0339405-47CB-47B4-A2E7-E24006205D8D}" type="presParOf" srcId="{C06FD8E3-F830-40E8-854F-0258247593E7}" destId="{9FB96F13-8ACD-45F5-9C69-7A952F898573}" srcOrd="4" destOrd="0" presId="urn:microsoft.com/office/officeart/2017/3/layout/DropPinTimeline"/>
    <dgm:cxn modelId="{25783F4D-602D-4912-BFF7-FA17524CF01A}" type="presParOf" srcId="{C06FD8E3-F830-40E8-854F-0258247593E7}" destId="{8B002E29-4490-4DAD-8849-2C3CF0EE22B6}" srcOrd="5" destOrd="0" presId="urn:microsoft.com/office/officeart/2017/3/layout/DropPinTimeline"/>
    <dgm:cxn modelId="{6C27EA31-AAA3-4B8D-A943-BCA3267CBD92}" type="presParOf" srcId="{BBF752D7-0AEC-4A49-B3EB-70F0ADD91059}" destId="{649A8AE6-4029-4021-831F-8A626082D998}" srcOrd="3" destOrd="0" presId="urn:microsoft.com/office/officeart/2017/3/layout/DropPinTimeline"/>
    <dgm:cxn modelId="{46CC3665-A65F-47EA-887C-F37650AB9459}" type="presParOf" srcId="{BBF752D7-0AEC-4A49-B3EB-70F0ADD91059}" destId="{DEB2BABF-C26B-4E24-B051-6843673D0A62}" srcOrd="4" destOrd="0" presId="urn:microsoft.com/office/officeart/2017/3/layout/DropPinTimeline"/>
    <dgm:cxn modelId="{FEA16195-B826-496F-AC23-BFA04AA61412}" type="presParOf" srcId="{DEB2BABF-C26B-4E24-B051-6843673D0A62}" destId="{34D530D9-21AA-4455-B5BC-2EF3019300F2}" srcOrd="0" destOrd="0" presId="urn:microsoft.com/office/officeart/2017/3/layout/DropPinTimeline"/>
    <dgm:cxn modelId="{5B52597D-57DC-465F-A1FF-07C7AAEB18B7}" type="presParOf" srcId="{DEB2BABF-C26B-4E24-B051-6843673D0A62}" destId="{F84794B7-FAA9-46A3-A6A3-B0E248F8FDCF}" srcOrd="1" destOrd="0" presId="urn:microsoft.com/office/officeart/2017/3/layout/DropPinTimeline"/>
    <dgm:cxn modelId="{1B19DE97-F21B-4937-87C0-2FACAD321292}" type="presParOf" srcId="{F84794B7-FAA9-46A3-A6A3-B0E248F8FDCF}" destId="{3D842BF6-2FCF-42F3-B8C1-0EE642062A45}" srcOrd="0" destOrd="0" presId="urn:microsoft.com/office/officeart/2017/3/layout/DropPinTimeline"/>
    <dgm:cxn modelId="{A2686605-1514-466A-8D22-8C3A0094E037}" type="presParOf" srcId="{F84794B7-FAA9-46A3-A6A3-B0E248F8FDCF}" destId="{9C722986-E700-4CEE-815D-4F55D278FB88}" srcOrd="1" destOrd="0" presId="urn:microsoft.com/office/officeart/2017/3/layout/DropPinTimeline"/>
    <dgm:cxn modelId="{0ADBBC1A-2E76-4C0A-82A8-297B1E67B930}" type="presParOf" srcId="{DEB2BABF-C26B-4E24-B051-6843673D0A62}" destId="{218C5B61-8175-41F0-B58D-EB25A4FBCC4D}" srcOrd="2" destOrd="0" presId="urn:microsoft.com/office/officeart/2017/3/layout/DropPinTimeline"/>
    <dgm:cxn modelId="{1B6FDC48-BC5F-4CA2-A981-62409EBB5641}" type="presParOf" srcId="{DEB2BABF-C26B-4E24-B051-6843673D0A62}" destId="{FFCF2EDE-E090-4230-A899-FA7F4DA78868}" srcOrd="3" destOrd="0" presId="urn:microsoft.com/office/officeart/2017/3/layout/DropPinTimeline"/>
    <dgm:cxn modelId="{2FF491D7-676C-4DE4-A789-A97551335CD6}" type="presParOf" srcId="{DEB2BABF-C26B-4E24-B051-6843673D0A62}" destId="{297B6DB9-5AE9-4BA2-A24E-3C4B22035667}" srcOrd="4" destOrd="0" presId="urn:microsoft.com/office/officeart/2017/3/layout/DropPinTimeline"/>
    <dgm:cxn modelId="{F4C46258-9F34-4185-B386-19A9E7306ADB}" type="presParOf" srcId="{DEB2BABF-C26B-4E24-B051-6843673D0A62}" destId="{A83A271D-CA16-4945-8699-524910F5BE60}" srcOrd="5" destOrd="0" presId="urn:microsoft.com/office/officeart/2017/3/layout/DropPinTimeline"/>
    <dgm:cxn modelId="{B4D47FD0-B602-4A3B-96ED-BCD87ED0F035}" type="presParOf" srcId="{BBF752D7-0AEC-4A49-B3EB-70F0ADD91059}" destId="{8523776C-76C5-4F45-A7C4-249734CC7358}" srcOrd="5" destOrd="0" presId="urn:microsoft.com/office/officeart/2017/3/layout/DropPinTimeline"/>
    <dgm:cxn modelId="{504847FA-9A20-4B1E-91D1-51A4875392B2}" type="presParOf" srcId="{BBF752D7-0AEC-4A49-B3EB-70F0ADD91059}" destId="{172DDB67-D4E9-4CBD-84EC-04AC879163AE}" srcOrd="6" destOrd="0" presId="urn:microsoft.com/office/officeart/2017/3/layout/DropPinTimeline"/>
    <dgm:cxn modelId="{53C330FD-5D5E-4AE6-A0F2-311EABEC8E14}" type="presParOf" srcId="{172DDB67-D4E9-4CBD-84EC-04AC879163AE}" destId="{2DFDBF58-A990-4794-801A-A4E1449127B5}" srcOrd="0" destOrd="0" presId="urn:microsoft.com/office/officeart/2017/3/layout/DropPinTimeline"/>
    <dgm:cxn modelId="{F29EFA95-48C8-415D-9D05-8BAD66EB22AA}" type="presParOf" srcId="{172DDB67-D4E9-4CBD-84EC-04AC879163AE}" destId="{D1523AD3-72EB-4E6D-B2EF-48E1DF6DE62F}" srcOrd="1" destOrd="0" presId="urn:microsoft.com/office/officeart/2017/3/layout/DropPinTimeline"/>
    <dgm:cxn modelId="{0BAD9119-B903-40E8-BC58-9434DA8AC3B8}" type="presParOf" srcId="{D1523AD3-72EB-4E6D-B2EF-48E1DF6DE62F}" destId="{11EF4A3A-CC99-4449-962B-E0C9AF2D139B}" srcOrd="0" destOrd="0" presId="urn:microsoft.com/office/officeart/2017/3/layout/DropPinTimeline"/>
    <dgm:cxn modelId="{BE47F116-15D5-4434-84CA-5F04CAD81731}" type="presParOf" srcId="{D1523AD3-72EB-4E6D-B2EF-48E1DF6DE62F}" destId="{06C71DFC-4BF1-4EC5-95BD-2A10AA203656}" srcOrd="1" destOrd="0" presId="urn:microsoft.com/office/officeart/2017/3/layout/DropPinTimeline"/>
    <dgm:cxn modelId="{799D0875-FA71-4069-93FB-7E0949D544FB}" type="presParOf" srcId="{172DDB67-D4E9-4CBD-84EC-04AC879163AE}" destId="{CBB10E57-4E99-4243-9361-137A8C11FF7F}" srcOrd="2" destOrd="0" presId="urn:microsoft.com/office/officeart/2017/3/layout/DropPinTimeline"/>
    <dgm:cxn modelId="{40531E08-D318-4DE6-86EF-F51945DE9884}" type="presParOf" srcId="{172DDB67-D4E9-4CBD-84EC-04AC879163AE}" destId="{64650657-90DF-4BCD-8BAC-7AFD32259B99}" srcOrd="3" destOrd="0" presId="urn:microsoft.com/office/officeart/2017/3/layout/DropPinTimeline"/>
    <dgm:cxn modelId="{AF97E076-E6E6-4544-B47C-65174749B52D}" type="presParOf" srcId="{172DDB67-D4E9-4CBD-84EC-04AC879163AE}" destId="{2B2267C1-1909-476D-AF67-0D075543A575}" srcOrd="4" destOrd="0" presId="urn:microsoft.com/office/officeart/2017/3/layout/DropPinTimeline"/>
    <dgm:cxn modelId="{C05F519A-C606-4A03-A94C-884552A8B692}" type="presParOf" srcId="{172DDB67-D4E9-4CBD-84EC-04AC879163AE}" destId="{8EFA53D5-7930-4B68-B28D-0A5BDA6586BF}" srcOrd="5" destOrd="0" presId="urn:microsoft.com/office/officeart/2017/3/layout/DropPinTimeline"/>
    <dgm:cxn modelId="{54C1BA25-298E-4513-B8D8-78A064F9E8FC}" type="presParOf" srcId="{BBF752D7-0AEC-4A49-B3EB-70F0ADD91059}" destId="{4ACECBC4-E62E-41EE-81B7-C96B095349A8}" srcOrd="7" destOrd="0" presId="urn:microsoft.com/office/officeart/2017/3/layout/DropPinTimeline"/>
    <dgm:cxn modelId="{F1745163-BE13-40A3-99F0-C3B1FA7B0C9F}" type="presParOf" srcId="{BBF752D7-0AEC-4A49-B3EB-70F0ADD91059}" destId="{AB3883D9-CC11-4CF2-8807-F77978E75851}" srcOrd="8" destOrd="0" presId="urn:microsoft.com/office/officeart/2017/3/layout/DropPinTimeline"/>
    <dgm:cxn modelId="{6668D0E8-3220-49AA-BC8E-03280C1C6EC4}" type="presParOf" srcId="{AB3883D9-CC11-4CF2-8807-F77978E75851}" destId="{7F2A39A6-5B47-4BDE-B810-BF9CD959CBC1}" srcOrd="0" destOrd="0" presId="urn:microsoft.com/office/officeart/2017/3/layout/DropPinTimeline"/>
    <dgm:cxn modelId="{AEA4623C-0A4F-4534-A2CF-8EFE45DFA170}" type="presParOf" srcId="{AB3883D9-CC11-4CF2-8807-F77978E75851}" destId="{014F76C0-B0C8-496E-B531-28D94C84930F}" srcOrd="1" destOrd="0" presId="urn:microsoft.com/office/officeart/2017/3/layout/DropPinTimeline"/>
    <dgm:cxn modelId="{B25580E7-77E8-4543-999C-C81AABE49863}" type="presParOf" srcId="{014F76C0-B0C8-496E-B531-28D94C84930F}" destId="{F05DBE7B-7559-49CD-A41C-D7A2E6433AF8}" srcOrd="0" destOrd="0" presId="urn:microsoft.com/office/officeart/2017/3/layout/DropPinTimeline"/>
    <dgm:cxn modelId="{C191B0D4-4139-46FE-BFA7-6CFC501D6E73}" type="presParOf" srcId="{014F76C0-B0C8-496E-B531-28D94C84930F}" destId="{AF994766-D542-4CAE-A5AB-F02D53984351}" srcOrd="1" destOrd="0" presId="urn:microsoft.com/office/officeart/2017/3/layout/DropPinTimeline"/>
    <dgm:cxn modelId="{D26A2BFB-D535-4314-B9D5-23091B7630C1}" type="presParOf" srcId="{AB3883D9-CC11-4CF2-8807-F77978E75851}" destId="{9FD05350-52EC-48B0-BA8F-4FDAFA9A1B49}" srcOrd="2" destOrd="0" presId="urn:microsoft.com/office/officeart/2017/3/layout/DropPinTimeline"/>
    <dgm:cxn modelId="{13CC9493-236C-405F-964D-F7228DCF7591}" type="presParOf" srcId="{AB3883D9-CC11-4CF2-8807-F77978E75851}" destId="{AE433B21-66AF-4432-B4C4-164F9EFEEDF9}" srcOrd="3" destOrd="0" presId="urn:microsoft.com/office/officeart/2017/3/layout/DropPinTimeline"/>
    <dgm:cxn modelId="{67145015-FBD2-428C-B6DC-635D6059453C}" type="presParOf" srcId="{AB3883D9-CC11-4CF2-8807-F77978E75851}" destId="{4858717B-6EE4-443B-AB14-A022F3AE3BD3}" srcOrd="4" destOrd="0" presId="urn:microsoft.com/office/officeart/2017/3/layout/DropPinTimeline"/>
    <dgm:cxn modelId="{A8B9F2D2-6FC4-4ED1-B42E-21D6D987462E}" type="presParOf" srcId="{AB3883D9-CC11-4CF2-8807-F77978E75851}" destId="{40628A50-2FAA-41D8-A57D-7C6891AB9A20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737658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405DB-4967-4383-9B43-5ECD2B09CD14}">
      <dsp:nvSpPr>
        <dsp:cNvPr id="0" name=""/>
        <dsp:cNvSpPr/>
      </dsp:nvSpPr>
      <dsp:spPr>
        <a:xfrm rot="8100000">
          <a:off x="47097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7DA80B-9FC6-4809-AA33-25B042981483}">
      <dsp:nvSpPr>
        <dsp:cNvPr id="0" name=""/>
        <dsp:cNvSpPr/>
      </dsp:nvSpPr>
      <dsp:spPr>
        <a:xfrm>
          <a:off x="72310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EC94C-9EF6-44CE-8762-74C584483CF9}">
      <dsp:nvSpPr>
        <dsp:cNvPr id="0" name=""/>
        <dsp:cNvSpPr/>
      </dsp:nvSpPr>
      <dsp:spPr>
        <a:xfrm>
          <a:off x="321049" y="629564"/>
          <a:ext cx="3067208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>
              <a:latin typeface="Arial"/>
            </a:rPr>
            <a:t>Como surgiu?</a:t>
          </a:r>
        </a:p>
      </dsp:txBody>
      <dsp:txXfrm>
        <a:off x="321049" y="629564"/>
        <a:ext cx="3067208" cy="913485"/>
      </dsp:txXfrm>
    </dsp:sp>
    <dsp:sp modelId="{B0DEC470-2DB3-456F-9F3F-AB30B25707D9}">
      <dsp:nvSpPr>
        <dsp:cNvPr id="0" name=""/>
        <dsp:cNvSpPr/>
      </dsp:nvSpPr>
      <dsp:spPr>
        <a:xfrm>
          <a:off x="321049" y="308609"/>
          <a:ext cx="3067208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latin typeface="Arial"/>
            </a:rPr>
            <a:t>Breve histórico</a:t>
          </a:r>
          <a:endParaRPr lang="pt-BR" sz="1800" kern="1200"/>
        </a:p>
      </dsp:txBody>
      <dsp:txXfrm>
        <a:off x="321049" y="308609"/>
        <a:ext cx="3067208" cy="320954"/>
      </dsp:txXfrm>
    </dsp:sp>
    <dsp:sp modelId="{8824DFC4-6CF2-4894-853D-0EBE33363F47}">
      <dsp:nvSpPr>
        <dsp:cNvPr id="0" name=""/>
        <dsp:cNvSpPr/>
      </dsp:nvSpPr>
      <dsp:spPr>
        <a:xfrm>
          <a:off x="160572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E8AD2-4715-4F69-B961-08DC1E648A83}">
      <dsp:nvSpPr>
        <dsp:cNvPr id="0" name=""/>
        <dsp:cNvSpPr/>
      </dsp:nvSpPr>
      <dsp:spPr>
        <a:xfrm>
          <a:off x="131686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D5A1AF-7F43-4078-B67F-6695E530B311}">
      <dsp:nvSpPr>
        <dsp:cNvPr id="0" name=""/>
        <dsp:cNvSpPr/>
      </dsp:nvSpPr>
      <dsp:spPr>
        <a:xfrm rot="18900000">
          <a:off x="1887578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5729A0-39D8-4C2B-9424-98908D4A78E4}">
      <dsp:nvSpPr>
        <dsp:cNvPr id="0" name=""/>
        <dsp:cNvSpPr/>
      </dsp:nvSpPr>
      <dsp:spPr>
        <a:xfrm>
          <a:off x="1912790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2373-C3F3-4CF2-8AB5-1D5DB2B4C7FE}">
      <dsp:nvSpPr>
        <dsp:cNvPr id="0" name=""/>
        <dsp:cNvSpPr/>
      </dsp:nvSpPr>
      <dsp:spPr>
        <a:xfrm>
          <a:off x="2161530" y="1543049"/>
          <a:ext cx="3067208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>
              <a:latin typeface="Arial"/>
            </a:rPr>
            <a:t>Visão geral de caraterísticas e propriedades</a:t>
          </a:r>
        </a:p>
      </dsp:txBody>
      <dsp:txXfrm>
        <a:off x="2161530" y="1543049"/>
        <a:ext cx="3067208" cy="913485"/>
      </dsp:txXfrm>
    </dsp:sp>
    <dsp:sp modelId="{5B644103-B22E-49FA-B89F-6192BC778ACC}">
      <dsp:nvSpPr>
        <dsp:cNvPr id="0" name=""/>
        <dsp:cNvSpPr/>
      </dsp:nvSpPr>
      <dsp:spPr>
        <a:xfrm>
          <a:off x="2161530" y="2456535"/>
          <a:ext cx="3067208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latin typeface="Arial"/>
            </a:rPr>
            <a:t> Modelo de BD Relacional</a:t>
          </a:r>
          <a:endParaRPr lang="pt-BR" sz="1800" kern="1200"/>
        </a:p>
      </dsp:txBody>
      <dsp:txXfrm>
        <a:off x="2161530" y="2456535"/>
        <a:ext cx="3067208" cy="320954"/>
      </dsp:txXfrm>
    </dsp:sp>
    <dsp:sp modelId="{45A5BF8C-C4D4-41F0-8790-82364092735E}">
      <dsp:nvSpPr>
        <dsp:cNvPr id="0" name=""/>
        <dsp:cNvSpPr/>
      </dsp:nvSpPr>
      <dsp:spPr>
        <a:xfrm>
          <a:off x="2001052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844E8-EE8F-439D-ADB1-925D9B210F9F}">
      <dsp:nvSpPr>
        <dsp:cNvPr id="0" name=""/>
        <dsp:cNvSpPr/>
      </dsp:nvSpPr>
      <dsp:spPr>
        <a:xfrm>
          <a:off x="1971541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8554D6-ADF6-4EAA-B72D-9E25BA60CCA8}">
      <dsp:nvSpPr>
        <dsp:cNvPr id="0" name=""/>
        <dsp:cNvSpPr/>
      </dsp:nvSpPr>
      <dsp:spPr>
        <a:xfrm rot="8100000">
          <a:off x="3728058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070EBA-64E5-4B78-AF5D-7737D82514D3}">
      <dsp:nvSpPr>
        <dsp:cNvPr id="0" name=""/>
        <dsp:cNvSpPr/>
      </dsp:nvSpPr>
      <dsp:spPr>
        <a:xfrm>
          <a:off x="3753270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9BB00-DB07-4CC5-A04C-46B3B5DC5A57}">
      <dsp:nvSpPr>
        <dsp:cNvPr id="0" name=""/>
        <dsp:cNvSpPr/>
      </dsp:nvSpPr>
      <dsp:spPr>
        <a:xfrm>
          <a:off x="4002010" y="629564"/>
          <a:ext cx="3067208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Sistemas de Gerenciamento de BDs mais utilizados</a:t>
          </a:r>
          <a:endParaRPr lang="pt-BR" sz="1400" kern="1200"/>
        </a:p>
      </dsp:txBody>
      <dsp:txXfrm>
        <a:off x="4002010" y="629564"/>
        <a:ext cx="3067208" cy="913485"/>
      </dsp:txXfrm>
    </dsp:sp>
    <dsp:sp modelId="{9AF32D42-39DA-4E7C-95A7-B7380FF4C670}">
      <dsp:nvSpPr>
        <dsp:cNvPr id="0" name=""/>
        <dsp:cNvSpPr/>
      </dsp:nvSpPr>
      <dsp:spPr>
        <a:xfrm>
          <a:off x="4002010" y="308609"/>
          <a:ext cx="3067208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latin typeface="Arial"/>
            </a:rPr>
            <a:t>Mercado</a:t>
          </a:r>
        </a:p>
      </dsp:txBody>
      <dsp:txXfrm>
        <a:off x="4002010" y="308609"/>
        <a:ext cx="3067208" cy="320954"/>
      </dsp:txXfrm>
    </dsp:sp>
    <dsp:sp modelId="{55C9657F-DF09-447B-BF14-F6874B54EA84}">
      <dsp:nvSpPr>
        <dsp:cNvPr id="0" name=""/>
        <dsp:cNvSpPr/>
      </dsp:nvSpPr>
      <dsp:spPr>
        <a:xfrm>
          <a:off x="3841533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361D9-8251-4478-A441-F7A8340F933A}">
      <dsp:nvSpPr>
        <dsp:cNvPr id="0" name=""/>
        <dsp:cNvSpPr/>
      </dsp:nvSpPr>
      <dsp:spPr>
        <a:xfrm>
          <a:off x="3812021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C2F3-6A97-4A52-BEED-649E3B0CF0E7}">
      <dsp:nvSpPr>
        <dsp:cNvPr id="0" name=""/>
        <dsp:cNvSpPr/>
      </dsp:nvSpPr>
      <dsp:spPr>
        <a:xfrm>
          <a:off x="0" y="1828800"/>
          <a:ext cx="848623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B9CB3-F13B-472B-BD5B-015B28CDDCEC}">
      <dsp:nvSpPr>
        <dsp:cNvPr id="0" name=""/>
        <dsp:cNvSpPr/>
      </dsp:nvSpPr>
      <dsp:spPr>
        <a:xfrm rot="8100000">
          <a:off x="58282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B07F6-EE42-4F07-AB24-891D6E33A51C}">
      <dsp:nvSpPr>
        <dsp:cNvPr id="0" name=""/>
        <dsp:cNvSpPr/>
      </dsp:nvSpPr>
      <dsp:spPr>
        <a:xfrm>
          <a:off x="88163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88208-F47D-4F2E-8E27-B9071572EA97}">
      <dsp:nvSpPr>
        <dsp:cNvPr id="0" name=""/>
        <dsp:cNvSpPr/>
      </dsp:nvSpPr>
      <dsp:spPr>
        <a:xfrm>
          <a:off x="382966" y="746150"/>
          <a:ext cx="2822551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F9D7D-FC14-4187-BD9F-879A55DA9849}">
      <dsp:nvSpPr>
        <dsp:cNvPr id="0" name=""/>
        <dsp:cNvSpPr/>
      </dsp:nvSpPr>
      <dsp:spPr>
        <a:xfrm>
          <a:off x="382966" y="365759"/>
          <a:ext cx="2822551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1970</a:t>
          </a:r>
          <a:endParaRPr lang="pt-BR" sz="2000" kern="1200"/>
        </a:p>
      </dsp:txBody>
      <dsp:txXfrm>
        <a:off x="382966" y="365759"/>
        <a:ext cx="2822551" cy="380390"/>
      </dsp:txXfrm>
    </dsp:sp>
    <dsp:sp modelId="{01F628C6-64F4-4462-87AB-334EC7388519}">
      <dsp:nvSpPr>
        <dsp:cNvPr id="0" name=""/>
        <dsp:cNvSpPr/>
      </dsp:nvSpPr>
      <dsp:spPr>
        <a:xfrm>
          <a:off x="192771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A0F7-06BB-43CF-A2E2-7C146C0DC79D}">
      <dsp:nvSpPr>
        <dsp:cNvPr id="0" name=""/>
        <dsp:cNvSpPr/>
      </dsp:nvSpPr>
      <dsp:spPr>
        <a:xfrm>
          <a:off x="157771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8D8C5-6B01-4F23-9FAC-1DF623928F59}">
      <dsp:nvSpPr>
        <dsp:cNvPr id="0" name=""/>
        <dsp:cNvSpPr/>
      </dsp:nvSpPr>
      <dsp:spPr>
        <a:xfrm rot="18900000">
          <a:off x="1751755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21CBA-3730-4C95-9E48-1F3C9A28B656}">
      <dsp:nvSpPr>
        <dsp:cNvPr id="0" name=""/>
        <dsp:cNvSpPr/>
      </dsp:nvSpPr>
      <dsp:spPr>
        <a:xfrm>
          <a:off x="1781636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D0FF3-C060-4EE5-B6D9-113D78DDEC71}">
      <dsp:nvSpPr>
        <dsp:cNvPr id="0" name=""/>
        <dsp:cNvSpPr/>
      </dsp:nvSpPr>
      <dsp:spPr>
        <a:xfrm>
          <a:off x="2076438" y="1828800"/>
          <a:ext cx="2822551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B670-697A-4A2E-9693-54D8C63CDB8D}">
      <dsp:nvSpPr>
        <dsp:cNvPr id="0" name=""/>
        <dsp:cNvSpPr/>
      </dsp:nvSpPr>
      <dsp:spPr>
        <a:xfrm>
          <a:off x="2076438" y="2911449"/>
          <a:ext cx="2822551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1976</a:t>
          </a:r>
        </a:p>
      </dsp:txBody>
      <dsp:txXfrm>
        <a:off x="2076438" y="2911449"/>
        <a:ext cx="2822551" cy="380390"/>
      </dsp:txXfrm>
    </dsp:sp>
    <dsp:sp modelId="{9FB96F13-8ACD-45F5-9C69-7A952F898573}">
      <dsp:nvSpPr>
        <dsp:cNvPr id="0" name=""/>
        <dsp:cNvSpPr/>
      </dsp:nvSpPr>
      <dsp:spPr>
        <a:xfrm>
          <a:off x="1886243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3B785-DA0E-45B0-8771-537F82993F12}">
      <dsp:nvSpPr>
        <dsp:cNvPr id="0" name=""/>
        <dsp:cNvSpPr/>
      </dsp:nvSpPr>
      <dsp:spPr>
        <a:xfrm>
          <a:off x="1851244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42BF6-2FCF-42F3-B8C1-0EE642062A45}">
      <dsp:nvSpPr>
        <dsp:cNvPr id="0" name=""/>
        <dsp:cNvSpPr/>
      </dsp:nvSpPr>
      <dsp:spPr>
        <a:xfrm rot="8100000">
          <a:off x="3445228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22986-E700-4CEE-815D-4F55D278FB88}">
      <dsp:nvSpPr>
        <dsp:cNvPr id="0" name=""/>
        <dsp:cNvSpPr/>
      </dsp:nvSpPr>
      <dsp:spPr>
        <a:xfrm>
          <a:off x="3475109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C5B61-8175-41F0-B58D-EB25A4FBCC4D}">
      <dsp:nvSpPr>
        <dsp:cNvPr id="0" name=""/>
        <dsp:cNvSpPr/>
      </dsp:nvSpPr>
      <dsp:spPr>
        <a:xfrm>
          <a:off x="3769911" y="746150"/>
          <a:ext cx="2822551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F2EDE-E090-4230-A899-FA7F4DA78868}">
      <dsp:nvSpPr>
        <dsp:cNvPr id="0" name=""/>
        <dsp:cNvSpPr/>
      </dsp:nvSpPr>
      <dsp:spPr>
        <a:xfrm>
          <a:off x="3769911" y="365759"/>
          <a:ext cx="2822551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1980</a:t>
          </a:r>
          <a:endParaRPr lang="pt-BR" sz="2000" kern="1200"/>
        </a:p>
      </dsp:txBody>
      <dsp:txXfrm>
        <a:off x="3769911" y="365759"/>
        <a:ext cx="2822551" cy="380390"/>
      </dsp:txXfrm>
    </dsp:sp>
    <dsp:sp modelId="{297B6DB9-5AE9-4BA2-A24E-3C4B22035667}">
      <dsp:nvSpPr>
        <dsp:cNvPr id="0" name=""/>
        <dsp:cNvSpPr/>
      </dsp:nvSpPr>
      <dsp:spPr>
        <a:xfrm>
          <a:off x="3579716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30D9-21AA-4455-B5BC-2EF3019300F2}">
      <dsp:nvSpPr>
        <dsp:cNvPr id="0" name=""/>
        <dsp:cNvSpPr/>
      </dsp:nvSpPr>
      <dsp:spPr>
        <a:xfrm>
          <a:off x="3544717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F4A3A-CC99-4449-962B-E0C9AF2D139B}">
      <dsp:nvSpPr>
        <dsp:cNvPr id="0" name=""/>
        <dsp:cNvSpPr/>
      </dsp:nvSpPr>
      <dsp:spPr>
        <a:xfrm rot="18900000">
          <a:off x="5138700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1DFC-4BF1-4EC5-95BD-2A10AA203656}">
      <dsp:nvSpPr>
        <dsp:cNvPr id="0" name=""/>
        <dsp:cNvSpPr/>
      </dsp:nvSpPr>
      <dsp:spPr>
        <a:xfrm>
          <a:off x="5168581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10E57-4E99-4243-9361-137A8C11FF7F}">
      <dsp:nvSpPr>
        <dsp:cNvPr id="0" name=""/>
        <dsp:cNvSpPr/>
      </dsp:nvSpPr>
      <dsp:spPr>
        <a:xfrm>
          <a:off x="5463384" y="1828800"/>
          <a:ext cx="2822551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50657-90DF-4BCD-8BAC-7AFD32259B99}">
      <dsp:nvSpPr>
        <dsp:cNvPr id="0" name=""/>
        <dsp:cNvSpPr/>
      </dsp:nvSpPr>
      <dsp:spPr>
        <a:xfrm>
          <a:off x="5463384" y="2911449"/>
          <a:ext cx="2822551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1983</a:t>
          </a:r>
        </a:p>
      </dsp:txBody>
      <dsp:txXfrm>
        <a:off x="5463384" y="2911449"/>
        <a:ext cx="2822551" cy="380390"/>
      </dsp:txXfrm>
    </dsp:sp>
    <dsp:sp modelId="{2B2267C1-1909-476D-AF67-0D075543A575}">
      <dsp:nvSpPr>
        <dsp:cNvPr id="0" name=""/>
        <dsp:cNvSpPr/>
      </dsp:nvSpPr>
      <dsp:spPr>
        <a:xfrm>
          <a:off x="5273189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BF58-A990-4794-801A-A4E1449127B5}">
      <dsp:nvSpPr>
        <dsp:cNvPr id="0" name=""/>
        <dsp:cNvSpPr/>
      </dsp:nvSpPr>
      <dsp:spPr>
        <a:xfrm>
          <a:off x="5238189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C2F3-6A97-4A52-BEED-649E3B0CF0E7}">
      <dsp:nvSpPr>
        <dsp:cNvPr id="0" name=""/>
        <dsp:cNvSpPr/>
      </dsp:nvSpPr>
      <dsp:spPr>
        <a:xfrm>
          <a:off x="0" y="1828800"/>
          <a:ext cx="848623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B9CB3-F13B-472B-BD5B-015B28CDDCEC}">
      <dsp:nvSpPr>
        <dsp:cNvPr id="0" name=""/>
        <dsp:cNvSpPr/>
      </dsp:nvSpPr>
      <dsp:spPr>
        <a:xfrm rot="8100000">
          <a:off x="57368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B07F6-EE42-4F07-AB24-891D6E33A51C}">
      <dsp:nvSpPr>
        <dsp:cNvPr id="0" name=""/>
        <dsp:cNvSpPr/>
      </dsp:nvSpPr>
      <dsp:spPr>
        <a:xfrm>
          <a:off x="87249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88208-F47D-4F2E-8E27-B9071572EA97}">
      <dsp:nvSpPr>
        <dsp:cNvPr id="0" name=""/>
        <dsp:cNvSpPr/>
      </dsp:nvSpPr>
      <dsp:spPr>
        <a:xfrm>
          <a:off x="382051" y="746150"/>
          <a:ext cx="235326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F9D7D-FC14-4187-BD9F-879A55DA9849}">
      <dsp:nvSpPr>
        <dsp:cNvPr id="0" name=""/>
        <dsp:cNvSpPr/>
      </dsp:nvSpPr>
      <dsp:spPr>
        <a:xfrm>
          <a:off x="382051" y="365759"/>
          <a:ext cx="235326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1960</a:t>
          </a:r>
          <a:endParaRPr lang="pt-BR" sz="2000" kern="1200"/>
        </a:p>
      </dsp:txBody>
      <dsp:txXfrm>
        <a:off x="382051" y="365759"/>
        <a:ext cx="2353267" cy="380390"/>
      </dsp:txXfrm>
    </dsp:sp>
    <dsp:sp modelId="{01F628C6-64F4-4462-87AB-334EC7388519}">
      <dsp:nvSpPr>
        <dsp:cNvPr id="0" name=""/>
        <dsp:cNvSpPr/>
      </dsp:nvSpPr>
      <dsp:spPr>
        <a:xfrm>
          <a:off x="191856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A0F7-06BB-43CF-A2E2-7C146C0DC79D}">
      <dsp:nvSpPr>
        <dsp:cNvPr id="0" name=""/>
        <dsp:cNvSpPr/>
      </dsp:nvSpPr>
      <dsp:spPr>
        <a:xfrm>
          <a:off x="156857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8D8C5-6B01-4F23-9FAC-1DF623928F59}">
      <dsp:nvSpPr>
        <dsp:cNvPr id="0" name=""/>
        <dsp:cNvSpPr/>
      </dsp:nvSpPr>
      <dsp:spPr>
        <a:xfrm rot="18900000">
          <a:off x="1469280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21CBA-3730-4C95-9E48-1F3C9A28B656}">
      <dsp:nvSpPr>
        <dsp:cNvPr id="0" name=""/>
        <dsp:cNvSpPr/>
      </dsp:nvSpPr>
      <dsp:spPr>
        <a:xfrm>
          <a:off x="1499161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D0FF3-C060-4EE5-B6D9-113D78DDEC71}">
      <dsp:nvSpPr>
        <dsp:cNvPr id="0" name=""/>
        <dsp:cNvSpPr/>
      </dsp:nvSpPr>
      <dsp:spPr>
        <a:xfrm>
          <a:off x="1793963" y="1828800"/>
          <a:ext cx="235326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B670-697A-4A2E-9693-54D8C63CDB8D}">
      <dsp:nvSpPr>
        <dsp:cNvPr id="0" name=""/>
        <dsp:cNvSpPr/>
      </dsp:nvSpPr>
      <dsp:spPr>
        <a:xfrm>
          <a:off x="1793963" y="2911449"/>
          <a:ext cx="235326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1970</a:t>
          </a:r>
        </a:p>
      </dsp:txBody>
      <dsp:txXfrm>
        <a:off x="1793963" y="2911449"/>
        <a:ext cx="2353267" cy="380390"/>
      </dsp:txXfrm>
    </dsp:sp>
    <dsp:sp modelId="{9FB96F13-8ACD-45F5-9C69-7A952F898573}">
      <dsp:nvSpPr>
        <dsp:cNvPr id="0" name=""/>
        <dsp:cNvSpPr/>
      </dsp:nvSpPr>
      <dsp:spPr>
        <a:xfrm>
          <a:off x="1603768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3B785-DA0E-45B0-8771-537F82993F12}">
      <dsp:nvSpPr>
        <dsp:cNvPr id="0" name=""/>
        <dsp:cNvSpPr/>
      </dsp:nvSpPr>
      <dsp:spPr>
        <a:xfrm>
          <a:off x="1568769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42BF6-2FCF-42F3-B8C1-0EE642062A45}">
      <dsp:nvSpPr>
        <dsp:cNvPr id="0" name=""/>
        <dsp:cNvSpPr/>
      </dsp:nvSpPr>
      <dsp:spPr>
        <a:xfrm rot="8100000">
          <a:off x="2881192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22986-E700-4CEE-815D-4F55D278FB88}">
      <dsp:nvSpPr>
        <dsp:cNvPr id="0" name=""/>
        <dsp:cNvSpPr/>
      </dsp:nvSpPr>
      <dsp:spPr>
        <a:xfrm>
          <a:off x="2911073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C5B61-8175-41F0-B58D-EB25A4FBCC4D}">
      <dsp:nvSpPr>
        <dsp:cNvPr id="0" name=""/>
        <dsp:cNvSpPr/>
      </dsp:nvSpPr>
      <dsp:spPr>
        <a:xfrm>
          <a:off x="3205876" y="746150"/>
          <a:ext cx="235326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F2EDE-E090-4230-A899-FA7F4DA78868}">
      <dsp:nvSpPr>
        <dsp:cNvPr id="0" name=""/>
        <dsp:cNvSpPr/>
      </dsp:nvSpPr>
      <dsp:spPr>
        <a:xfrm>
          <a:off x="3205876" y="365759"/>
          <a:ext cx="235326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1980</a:t>
          </a:r>
          <a:endParaRPr lang="pt-BR" sz="2000" kern="1200"/>
        </a:p>
      </dsp:txBody>
      <dsp:txXfrm>
        <a:off x="3205876" y="365759"/>
        <a:ext cx="2353267" cy="380390"/>
      </dsp:txXfrm>
    </dsp:sp>
    <dsp:sp modelId="{297B6DB9-5AE9-4BA2-A24E-3C4B22035667}">
      <dsp:nvSpPr>
        <dsp:cNvPr id="0" name=""/>
        <dsp:cNvSpPr/>
      </dsp:nvSpPr>
      <dsp:spPr>
        <a:xfrm>
          <a:off x="3015680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30D9-21AA-4455-B5BC-2EF3019300F2}">
      <dsp:nvSpPr>
        <dsp:cNvPr id="0" name=""/>
        <dsp:cNvSpPr/>
      </dsp:nvSpPr>
      <dsp:spPr>
        <a:xfrm>
          <a:off x="2980681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F4A3A-CC99-4449-962B-E0C9AF2D139B}">
      <dsp:nvSpPr>
        <dsp:cNvPr id="0" name=""/>
        <dsp:cNvSpPr/>
      </dsp:nvSpPr>
      <dsp:spPr>
        <a:xfrm rot="18900000">
          <a:off x="4293104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1DFC-4BF1-4EC5-95BD-2A10AA203656}">
      <dsp:nvSpPr>
        <dsp:cNvPr id="0" name=""/>
        <dsp:cNvSpPr/>
      </dsp:nvSpPr>
      <dsp:spPr>
        <a:xfrm>
          <a:off x="4322985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10E57-4E99-4243-9361-137A8C11FF7F}">
      <dsp:nvSpPr>
        <dsp:cNvPr id="0" name=""/>
        <dsp:cNvSpPr/>
      </dsp:nvSpPr>
      <dsp:spPr>
        <a:xfrm>
          <a:off x="4617788" y="1828800"/>
          <a:ext cx="235326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50657-90DF-4BCD-8BAC-7AFD32259B99}">
      <dsp:nvSpPr>
        <dsp:cNvPr id="0" name=""/>
        <dsp:cNvSpPr/>
      </dsp:nvSpPr>
      <dsp:spPr>
        <a:xfrm>
          <a:off x="4617788" y="2911449"/>
          <a:ext cx="235326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1990</a:t>
          </a:r>
        </a:p>
      </dsp:txBody>
      <dsp:txXfrm>
        <a:off x="4617788" y="2911449"/>
        <a:ext cx="2353267" cy="380390"/>
      </dsp:txXfrm>
    </dsp:sp>
    <dsp:sp modelId="{2B2267C1-1909-476D-AF67-0D075543A575}">
      <dsp:nvSpPr>
        <dsp:cNvPr id="0" name=""/>
        <dsp:cNvSpPr/>
      </dsp:nvSpPr>
      <dsp:spPr>
        <a:xfrm>
          <a:off x="4427593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BF58-A990-4794-801A-A4E1449127B5}">
      <dsp:nvSpPr>
        <dsp:cNvPr id="0" name=""/>
        <dsp:cNvSpPr/>
      </dsp:nvSpPr>
      <dsp:spPr>
        <a:xfrm>
          <a:off x="4392593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BE7B-7559-49CD-A41C-D7A2E6433AF8}">
      <dsp:nvSpPr>
        <dsp:cNvPr id="0" name=""/>
        <dsp:cNvSpPr/>
      </dsp:nvSpPr>
      <dsp:spPr>
        <a:xfrm rot="8100000">
          <a:off x="5705017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94766-D542-4CAE-A5AB-F02D53984351}">
      <dsp:nvSpPr>
        <dsp:cNvPr id="0" name=""/>
        <dsp:cNvSpPr/>
      </dsp:nvSpPr>
      <dsp:spPr>
        <a:xfrm>
          <a:off x="5734898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05350-52EC-48B0-BA8F-4FDAFA9A1B49}">
      <dsp:nvSpPr>
        <dsp:cNvPr id="0" name=""/>
        <dsp:cNvSpPr/>
      </dsp:nvSpPr>
      <dsp:spPr>
        <a:xfrm>
          <a:off x="6029700" y="746150"/>
          <a:ext cx="235326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33B21-66AF-4432-B4C4-164F9EFEEDF9}">
      <dsp:nvSpPr>
        <dsp:cNvPr id="0" name=""/>
        <dsp:cNvSpPr/>
      </dsp:nvSpPr>
      <dsp:spPr>
        <a:xfrm>
          <a:off x="6029700" y="365759"/>
          <a:ext cx="235326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2000</a:t>
          </a:r>
        </a:p>
      </dsp:txBody>
      <dsp:txXfrm>
        <a:off x="6029700" y="365759"/>
        <a:ext cx="2353267" cy="380390"/>
      </dsp:txXfrm>
    </dsp:sp>
    <dsp:sp modelId="{4858717B-6EE4-443B-AB14-A022F3AE3BD3}">
      <dsp:nvSpPr>
        <dsp:cNvPr id="0" name=""/>
        <dsp:cNvSpPr/>
      </dsp:nvSpPr>
      <dsp:spPr>
        <a:xfrm>
          <a:off x="5839505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A39A6-5B47-4BDE-B810-BF9CD959CBC1}">
      <dsp:nvSpPr>
        <dsp:cNvPr id="0" name=""/>
        <dsp:cNvSpPr/>
      </dsp:nvSpPr>
      <dsp:spPr>
        <a:xfrm>
          <a:off x="5804506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3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0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18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6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62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90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00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395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361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50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5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45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32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8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57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25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7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45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32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2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16.png"/><Relationship Id="rId3" Type="http://schemas.openxmlformats.org/officeDocument/2006/relationships/image" Target="../media/image39.png"/><Relationship Id="rId21" Type="http://schemas.openxmlformats.org/officeDocument/2006/relationships/image" Target="../media/image1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17" Type="http://schemas.openxmlformats.org/officeDocument/2006/relationships/image" Target="../media/image52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1.png"/><Relationship Id="rId20" Type="http://schemas.openxmlformats.org/officeDocument/2006/relationships/image" Target="../media/image5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3.png"/><Relationship Id="rId4" Type="http://schemas.openxmlformats.org/officeDocument/2006/relationships/image" Target="../media/image35.png"/><Relationship Id="rId9" Type="http://schemas.openxmlformats.org/officeDocument/2006/relationships/image" Target="../media/image44.svg"/><Relationship Id="rId14" Type="http://schemas.openxmlformats.org/officeDocument/2006/relationships/image" Target="../media/image49.svg"/><Relationship Id="rId22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Contextualizando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– 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histórico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conceitos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1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Sequência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Eventos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" name="Diagrama 10">
            <a:extLst>
              <a:ext uri="{FF2B5EF4-FFF2-40B4-BE49-F238E27FC236}">
                <a16:creationId xmlns:a16="http://schemas.microsoft.com/office/drawing/2014/main" id="{265331FF-275A-F73A-94DA-7F1765191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430056"/>
              </p:ext>
            </p:extLst>
          </p:nvPr>
        </p:nvGraphicFramePr>
        <p:xfrm>
          <a:off x="560718" y="1681072"/>
          <a:ext cx="8486234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93" name="Retângulo: Cantos Arredondados 692">
            <a:extLst>
              <a:ext uri="{FF2B5EF4-FFF2-40B4-BE49-F238E27FC236}">
                <a16:creationId xmlns:a16="http://schemas.microsoft.com/office/drawing/2014/main" id="{6AFA5630-EF4E-1D63-4060-2813F78355CF}"/>
              </a:ext>
            </a:extLst>
          </p:cNvPr>
          <p:cNvSpPr/>
          <p:nvPr/>
        </p:nvSpPr>
        <p:spPr>
          <a:xfrm>
            <a:off x="1462177" y="3861398"/>
            <a:ext cx="4022065" cy="46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DB </a:t>
            </a:r>
            <a:r>
              <a:rPr lang="pt-BR" err="1">
                <a:cs typeface="Arial"/>
              </a:rPr>
              <a:t>H</a:t>
            </a:r>
            <a:r>
              <a:rPr lang="pt-BR" err="1">
                <a:ea typeface="+mn-lt"/>
                <a:cs typeface="+mn-lt"/>
              </a:rPr>
              <a:t>oneywell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Information</a:t>
            </a:r>
            <a:r>
              <a:rPr lang="pt-BR">
                <a:ea typeface="+mn-lt"/>
                <a:cs typeface="+mn-lt"/>
              </a:rPr>
              <a:t> Systems Inc</a:t>
            </a:r>
          </a:p>
        </p:txBody>
      </p:sp>
      <p:pic>
        <p:nvPicPr>
          <p:cNvPr id="773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5BC706C1-3443-2446-D20C-FBC4EB987D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541" y="2565819"/>
            <a:ext cx="1352191" cy="745107"/>
          </a:xfrm>
          <a:prstGeom prst="rect">
            <a:avLst/>
          </a:prstGeom>
        </p:spPr>
      </p:pic>
      <p:sp>
        <p:nvSpPr>
          <p:cNvPr id="774" name="Retângulo: Cantos Arredondados 773">
            <a:extLst>
              <a:ext uri="{FF2B5EF4-FFF2-40B4-BE49-F238E27FC236}">
                <a16:creationId xmlns:a16="http://schemas.microsoft.com/office/drawing/2014/main" id="{178FBDFB-E96D-4F4E-ACBF-63F0961A432A}"/>
              </a:ext>
            </a:extLst>
          </p:cNvPr>
          <p:cNvSpPr/>
          <p:nvPr/>
        </p:nvSpPr>
        <p:spPr>
          <a:xfrm>
            <a:off x="4341243" y="2470388"/>
            <a:ext cx="1423358" cy="46367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Oracle 2</a:t>
            </a:r>
            <a:endParaRPr lang="pt-BR"/>
          </a:p>
        </p:txBody>
      </p:sp>
      <p:sp>
        <p:nvSpPr>
          <p:cNvPr id="775" name="Retângulo: Cantos Arredondados 774">
            <a:extLst>
              <a:ext uri="{FF2B5EF4-FFF2-40B4-BE49-F238E27FC236}">
                <a16:creationId xmlns:a16="http://schemas.microsoft.com/office/drawing/2014/main" id="{3D446948-3AF3-EEF5-B399-C84F14A67C43}"/>
              </a:ext>
            </a:extLst>
          </p:cNvPr>
          <p:cNvSpPr/>
          <p:nvPr/>
        </p:nvSpPr>
        <p:spPr>
          <a:xfrm>
            <a:off x="6864469" y="4325067"/>
            <a:ext cx="1423358" cy="46367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Oracle 3</a:t>
            </a:r>
            <a:endParaRPr lang="pt-BR"/>
          </a:p>
        </p:txBody>
      </p:sp>
      <p:sp>
        <p:nvSpPr>
          <p:cNvPr id="776" name="Retângulo: Cantos Arredondados 775">
            <a:extLst>
              <a:ext uri="{FF2B5EF4-FFF2-40B4-BE49-F238E27FC236}">
                <a16:creationId xmlns:a16="http://schemas.microsoft.com/office/drawing/2014/main" id="{776FB09C-630E-7596-4042-BF64C557C625}"/>
              </a:ext>
            </a:extLst>
          </p:cNvPr>
          <p:cNvSpPr/>
          <p:nvPr/>
        </p:nvSpPr>
        <p:spPr>
          <a:xfrm>
            <a:off x="5624422" y="1801841"/>
            <a:ext cx="1423358" cy="46367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IBM SQL/DS</a:t>
            </a:r>
            <a:endParaRPr lang="pt-BR"/>
          </a:p>
        </p:txBody>
      </p:sp>
      <p:pic>
        <p:nvPicPr>
          <p:cNvPr id="778" name="Imagem 2" descr="Ícone&#10;&#10;Descrição gerada automaticamente">
            <a:extLst>
              <a:ext uri="{FF2B5EF4-FFF2-40B4-BE49-F238E27FC236}">
                <a16:creationId xmlns:a16="http://schemas.microsoft.com/office/drawing/2014/main" id="{FFB1E947-79B4-6057-870F-BE29077478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5844" y="2388018"/>
            <a:ext cx="1740380" cy="7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Linha do Tempo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" name="Diagrama 10">
            <a:extLst>
              <a:ext uri="{FF2B5EF4-FFF2-40B4-BE49-F238E27FC236}">
                <a16:creationId xmlns:a16="http://schemas.microsoft.com/office/drawing/2014/main" id="{265331FF-275A-F73A-94DA-7F1765191CB9}"/>
              </a:ext>
            </a:extLst>
          </p:cNvPr>
          <p:cNvGraphicFramePr/>
          <p:nvPr/>
        </p:nvGraphicFramePr>
        <p:xfrm>
          <a:off x="560718" y="1681072"/>
          <a:ext cx="8486234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5A7D691F-FE63-3602-82EF-BC98F976348D}"/>
              </a:ext>
            </a:extLst>
          </p:cNvPr>
          <p:cNvSpPr/>
          <p:nvPr/>
        </p:nvSpPr>
        <p:spPr>
          <a:xfrm>
            <a:off x="567187" y="2934058"/>
            <a:ext cx="1779196" cy="420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Conceito criado</a:t>
            </a:r>
            <a:endParaRPr lang="pt-BR" sz="1800">
              <a:latin typeface="Calibri"/>
              <a:cs typeface="Calibri"/>
            </a:endParaRPr>
          </a:p>
        </p:txBody>
      </p:sp>
      <p:grpSp>
        <p:nvGrpSpPr>
          <p:cNvPr id="1066" name="Agrupar 1065">
            <a:extLst>
              <a:ext uri="{FF2B5EF4-FFF2-40B4-BE49-F238E27FC236}">
                <a16:creationId xmlns:a16="http://schemas.microsoft.com/office/drawing/2014/main" id="{06E6C946-AF96-B7CE-E0BF-F2DE2B4230C0}"/>
              </a:ext>
            </a:extLst>
          </p:cNvPr>
          <p:cNvGrpSpPr/>
          <p:nvPr/>
        </p:nvGrpSpPr>
        <p:grpSpPr>
          <a:xfrm>
            <a:off x="2389518" y="3753567"/>
            <a:ext cx="882051" cy="752655"/>
            <a:chOff x="6691942" y="2944843"/>
            <a:chExt cx="2229927" cy="2057399"/>
          </a:xfrm>
        </p:grpSpPr>
        <p:pic>
          <p:nvPicPr>
            <p:cNvPr id="491" name="Gráfico 490" descr="Banco de dados com preenchimento sólido">
              <a:extLst>
                <a:ext uri="{FF2B5EF4-FFF2-40B4-BE49-F238E27FC236}">
                  <a16:creationId xmlns:a16="http://schemas.microsoft.com/office/drawing/2014/main" id="{68DE6414-5C8D-055D-96F5-1D42954D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492" name="Gráfico 7" descr="Tabela com preenchimento sólido">
              <a:extLst>
                <a:ext uri="{FF2B5EF4-FFF2-40B4-BE49-F238E27FC236}">
                  <a16:creationId xmlns:a16="http://schemas.microsoft.com/office/drawing/2014/main" id="{1225BF4A-267D-22D5-906F-8E42C3A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  <p:pic>
        <p:nvPicPr>
          <p:cNvPr id="494" name="Imagem 494" descr="Celular com tela ligada&#10;&#10;Descrição gerada automaticamente">
            <a:extLst>
              <a:ext uri="{FF2B5EF4-FFF2-40B4-BE49-F238E27FC236}">
                <a16:creationId xmlns:a16="http://schemas.microsoft.com/office/drawing/2014/main" id="{CB0F25AD-F500-1543-4F63-26C5A8700C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4494" y="2716781"/>
            <a:ext cx="1104182" cy="637277"/>
          </a:xfrm>
          <a:prstGeom prst="rect">
            <a:avLst/>
          </a:prstGeom>
        </p:spPr>
      </p:pic>
      <p:sp>
        <p:nvSpPr>
          <p:cNvPr id="559" name="Retângulo: Cantos Arredondados 558">
            <a:extLst>
              <a:ext uri="{FF2B5EF4-FFF2-40B4-BE49-F238E27FC236}">
                <a16:creationId xmlns:a16="http://schemas.microsoft.com/office/drawing/2014/main" id="{2E4B2AA9-AC97-6387-D7F0-B860D239802D}"/>
              </a:ext>
            </a:extLst>
          </p:cNvPr>
          <p:cNvSpPr/>
          <p:nvPr/>
        </p:nvSpPr>
        <p:spPr>
          <a:xfrm>
            <a:off x="5257799" y="3634954"/>
            <a:ext cx="992036" cy="496019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POO </a:t>
            </a:r>
            <a:endParaRPr lang="pt-BR" sz="1800">
              <a:latin typeface="Calibri"/>
              <a:cs typeface="Calibri"/>
            </a:endParaRPr>
          </a:p>
        </p:txBody>
      </p:sp>
      <p:pic>
        <p:nvPicPr>
          <p:cNvPr id="527" name="Imagem 11" descr="Logotipo&#10;&#10;Descrição gerada automaticamente">
            <a:extLst>
              <a:ext uri="{FF2B5EF4-FFF2-40B4-BE49-F238E27FC236}">
                <a16:creationId xmlns:a16="http://schemas.microsoft.com/office/drawing/2014/main" id="{6A2475FF-C993-C386-5B90-62B77EA6CA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0408" y="2278193"/>
            <a:ext cx="877739" cy="587115"/>
          </a:xfrm>
          <a:prstGeom prst="rect">
            <a:avLst/>
          </a:prstGeom>
        </p:spPr>
      </p:pic>
      <p:pic>
        <p:nvPicPr>
          <p:cNvPr id="528" name="Imagem 12" descr="Logotipo&#10;&#10;Descrição gerada automaticamente">
            <a:extLst>
              <a:ext uri="{FF2B5EF4-FFF2-40B4-BE49-F238E27FC236}">
                <a16:creationId xmlns:a16="http://schemas.microsoft.com/office/drawing/2014/main" id="{A1A1CCF5-0E29-E5E0-F136-C95286E833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1860" y="3031722"/>
            <a:ext cx="1352191" cy="363234"/>
          </a:xfrm>
          <a:prstGeom prst="rect">
            <a:avLst/>
          </a:prstGeom>
        </p:spPr>
      </p:pic>
      <p:pic>
        <p:nvPicPr>
          <p:cNvPr id="529" name="Imagem 13">
            <a:extLst>
              <a:ext uri="{FF2B5EF4-FFF2-40B4-BE49-F238E27FC236}">
                <a16:creationId xmlns:a16="http://schemas.microsoft.com/office/drawing/2014/main" id="{159F81F4-7769-AB9A-6341-9D3E3B941A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01930" y="2574572"/>
            <a:ext cx="877739" cy="350193"/>
          </a:xfrm>
          <a:prstGeom prst="rect">
            <a:avLst/>
          </a:prstGeom>
        </p:spPr>
      </p:pic>
      <p:pic>
        <p:nvPicPr>
          <p:cNvPr id="530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B11D2876-157E-3118-6E10-1F04D0EBA8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08729" y="1865562"/>
            <a:ext cx="1093399" cy="3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5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Primeiros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do Mercado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B75FCDEF-E1E0-97A3-3F52-E63BD0F6E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93" y="1681611"/>
            <a:ext cx="1740379" cy="993114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F6D6B25-CA45-24B4-3D27-CB23BB09A849}"/>
              </a:ext>
            </a:extLst>
          </p:cNvPr>
          <p:cNvSpPr/>
          <p:nvPr/>
        </p:nvSpPr>
        <p:spPr>
          <a:xfrm>
            <a:off x="6702726" y="4174107"/>
            <a:ext cx="1962508" cy="776377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>
                <a:cs typeface="Arial"/>
              </a:rPr>
              <a:t>1980</a:t>
            </a:r>
            <a:endParaRPr lang="pt-BR" sz="3200"/>
          </a:p>
        </p:txBody>
      </p:sp>
      <p:sp>
        <p:nvSpPr>
          <p:cNvPr id="5" name="Google Shape;231;g116d3f5ae16_1_0">
            <a:extLst>
              <a:ext uri="{FF2B5EF4-FFF2-40B4-BE49-F238E27FC236}">
                <a16:creationId xmlns:a16="http://schemas.microsoft.com/office/drawing/2014/main" id="{992409E0-78E4-9D05-41CB-8DDF93206686}"/>
              </a:ext>
            </a:extLst>
          </p:cNvPr>
          <p:cNvSpPr txBox="1"/>
          <p:nvPr/>
        </p:nvSpPr>
        <p:spPr>
          <a:xfrm>
            <a:off x="565525" y="1481050"/>
            <a:ext cx="789828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>
              <a:latin typeface="Calibri"/>
              <a:ea typeface="Calibri"/>
              <a:sym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</a:rPr>
              <a:t>Evolução</a:t>
            </a:r>
            <a:r>
              <a:rPr lang="en-US" sz="2400">
                <a:latin typeface="Calibri"/>
              </a:rPr>
              <a:t> do </a:t>
            </a:r>
            <a:r>
              <a:rPr lang="en-US" sz="2400" err="1">
                <a:latin typeface="Calibri"/>
              </a:rPr>
              <a:t>modelo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relacional</a:t>
            </a:r>
            <a:r>
              <a:rPr lang="en-US" sz="2400">
                <a:latin typeface="Calibri"/>
              </a:rPr>
              <a:t> - 80's</a:t>
            </a:r>
            <a:endParaRPr lang="pt-BR" err="1"/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400">
              <a:latin typeface="Calibri"/>
              <a:ea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400">
              <a:ea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C2A5B8F-499B-7104-1D16-50CA900206C7}"/>
              </a:ext>
            </a:extLst>
          </p:cNvPr>
          <p:cNvSpPr/>
          <p:nvPr/>
        </p:nvSpPr>
        <p:spPr>
          <a:xfrm>
            <a:off x="319176" y="2556652"/>
            <a:ext cx="2016424" cy="46367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cs typeface="Arial"/>
              </a:rPr>
              <a:t>Feedback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02AB22-D48E-0DF6-485B-B98DB96AD644}"/>
              </a:ext>
            </a:extLst>
          </p:cNvPr>
          <p:cNvSpPr/>
          <p:nvPr/>
        </p:nvSpPr>
        <p:spPr>
          <a:xfrm>
            <a:off x="1203384" y="3376161"/>
            <a:ext cx="4032848" cy="463670"/>
          </a:xfrm>
          <a:prstGeom prst="round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cs typeface="Arial"/>
              </a:rPr>
              <a:t>Desenvolvimento dos sistemas</a:t>
            </a:r>
            <a:endParaRPr lang="pt-BR" sz="180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BBBF422-159F-FD27-33AC-6027EBFD5B8D}"/>
              </a:ext>
            </a:extLst>
          </p:cNvPr>
          <p:cNvSpPr/>
          <p:nvPr/>
        </p:nvSpPr>
        <p:spPr>
          <a:xfrm>
            <a:off x="4352025" y="1402868"/>
            <a:ext cx="2760452" cy="46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cs typeface="Arial"/>
              </a:rPr>
              <a:t>Uso dos </a:t>
            </a:r>
            <a:r>
              <a:rPr lang="pt-BR" sz="1800" err="1">
                <a:cs typeface="Arial"/>
              </a:rPr>
              <a:t>pcs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F88182F-2967-D7E6-4665-515E2E631D7B}"/>
              </a:ext>
            </a:extLst>
          </p:cNvPr>
          <p:cNvSpPr/>
          <p:nvPr/>
        </p:nvSpPr>
        <p:spPr>
          <a:xfrm>
            <a:off x="3252157" y="2491952"/>
            <a:ext cx="2760452" cy="46367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cs typeface="Arial"/>
              </a:rPr>
              <a:t>Sistemas distribuídos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3009B16-ED88-E826-E96A-5EE28F265973}"/>
              </a:ext>
            </a:extLst>
          </p:cNvPr>
          <p:cNvCxnSpPr/>
          <p:nvPr/>
        </p:nvCxnSpPr>
        <p:spPr>
          <a:xfrm flipV="1">
            <a:off x="567187" y="4754234"/>
            <a:ext cx="5507966" cy="2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BB41B3-FFEB-2BE6-E241-82B7A511E66B}"/>
              </a:ext>
            </a:extLst>
          </p:cNvPr>
          <p:cNvSpPr txBox="1"/>
          <p:nvPr/>
        </p:nvSpPr>
        <p:spPr>
          <a:xfrm>
            <a:off x="391423" y="4321834"/>
            <a:ext cx="931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b="1"/>
              <a:t>8 MB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9D252D-4E91-81CC-8791-C050DC02812D}"/>
              </a:ext>
            </a:extLst>
          </p:cNvPr>
          <p:cNvSpPr txBox="1"/>
          <p:nvPr/>
        </p:nvSpPr>
        <p:spPr>
          <a:xfrm>
            <a:off x="4887942" y="4321834"/>
            <a:ext cx="1373757" cy="3801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b="1"/>
              <a:t>TeraBytes</a:t>
            </a:r>
          </a:p>
        </p:txBody>
      </p:sp>
    </p:spTree>
    <p:extLst>
      <p:ext uri="{BB962C8B-B14F-4D97-AF65-F5344CB8AC3E}">
        <p14:creationId xmlns:p14="http://schemas.microsoft.com/office/powerpoint/2010/main" val="206065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Hierárquico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1;g116d3f5ae16_1_0">
            <a:extLst>
              <a:ext uri="{FF2B5EF4-FFF2-40B4-BE49-F238E27FC236}">
                <a16:creationId xmlns:a16="http://schemas.microsoft.com/office/drawing/2014/main" id="{992409E0-78E4-9D05-41CB-8DDF93206686}"/>
              </a:ext>
            </a:extLst>
          </p:cNvPr>
          <p:cNvSpPr txBox="1"/>
          <p:nvPr/>
        </p:nvSpPr>
        <p:spPr>
          <a:xfrm>
            <a:off x="565525" y="1481050"/>
            <a:ext cx="712191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>
                <a:latin typeface="Calibri"/>
              </a:rPr>
              <a:t>IMS – Information Management System</a:t>
            </a:r>
            <a:endParaRPr lang="pt-BR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  <a:ea typeface="Calibri"/>
              </a:rPr>
              <a:t>Registros</a:t>
            </a:r>
            <a:r>
              <a:rPr lang="en-US" sz="2400">
                <a:latin typeface="Calibri"/>
                <a:ea typeface="Calibri"/>
              </a:rPr>
              <a:t>: links e dados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  <a:ea typeface="Calibri"/>
              </a:rPr>
              <a:t>TAD tree – com </a:t>
            </a:r>
            <a:r>
              <a:rPr lang="en-US" sz="2400" err="1">
                <a:latin typeface="Calibri"/>
                <a:ea typeface="Calibri"/>
              </a:rPr>
              <a:t>raiz</a:t>
            </a:r>
            <a:endParaRPr lang="en-US" sz="2400">
              <a:latin typeface="Calibri"/>
              <a:ea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13903A-2DCD-5C10-E2F2-A4072EB76197}"/>
              </a:ext>
            </a:extLst>
          </p:cNvPr>
          <p:cNvSpPr/>
          <p:nvPr/>
        </p:nvSpPr>
        <p:spPr>
          <a:xfrm>
            <a:off x="567188" y="4486813"/>
            <a:ext cx="8011781" cy="3989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solidFill>
                  <a:srgbClr val="A5A5A5"/>
                </a:solidFill>
                <a:cs typeface="Arial"/>
              </a:rPr>
              <a:t>Modelo Hierárquico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D1B2141A-2B8C-8DDB-8C22-39729FEE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09" y="2329499"/>
            <a:ext cx="4004813" cy="1810814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B2902C-00B5-FA46-835C-0F2A80E8C428}"/>
              </a:ext>
            </a:extLst>
          </p:cNvPr>
          <p:cNvSpPr/>
          <p:nvPr/>
        </p:nvSpPr>
        <p:spPr>
          <a:xfrm>
            <a:off x="6950734" y="691190"/>
            <a:ext cx="1423359" cy="5930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Clipper</a:t>
            </a:r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F9CE1D-10D8-97C0-ADB1-1BC75F2ECE81}"/>
              </a:ext>
            </a:extLst>
          </p:cNvPr>
          <p:cNvSpPr/>
          <p:nvPr/>
        </p:nvSpPr>
        <p:spPr>
          <a:xfrm>
            <a:off x="3144329" y="1478351"/>
            <a:ext cx="1391010" cy="5930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 </a:t>
            </a:r>
            <a:r>
              <a:rPr lang="pt-BR" err="1">
                <a:cs typeface="Arial"/>
              </a:rPr>
              <a:t>BDDBase</a:t>
            </a:r>
            <a:r>
              <a:rPr lang="pt-BR">
                <a:cs typeface="Arial"/>
              </a:rPr>
              <a:t> </a:t>
            </a:r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598FC-E980-2A25-FC05-3D399AB06453}"/>
              </a:ext>
            </a:extLst>
          </p:cNvPr>
          <p:cNvSpPr/>
          <p:nvPr/>
        </p:nvSpPr>
        <p:spPr>
          <a:xfrm>
            <a:off x="7392837" y="1737143"/>
            <a:ext cx="1391010" cy="5930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 Fox Pro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0FAA108-B2E0-79A7-3141-4DC6BF3ADD06}"/>
              </a:ext>
            </a:extLst>
          </p:cNvPr>
          <p:cNvSpPr/>
          <p:nvPr/>
        </p:nvSpPr>
        <p:spPr>
          <a:xfrm>
            <a:off x="5031355" y="1435218"/>
            <a:ext cx="1757633" cy="517585"/>
          </a:xfrm>
          <a:prstGeom prst="round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COBOL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1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homem, pessoas, grupo, em pé&#10;&#10;Descrição gerada automaticamente">
            <a:extLst>
              <a:ext uri="{FF2B5EF4-FFF2-40B4-BE49-F238E27FC236}">
                <a16:creationId xmlns:a16="http://schemas.microsoft.com/office/drawing/2014/main" id="{77845DF8-F1BA-706C-2E41-25499640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1657351"/>
            <a:ext cx="5137030" cy="1289649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 Rede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1;g116d3f5ae16_1_0">
            <a:extLst>
              <a:ext uri="{FF2B5EF4-FFF2-40B4-BE49-F238E27FC236}">
                <a16:creationId xmlns:a16="http://schemas.microsoft.com/office/drawing/2014/main" id="{992409E0-78E4-9D05-41CB-8DDF93206686}"/>
              </a:ext>
            </a:extLst>
          </p:cNvPr>
          <p:cNvSpPr txBox="1"/>
          <p:nvPr/>
        </p:nvSpPr>
        <p:spPr>
          <a:xfrm>
            <a:off x="565525" y="1481050"/>
            <a:ext cx="7283655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>
              <a:latin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ea typeface="Calibri"/>
              </a:rPr>
              <a:t>CODASYL 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>
                <a:ea typeface="Calibri"/>
              </a:rPr>
              <a:t>Links - </a:t>
            </a:r>
            <a:r>
              <a:rPr lang="en-US" sz="2000" err="1">
                <a:ea typeface="Calibri"/>
              </a:rPr>
              <a:t>Ponteiros</a:t>
            </a:r>
            <a:r>
              <a:rPr lang="en-US" sz="2000">
                <a:ea typeface="Calibri"/>
              </a:rPr>
              <a:t> entre </a:t>
            </a:r>
            <a:r>
              <a:rPr lang="en-US" sz="2000" err="1">
                <a:ea typeface="Calibri"/>
              </a:rPr>
              <a:t>nós</a:t>
            </a:r>
            <a:endParaRPr lang="en-US" sz="2000">
              <a:ea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>
                <a:ea typeface="Calibri"/>
              </a:rPr>
              <a:t>1964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13903A-2DCD-5C10-E2F2-A4072EB76197}"/>
              </a:ext>
            </a:extLst>
          </p:cNvPr>
          <p:cNvSpPr/>
          <p:nvPr/>
        </p:nvSpPr>
        <p:spPr>
          <a:xfrm>
            <a:off x="567188" y="4486813"/>
            <a:ext cx="8011781" cy="3989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solidFill>
                  <a:srgbClr val="A5A5A5"/>
                </a:solidFill>
                <a:cs typeface="Arial"/>
              </a:rPr>
              <a:t>Modelo em rede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862292C6-3D88-F34B-64D2-2F2352B4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532" y="2936986"/>
            <a:ext cx="4349869" cy="127517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7683651-489A-FF3B-B3B7-A40B6657729E}"/>
              </a:ext>
            </a:extLst>
          </p:cNvPr>
          <p:cNvSpPr/>
          <p:nvPr/>
        </p:nvSpPr>
        <p:spPr>
          <a:xfrm>
            <a:off x="567187" y="3667304"/>
            <a:ext cx="3644660" cy="5930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Conhecimento da estrutura física do BD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348EED-0CD0-B398-D166-4FB8B27A6B15}"/>
              </a:ext>
            </a:extLst>
          </p:cNvPr>
          <p:cNvSpPr txBox="1"/>
          <p:nvPr/>
        </p:nvSpPr>
        <p:spPr>
          <a:xfrm>
            <a:off x="4389227" y="1569468"/>
            <a:ext cx="9208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/>
              <a:t>N:M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943BDA-103A-ADCF-9AF9-97CDF697CC9E}"/>
              </a:ext>
            </a:extLst>
          </p:cNvPr>
          <p:cNvSpPr txBox="1"/>
          <p:nvPr/>
        </p:nvSpPr>
        <p:spPr>
          <a:xfrm>
            <a:off x="2289235" y="167999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Relacionamento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F3841FF-BD44-3383-12D7-94678CCD8023}"/>
              </a:ext>
            </a:extLst>
          </p:cNvPr>
          <p:cNvSpPr/>
          <p:nvPr/>
        </p:nvSpPr>
        <p:spPr>
          <a:xfrm>
            <a:off x="3853657" y="1679756"/>
            <a:ext cx="496019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72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de Banco de dados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Relacional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6691942" y="2944843"/>
            <a:ext cx="2229927" cy="205739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29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Relacional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1;g116d3f5ae16_1_0">
            <a:extLst>
              <a:ext uri="{FF2B5EF4-FFF2-40B4-BE49-F238E27FC236}">
                <a16:creationId xmlns:a16="http://schemas.microsoft.com/office/drawing/2014/main" id="{992409E0-78E4-9D05-41CB-8DDF93206686}"/>
              </a:ext>
            </a:extLst>
          </p:cNvPr>
          <p:cNvSpPr txBox="1"/>
          <p:nvPr/>
        </p:nvSpPr>
        <p:spPr>
          <a:xfrm>
            <a:off x="565525" y="1481050"/>
            <a:ext cx="7283655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err="1">
                <a:latin typeface="Calibri"/>
                <a:ea typeface="Calibri"/>
              </a:rPr>
              <a:t>Álgebra</a:t>
            </a:r>
            <a:r>
              <a:rPr lang="en-US" sz="2000">
                <a:latin typeface="Calibri"/>
                <a:ea typeface="Calibri"/>
              </a:rPr>
              <a:t> </a:t>
            </a:r>
            <a:r>
              <a:rPr lang="en-US" sz="2000" err="1">
                <a:latin typeface="Calibri"/>
                <a:ea typeface="Calibri"/>
              </a:rPr>
              <a:t>relacional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err="1">
                <a:latin typeface="Calibri"/>
                <a:ea typeface="Calibri"/>
              </a:rPr>
              <a:t>Relações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>
                <a:latin typeface="Calibri"/>
                <a:ea typeface="Calibri"/>
              </a:rPr>
              <a:t>TAD para </a:t>
            </a:r>
            <a:r>
              <a:rPr lang="en-US" sz="2000" err="1">
                <a:latin typeface="Calibri"/>
                <a:ea typeface="Calibri"/>
              </a:rPr>
              <a:t>armazenamento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err="1">
                <a:latin typeface="Calibri"/>
                <a:ea typeface="Calibri"/>
              </a:rPr>
              <a:t>Transparência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13903A-2DCD-5C10-E2F2-A4072EB76197}"/>
              </a:ext>
            </a:extLst>
          </p:cNvPr>
          <p:cNvSpPr/>
          <p:nvPr/>
        </p:nvSpPr>
        <p:spPr>
          <a:xfrm>
            <a:off x="567188" y="4486813"/>
            <a:ext cx="8011781" cy="3989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solidFill>
                  <a:srgbClr val="A5A5A5"/>
                </a:solidFill>
                <a:cs typeface="Arial"/>
              </a:rPr>
              <a:t>Modelo Relacional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7683651-489A-FF3B-B3B7-A40B6657729E}"/>
              </a:ext>
            </a:extLst>
          </p:cNvPr>
          <p:cNvSpPr/>
          <p:nvPr/>
        </p:nvSpPr>
        <p:spPr>
          <a:xfrm>
            <a:off x="599536" y="1596964"/>
            <a:ext cx="3321170" cy="5930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Características</a:t>
            </a:r>
            <a:endParaRPr lang="pt-BR"/>
          </a:p>
        </p:txBody>
      </p:sp>
      <p:pic>
        <p:nvPicPr>
          <p:cNvPr id="8" name="Imagem 10" descr="Foto em preto e branco de homem com a boca aberta&#10;&#10;Descrição gerada automaticamente">
            <a:extLst>
              <a:ext uri="{FF2B5EF4-FFF2-40B4-BE49-F238E27FC236}">
                <a16:creationId xmlns:a16="http://schemas.microsoft.com/office/drawing/2014/main" id="{DECFCC34-2CC4-1F8C-3D6F-76510266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01" y="880254"/>
            <a:ext cx="2278811" cy="215372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A73F907-70DF-51C3-EEEF-689F6AF4FCC4}"/>
              </a:ext>
            </a:extLst>
          </p:cNvPr>
          <p:cNvSpPr/>
          <p:nvPr/>
        </p:nvSpPr>
        <p:spPr>
          <a:xfrm>
            <a:off x="6346887" y="3203635"/>
            <a:ext cx="2232083" cy="463670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1970</a:t>
            </a:r>
            <a:endParaRPr lang="pt-BR" sz="2000"/>
          </a:p>
        </p:txBody>
      </p:sp>
      <p:pic>
        <p:nvPicPr>
          <p:cNvPr id="13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D7A55899-1A9D-5415-6145-809E350D4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909" y="3180452"/>
            <a:ext cx="1751163" cy="9823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9E5AA6-E5D0-075B-1593-5D34549DB9BF}"/>
              </a:ext>
            </a:extLst>
          </p:cNvPr>
          <p:cNvSpPr txBox="1"/>
          <p:nvPr/>
        </p:nvSpPr>
        <p:spPr>
          <a:xfrm>
            <a:off x="1453552" y="4273311"/>
            <a:ext cx="668978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Codd, E. F. A relational model for large shared data banks. Communications of the ACM 13(6):377-387, 1970.</a:t>
            </a:r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80233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Relacional</a:t>
            </a:r>
          </a:p>
        </p:txBody>
      </p:sp>
      <p:pic>
        <p:nvPicPr>
          <p:cNvPr id="7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9293E797-3EBB-FAE9-2758-C9420644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59" y="2576602"/>
            <a:ext cx="2743200" cy="154305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555B0644-488A-394F-F492-C44EF4BE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44" y="2576602"/>
            <a:ext cx="2743200" cy="1543050"/>
          </a:xfrm>
          <a:prstGeom prst="rect">
            <a:avLst/>
          </a:prstGeom>
        </p:spPr>
      </p:pic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6F54580A-A94F-F182-E00A-7CB861F33BCB}"/>
              </a:ext>
            </a:extLst>
          </p:cNvPr>
          <p:cNvSpPr txBox="1"/>
          <p:nvPr/>
        </p:nvSpPr>
        <p:spPr>
          <a:xfrm>
            <a:off x="565525" y="1696710"/>
            <a:ext cx="7984551" cy="72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</a:rPr>
              <a:t>Usuários</a:t>
            </a:r>
            <a:r>
              <a:rPr lang="en-US" sz="2400">
                <a:latin typeface="Calibri"/>
              </a:rPr>
              <a:t> de BDs</a:t>
            </a:r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758E821-5875-4573-D4EC-7E2C7259982D}"/>
              </a:ext>
            </a:extLst>
          </p:cNvPr>
          <p:cNvSpPr/>
          <p:nvPr/>
        </p:nvSpPr>
        <p:spPr>
          <a:xfrm>
            <a:off x="718149" y="4325068"/>
            <a:ext cx="3321170" cy="5930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User</a:t>
            </a:r>
            <a:r>
              <a:rPr lang="pt-BR">
                <a:cs typeface="Arial"/>
              </a:rPr>
              <a:t> convencional</a:t>
            </a:r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3969F27-336D-5F2A-1A9B-C7DD99CBDE42}"/>
              </a:ext>
            </a:extLst>
          </p:cNvPr>
          <p:cNvSpPr/>
          <p:nvPr/>
        </p:nvSpPr>
        <p:spPr>
          <a:xfrm>
            <a:off x="5052923" y="4325068"/>
            <a:ext cx="3321170" cy="59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Adminstrador</a:t>
            </a:r>
            <a:r>
              <a:rPr lang="pt-BR">
                <a:cs typeface="Arial"/>
              </a:rPr>
              <a:t> do BD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3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Relacional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6F54580A-A94F-F182-E00A-7CB861F33BCB}"/>
              </a:ext>
            </a:extLst>
          </p:cNvPr>
          <p:cNvSpPr txBox="1"/>
          <p:nvPr/>
        </p:nvSpPr>
        <p:spPr>
          <a:xfrm>
            <a:off x="565525" y="1707493"/>
            <a:ext cx="5817165" cy="292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Definição</a:t>
            </a:r>
            <a:r>
              <a:rPr lang="en-US" sz="2400">
                <a:latin typeface="Calibri"/>
              </a:rPr>
              <a:t> das </a:t>
            </a:r>
            <a:r>
              <a:rPr lang="en-US" sz="2400" err="1">
                <a:latin typeface="Calibri"/>
              </a:rPr>
              <a:t>tabelas</a:t>
            </a:r>
            <a:r>
              <a:rPr lang="en-US" sz="2400">
                <a:latin typeface="Calibri"/>
              </a:rPr>
              <a:t> e constrains para dados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Comandos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traduzidos</a:t>
            </a:r>
            <a:r>
              <a:rPr lang="en-US" sz="2400">
                <a:latin typeface="Calibri"/>
              </a:rPr>
              <a:t> </a:t>
            </a:r>
            <a:r>
              <a:rPr lang="en-US" sz="2400" err="1">
                <a:latin typeface="Calibri"/>
              </a:rPr>
              <a:t>pelo</a:t>
            </a:r>
            <a:r>
              <a:rPr lang="en-US" sz="2400">
                <a:latin typeface="Calibri"/>
              </a:rPr>
              <a:t> processador LDD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D52831-1845-BDBB-4359-C52FE79EAF0C}"/>
              </a:ext>
            </a:extLst>
          </p:cNvPr>
          <p:cNvSpPr/>
          <p:nvPr/>
        </p:nvSpPr>
        <p:spPr>
          <a:xfrm>
            <a:off x="567188" y="4443681"/>
            <a:ext cx="7806905" cy="474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 b="1">
                <a:solidFill>
                  <a:srgbClr val="EA4E60"/>
                </a:solidFill>
                <a:cs typeface="Arial"/>
              </a:rPr>
              <a:t>LDD – Linguagem de Definição de Dados</a:t>
            </a:r>
          </a:p>
        </p:txBody>
      </p:sp>
      <p:pic>
        <p:nvPicPr>
          <p:cNvPr id="2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208D9D9C-2FD6-1AB9-1D26-431CC59A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335" y="2619734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Relacional</a:t>
            </a:r>
          </a:p>
        </p:txBody>
      </p:sp>
      <p:pic>
        <p:nvPicPr>
          <p:cNvPr id="2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208D9D9C-2FD6-1AB9-1D26-431CC59A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29" y="355300"/>
            <a:ext cx="1751163" cy="982334"/>
          </a:xfrm>
          <a:prstGeom prst="rect">
            <a:avLst/>
          </a:prstGeom>
        </p:spPr>
      </p:pic>
      <p:pic>
        <p:nvPicPr>
          <p:cNvPr id="4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A0E60383-6611-60AD-0CBA-9E5F28DE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81" y="2005103"/>
            <a:ext cx="4608662" cy="2610569"/>
          </a:xfrm>
          <a:prstGeom prst="rect">
            <a:avLst/>
          </a:prstGeom>
        </p:spPr>
      </p:pic>
      <p:pic>
        <p:nvPicPr>
          <p:cNvPr id="7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EB9F35F-4318-D275-6958-B833E588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11A7E0C8-4C46-CD0A-92AA-FE847E77D96E}"/>
              </a:ext>
            </a:extLst>
          </p:cNvPr>
          <p:cNvSpPr/>
          <p:nvPr/>
        </p:nvSpPr>
        <p:spPr>
          <a:xfrm>
            <a:off x="459357" y="1413569"/>
            <a:ext cx="3644658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Arial"/>
              </a:rPr>
              <a:t>Como o BD entende a LDD?</a:t>
            </a:r>
          </a:p>
        </p:txBody>
      </p:sp>
    </p:spTree>
    <p:extLst>
      <p:ext uri="{BB962C8B-B14F-4D97-AF65-F5344CB8AC3E}">
        <p14:creationId xmlns:p14="http://schemas.microsoft.com/office/powerpoint/2010/main" val="24146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461913"/>
              </p:ext>
            </p:extLst>
          </p:nvPr>
        </p:nvGraphicFramePr>
        <p:xfrm>
          <a:off x="1185334" y="1663700"/>
          <a:ext cx="7376583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765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Relacional</a:t>
            </a:r>
          </a:p>
        </p:txBody>
      </p:sp>
      <p:pic>
        <p:nvPicPr>
          <p:cNvPr id="2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208D9D9C-2FD6-1AB9-1D26-431CC59A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29" y="355300"/>
            <a:ext cx="1751163" cy="982334"/>
          </a:xfrm>
          <a:prstGeom prst="rect">
            <a:avLst/>
          </a:prstGeom>
        </p:spPr>
      </p:pic>
      <p:pic>
        <p:nvPicPr>
          <p:cNvPr id="4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A0E60383-6611-60AD-0CBA-9E5F28DE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95" y="1217943"/>
            <a:ext cx="6937794" cy="393688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436ADA5-6876-B045-6412-33A496B490EF}"/>
              </a:ext>
            </a:extLst>
          </p:cNvPr>
          <p:cNvSpPr/>
          <p:nvPr/>
        </p:nvSpPr>
        <p:spPr>
          <a:xfrm>
            <a:off x="1645488" y="3235983"/>
            <a:ext cx="1466490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Tradução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70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Relacional</a:t>
            </a:r>
          </a:p>
        </p:txBody>
      </p:sp>
      <p:pic>
        <p:nvPicPr>
          <p:cNvPr id="2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208D9D9C-2FD6-1AB9-1D26-431CC59A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29" y="355300"/>
            <a:ext cx="1751163" cy="982334"/>
          </a:xfrm>
          <a:prstGeom prst="rect">
            <a:avLst/>
          </a:prstGeom>
        </p:spPr>
      </p:pic>
      <p:pic>
        <p:nvPicPr>
          <p:cNvPr id="4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A0E60383-6611-60AD-0CBA-9E5F28DE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95" y="1217943"/>
            <a:ext cx="6937794" cy="393688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436ADA5-6876-B045-6412-33A496B490EF}"/>
              </a:ext>
            </a:extLst>
          </p:cNvPr>
          <p:cNvSpPr/>
          <p:nvPr/>
        </p:nvSpPr>
        <p:spPr>
          <a:xfrm>
            <a:off x="1645488" y="3235983"/>
            <a:ext cx="1466490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Tradução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2B6B4A4-D960-274E-91A1-03214CC66A59}"/>
              </a:ext>
            </a:extLst>
          </p:cNvPr>
          <p:cNvSpPr/>
          <p:nvPr/>
        </p:nvSpPr>
        <p:spPr>
          <a:xfrm>
            <a:off x="3737393" y="4594642"/>
            <a:ext cx="1789980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Mec. Execução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8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Relacional</a:t>
            </a:r>
          </a:p>
        </p:txBody>
      </p:sp>
      <p:pic>
        <p:nvPicPr>
          <p:cNvPr id="2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208D9D9C-2FD6-1AB9-1D26-431CC59A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29" y="355300"/>
            <a:ext cx="1751163" cy="982334"/>
          </a:xfrm>
          <a:prstGeom prst="rect">
            <a:avLst/>
          </a:prstGeom>
        </p:spPr>
      </p:pic>
      <p:pic>
        <p:nvPicPr>
          <p:cNvPr id="4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A0E60383-6611-60AD-0CBA-9E5F28DE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95" y="1217943"/>
            <a:ext cx="6937794" cy="393688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436ADA5-6876-B045-6412-33A496B490EF}"/>
              </a:ext>
            </a:extLst>
          </p:cNvPr>
          <p:cNvSpPr/>
          <p:nvPr/>
        </p:nvSpPr>
        <p:spPr>
          <a:xfrm>
            <a:off x="1645488" y="3235983"/>
            <a:ext cx="1466490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Tradução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2B6B4A4-D960-274E-91A1-03214CC66A59}"/>
              </a:ext>
            </a:extLst>
          </p:cNvPr>
          <p:cNvSpPr/>
          <p:nvPr/>
        </p:nvSpPr>
        <p:spPr>
          <a:xfrm>
            <a:off x="3737393" y="4594642"/>
            <a:ext cx="1789980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Mec. Execução</a:t>
            </a:r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F958DBD-E6FB-E42D-5010-55E24800474A}"/>
              </a:ext>
            </a:extLst>
          </p:cNvPr>
          <p:cNvSpPr/>
          <p:nvPr/>
        </p:nvSpPr>
        <p:spPr>
          <a:xfrm>
            <a:off x="6939949" y="1413652"/>
            <a:ext cx="1789980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Gerenciador</a:t>
            </a:r>
          </a:p>
        </p:txBody>
      </p:sp>
      <p:pic>
        <p:nvPicPr>
          <p:cNvPr id="7" name="Gráfico 11" descr="Lápis com preenchimento sólido">
            <a:extLst>
              <a:ext uri="{FF2B5EF4-FFF2-40B4-BE49-F238E27FC236}">
                <a16:creationId xmlns:a16="http://schemas.microsoft.com/office/drawing/2014/main" id="{88C63770-F87B-61D2-F081-DCA61ABDD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0309" y="37320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1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Relacional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6F54580A-A94F-F182-E00A-7CB861F33BCB}"/>
              </a:ext>
            </a:extLst>
          </p:cNvPr>
          <p:cNvSpPr txBox="1"/>
          <p:nvPr/>
        </p:nvSpPr>
        <p:spPr>
          <a:xfrm>
            <a:off x="565525" y="1987851"/>
            <a:ext cx="5817165" cy="26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</a:rPr>
              <a:t>Características</a:t>
            </a:r>
            <a:r>
              <a:rPr lang="en-US" sz="2400">
                <a:latin typeface="Calibri"/>
              </a:rPr>
              <a:t>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Altera e </a:t>
            </a:r>
            <a:r>
              <a:rPr lang="en-US" sz="2400" err="1">
                <a:latin typeface="Calibri"/>
              </a:rPr>
              <a:t>extrai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informações</a:t>
            </a:r>
            <a:endParaRPr lang="pt-BR"/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Duráveis</a:t>
            </a:r>
            <a:endParaRPr lang="en-US" sz="2400">
              <a:latin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1050">
              <a:latin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</a:rPr>
              <a:t>Transações</a:t>
            </a: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D52831-1845-BDBB-4359-C52FE79EAF0C}"/>
              </a:ext>
            </a:extLst>
          </p:cNvPr>
          <p:cNvSpPr/>
          <p:nvPr/>
        </p:nvSpPr>
        <p:spPr>
          <a:xfrm>
            <a:off x="567188" y="4443681"/>
            <a:ext cx="7806905" cy="474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 b="1">
                <a:solidFill>
                  <a:srgbClr val="FF0000"/>
                </a:solidFill>
                <a:cs typeface="Arial"/>
              </a:rPr>
              <a:t>LMD – Linguagem de Definição de Dados</a:t>
            </a:r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BB64884C-6D60-4367-580F-F2D6E1AB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8" y="2576602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Relacional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6F54580A-A94F-F182-E00A-7CB861F33BCB}"/>
              </a:ext>
            </a:extLst>
          </p:cNvPr>
          <p:cNvSpPr txBox="1"/>
          <p:nvPr/>
        </p:nvSpPr>
        <p:spPr>
          <a:xfrm>
            <a:off x="565525" y="1987851"/>
            <a:ext cx="5817165" cy="26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</a:rPr>
              <a:t>Características</a:t>
            </a:r>
            <a:r>
              <a:rPr lang="en-US" sz="2400">
                <a:latin typeface="Calibri"/>
              </a:rPr>
              <a:t>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Altera e </a:t>
            </a:r>
            <a:r>
              <a:rPr lang="en-US" sz="2400" err="1">
                <a:latin typeface="Calibri"/>
              </a:rPr>
              <a:t>extrai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informações</a:t>
            </a:r>
            <a:endParaRPr lang="pt-BR"/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Duráveis</a:t>
            </a:r>
            <a:endParaRPr lang="en-US" sz="2400">
              <a:latin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1050">
              <a:latin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</a:rPr>
              <a:t>Transações</a:t>
            </a: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D52831-1845-BDBB-4359-C52FE79EAF0C}"/>
              </a:ext>
            </a:extLst>
          </p:cNvPr>
          <p:cNvSpPr/>
          <p:nvPr/>
        </p:nvSpPr>
        <p:spPr>
          <a:xfrm>
            <a:off x="567188" y="4443681"/>
            <a:ext cx="7806905" cy="474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 b="1">
                <a:solidFill>
                  <a:srgbClr val="FF0000"/>
                </a:solidFill>
                <a:cs typeface="Arial"/>
              </a:rPr>
              <a:t>LMD – Linguagem de Definição de Dados</a:t>
            </a:r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BB64884C-6D60-4367-580F-F2D6E1AB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8" y="2576602"/>
            <a:ext cx="2743200" cy="1543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6094E9D7-C868-FB14-53A1-B033C8E02D0F}"/>
              </a:ext>
            </a:extLst>
          </p:cNvPr>
          <p:cNvSpPr/>
          <p:nvPr/>
        </p:nvSpPr>
        <p:spPr>
          <a:xfrm>
            <a:off x="1300432" y="3408426"/>
            <a:ext cx="2523226" cy="442104"/>
          </a:xfrm>
          <a:prstGeom prst="wedgeRoundRect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Agrupar para executar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40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Storage &amp; Buffer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6F54580A-A94F-F182-E00A-7CB861F33BCB}"/>
              </a:ext>
            </a:extLst>
          </p:cNvPr>
          <p:cNvSpPr txBox="1"/>
          <p:nvPr/>
        </p:nvSpPr>
        <p:spPr>
          <a:xfrm>
            <a:off x="565525" y="1987851"/>
            <a:ext cx="5817165" cy="26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Gerenciador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armazenamento</a:t>
            </a:r>
            <a:endParaRPr lang="pt-BR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Gerenciador</a:t>
            </a:r>
            <a:r>
              <a:rPr lang="en-US" sz="2400">
                <a:latin typeface="Calibri"/>
              </a:rPr>
              <a:t> de buffer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D52831-1845-BDBB-4359-C52FE79EAF0C}"/>
              </a:ext>
            </a:extLst>
          </p:cNvPr>
          <p:cNvSpPr/>
          <p:nvPr/>
        </p:nvSpPr>
        <p:spPr>
          <a:xfrm>
            <a:off x="567188" y="4443681"/>
            <a:ext cx="7806905" cy="474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 b="1">
                <a:solidFill>
                  <a:srgbClr val="FF0000"/>
                </a:solidFill>
                <a:cs typeface="Arial"/>
              </a:rPr>
              <a:t>LMD – Linguagem de Definição de Dados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1EF7CFC-3E15-7603-34FF-A975BCAADFBD}"/>
              </a:ext>
            </a:extLst>
          </p:cNvPr>
          <p:cNvGrpSpPr/>
          <p:nvPr/>
        </p:nvGrpSpPr>
        <p:grpSpPr>
          <a:xfrm>
            <a:off x="5850865" y="2698181"/>
            <a:ext cx="2917437" cy="1343025"/>
            <a:chOff x="5592073" y="2752096"/>
            <a:chExt cx="2917437" cy="1343025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21679D42-414C-13C0-8A99-881BC30E9919}"/>
                </a:ext>
              </a:extLst>
            </p:cNvPr>
            <p:cNvSpPr/>
            <p:nvPr/>
          </p:nvSpPr>
          <p:spPr>
            <a:xfrm>
              <a:off x="5592073" y="3430077"/>
              <a:ext cx="1951725" cy="539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Arial"/>
                </a:rPr>
                <a:t>Dados</a:t>
              </a:r>
              <a:endParaRPr lang="pt-BR" sz="2000">
                <a:latin typeface="Calibri"/>
                <a:cs typeface="Calibri"/>
              </a:endParaRPr>
            </a:p>
          </p:txBody>
        </p:sp>
        <p:pic>
          <p:nvPicPr>
            <p:cNvPr id="6" name="Imagem 6">
              <a:extLst>
                <a:ext uri="{FF2B5EF4-FFF2-40B4-BE49-F238E27FC236}">
                  <a16:creationId xmlns:a16="http://schemas.microsoft.com/office/drawing/2014/main" id="{47694E58-0BE4-FE08-33EA-904228E8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7435" y="2752096"/>
              <a:ext cx="1362075" cy="134302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80839DF-D331-8C02-40FA-B007C7B3F74A}"/>
              </a:ext>
            </a:extLst>
          </p:cNvPr>
          <p:cNvGrpSpPr/>
          <p:nvPr/>
        </p:nvGrpSpPr>
        <p:grpSpPr>
          <a:xfrm>
            <a:off x="6271405" y="1390470"/>
            <a:ext cx="2648309" cy="1026003"/>
            <a:chOff x="6271405" y="1390470"/>
            <a:chExt cx="2648309" cy="1026003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1F8B8AA-4DA7-8AB3-EC4D-CD722F083FE3}"/>
                </a:ext>
              </a:extLst>
            </p:cNvPr>
            <p:cNvSpPr/>
            <p:nvPr/>
          </p:nvSpPr>
          <p:spPr>
            <a:xfrm>
              <a:off x="6271405" y="1877322"/>
              <a:ext cx="1930159" cy="53915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400">
                  <a:latin typeface="Calibri"/>
                  <a:cs typeface="Arial"/>
                </a:rPr>
                <a:t>Ações</a:t>
              </a:r>
              <a:endParaRPr lang="pt-BR" sz="2000">
                <a:latin typeface="Calibri"/>
                <a:cs typeface="Calibri"/>
              </a:endParaRPr>
            </a:p>
          </p:txBody>
        </p:sp>
        <p:pic>
          <p:nvPicPr>
            <p:cNvPr id="7" name="Imagem 10" descr="Diagrama&#10;&#10;Descrição gerada automaticamente">
              <a:extLst>
                <a:ext uri="{FF2B5EF4-FFF2-40B4-BE49-F238E27FC236}">
                  <a16:creationId xmlns:a16="http://schemas.microsoft.com/office/drawing/2014/main" id="{2BEF3663-BB00-10FB-4694-4B7C7BAB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900" y="1390470"/>
              <a:ext cx="1718814" cy="971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4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Storage &amp; Buffer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6F54580A-A94F-F182-E00A-7CB861F33BCB}"/>
              </a:ext>
            </a:extLst>
          </p:cNvPr>
          <p:cNvSpPr txBox="1"/>
          <p:nvPr/>
        </p:nvSpPr>
        <p:spPr>
          <a:xfrm>
            <a:off x="565525" y="1987851"/>
            <a:ext cx="5278015" cy="26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Gerenciador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armazernamento</a:t>
            </a:r>
            <a:endParaRPr lang="pt-BR" err="1"/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Gerenciador</a:t>
            </a:r>
            <a:r>
              <a:rPr lang="en-US" sz="2400">
                <a:latin typeface="Calibri"/>
              </a:rPr>
              <a:t> de buffer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D52831-1845-BDBB-4359-C52FE79EAF0C}"/>
              </a:ext>
            </a:extLst>
          </p:cNvPr>
          <p:cNvSpPr/>
          <p:nvPr/>
        </p:nvSpPr>
        <p:spPr>
          <a:xfrm>
            <a:off x="567188" y="4443681"/>
            <a:ext cx="7806905" cy="474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 b="1">
                <a:solidFill>
                  <a:srgbClr val="FF0000"/>
                </a:solidFill>
                <a:cs typeface="Arial"/>
              </a:rPr>
              <a:t>LMD – Linguagem de Definição de Dados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1EF7CFC-3E15-7603-34FF-A975BCAADFBD}"/>
              </a:ext>
            </a:extLst>
          </p:cNvPr>
          <p:cNvGrpSpPr/>
          <p:nvPr/>
        </p:nvGrpSpPr>
        <p:grpSpPr>
          <a:xfrm>
            <a:off x="5850865" y="2698181"/>
            <a:ext cx="2917437" cy="1343025"/>
            <a:chOff x="5592073" y="2752096"/>
            <a:chExt cx="2917437" cy="1343025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21679D42-414C-13C0-8A99-881BC30E9919}"/>
                </a:ext>
              </a:extLst>
            </p:cNvPr>
            <p:cNvSpPr/>
            <p:nvPr/>
          </p:nvSpPr>
          <p:spPr>
            <a:xfrm>
              <a:off x="5592073" y="3430077"/>
              <a:ext cx="1951725" cy="539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Arial"/>
                </a:rPr>
                <a:t>Dados</a:t>
              </a:r>
              <a:endParaRPr lang="pt-BR" sz="2000">
                <a:latin typeface="Calibri"/>
                <a:cs typeface="Calibri"/>
              </a:endParaRPr>
            </a:p>
          </p:txBody>
        </p:sp>
        <p:pic>
          <p:nvPicPr>
            <p:cNvPr id="6" name="Imagem 6">
              <a:extLst>
                <a:ext uri="{FF2B5EF4-FFF2-40B4-BE49-F238E27FC236}">
                  <a16:creationId xmlns:a16="http://schemas.microsoft.com/office/drawing/2014/main" id="{47694E58-0BE4-FE08-33EA-904228E8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7435" y="2752096"/>
              <a:ext cx="1362075" cy="134302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80839DF-D331-8C02-40FA-B007C7B3F74A}"/>
              </a:ext>
            </a:extLst>
          </p:cNvPr>
          <p:cNvGrpSpPr/>
          <p:nvPr/>
        </p:nvGrpSpPr>
        <p:grpSpPr>
          <a:xfrm>
            <a:off x="6271405" y="1390470"/>
            <a:ext cx="2648309" cy="1026003"/>
            <a:chOff x="6271405" y="1390470"/>
            <a:chExt cx="2648309" cy="1026003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1F8B8AA-4DA7-8AB3-EC4D-CD722F083FE3}"/>
                </a:ext>
              </a:extLst>
            </p:cNvPr>
            <p:cNvSpPr/>
            <p:nvPr/>
          </p:nvSpPr>
          <p:spPr>
            <a:xfrm>
              <a:off x="6271405" y="1877322"/>
              <a:ext cx="1930159" cy="53915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400">
                  <a:latin typeface="Calibri"/>
                  <a:cs typeface="Arial"/>
                </a:rPr>
                <a:t>Ações</a:t>
              </a:r>
              <a:endParaRPr lang="pt-BR" sz="2000">
                <a:latin typeface="Calibri"/>
                <a:cs typeface="Calibri"/>
              </a:endParaRPr>
            </a:p>
          </p:txBody>
        </p:sp>
        <p:pic>
          <p:nvPicPr>
            <p:cNvPr id="7" name="Imagem 10" descr="Diagrama&#10;&#10;Descrição gerada automaticamente">
              <a:extLst>
                <a:ext uri="{FF2B5EF4-FFF2-40B4-BE49-F238E27FC236}">
                  <a16:creationId xmlns:a16="http://schemas.microsoft.com/office/drawing/2014/main" id="{2BEF3663-BB00-10FB-4694-4B7C7BAB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900" y="1390470"/>
              <a:ext cx="1718814" cy="971551"/>
            </a:xfrm>
            <a:prstGeom prst="rect">
              <a:avLst/>
            </a:prstGeom>
          </p:spPr>
        </p:pic>
      </p:grp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DB018595-6FA1-980B-3F23-407BE38744A3}"/>
              </a:ext>
            </a:extLst>
          </p:cNvPr>
          <p:cNvSpPr/>
          <p:nvPr/>
        </p:nvSpPr>
        <p:spPr>
          <a:xfrm>
            <a:off x="1774884" y="1726275"/>
            <a:ext cx="2641838" cy="517585"/>
          </a:xfrm>
          <a:prstGeom prst="wedgeRoundRect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cs typeface="Arial"/>
              </a:rPr>
              <a:t>Movimento</a:t>
            </a:r>
            <a:endParaRPr lang="pt-BR" sz="2000"/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B38BE60E-66AA-2487-F935-4DE596D9DCE6}"/>
              </a:ext>
            </a:extLst>
          </p:cNvPr>
          <p:cNvSpPr/>
          <p:nvPr/>
        </p:nvSpPr>
        <p:spPr>
          <a:xfrm>
            <a:off x="2788488" y="2793793"/>
            <a:ext cx="1919376" cy="517585"/>
          </a:xfrm>
          <a:prstGeom prst="wedgeRoundRectCallou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Troca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750500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Cenário</a:t>
            </a:r>
          </a:p>
        </p:txBody>
      </p:sp>
      <p:pic>
        <p:nvPicPr>
          <p:cNvPr id="7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EB9F35F-4318-D275-6958-B833E588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11A7E0C8-4C46-CD0A-92AA-FE847E77D96E}"/>
              </a:ext>
            </a:extLst>
          </p:cNvPr>
          <p:cNvSpPr/>
          <p:nvPr/>
        </p:nvSpPr>
        <p:spPr>
          <a:xfrm>
            <a:off x="459357" y="1413569"/>
            <a:ext cx="3644658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Apenas um BD em operação?</a:t>
            </a:r>
            <a:endParaRPr lang="pt-BR"/>
          </a:p>
        </p:txBody>
      </p:sp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C2C58E5B-16D6-A5A1-B794-05AA9994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91" y="4074903"/>
            <a:ext cx="1373757" cy="681487"/>
          </a:xfrm>
          <a:prstGeom prst="rect">
            <a:avLst/>
          </a:prstGeom>
        </p:spPr>
      </p:pic>
      <p:pic>
        <p:nvPicPr>
          <p:cNvPr id="12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C5198989-429C-4D9C-93FF-3D9B7EB54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4" t="21885" r="15105" b="17895"/>
          <a:stretch/>
        </p:blipFill>
        <p:spPr>
          <a:xfrm>
            <a:off x="4052259" y="1947504"/>
            <a:ext cx="1445613" cy="937999"/>
          </a:xfrm>
          <a:prstGeom prst="rect">
            <a:avLst/>
          </a:prstGeom>
        </p:spPr>
      </p:pic>
      <p:pic>
        <p:nvPicPr>
          <p:cNvPr id="6" name="Imagem 7" descr="Imagem de vídeo game&#10;&#10;Descrição gerada automaticamente">
            <a:extLst>
              <a:ext uri="{FF2B5EF4-FFF2-40B4-BE49-F238E27FC236}">
                <a16:creationId xmlns:a16="http://schemas.microsoft.com/office/drawing/2014/main" id="{1795AE8B-9D5D-0C94-5DC0-634A0CCD26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7" t="4305" r="7421" b="9603"/>
          <a:stretch/>
        </p:blipFill>
        <p:spPr>
          <a:xfrm>
            <a:off x="3372930" y="1838999"/>
            <a:ext cx="5030098" cy="2804507"/>
          </a:xfrm>
          <a:prstGeom prst="rect">
            <a:avLst/>
          </a:prstGeom>
        </p:spPr>
      </p:pic>
      <p:pic>
        <p:nvPicPr>
          <p:cNvPr id="8" name="Imagem 9" descr="Logotipo&#10;&#10;Descrição gerada automaticamente">
            <a:extLst>
              <a:ext uri="{FF2B5EF4-FFF2-40B4-BE49-F238E27FC236}">
                <a16:creationId xmlns:a16="http://schemas.microsoft.com/office/drawing/2014/main" id="{D2953801-EE3F-AA28-3906-9152F25A2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107" y="3675195"/>
            <a:ext cx="1255144" cy="650611"/>
          </a:xfrm>
          <a:prstGeom prst="rect">
            <a:avLst/>
          </a:prstGeom>
        </p:spPr>
      </p:pic>
      <p:pic>
        <p:nvPicPr>
          <p:cNvPr id="11" name="Imagem 11" descr="Logotipo&#10;&#10;Descrição gerada automaticamente">
            <a:extLst>
              <a:ext uri="{FF2B5EF4-FFF2-40B4-BE49-F238E27FC236}">
                <a16:creationId xmlns:a16="http://schemas.microsoft.com/office/drawing/2014/main" id="{86A450C8-EE82-28F6-998C-2DC57A8BD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268" y="2468673"/>
            <a:ext cx="1449238" cy="4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Cenário</a:t>
            </a:r>
          </a:p>
        </p:txBody>
      </p:sp>
      <p:pic>
        <p:nvPicPr>
          <p:cNvPr id="7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EB9F35F-4318-D275-6958-B833E588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11A7E0C8-4C46-CD0A-92AA-FE847E77D96E}"/>
              </a:ext>
            </a:extLst>
          </p:cNvPr>
          <p:cNvSpPr/>
          <p:nvPr/>
        </p:nvSpPr>
        <p:spPr>
          <a:xfrm>
            <a:off x="459357" y="1413569"/>
            <a:ext cx="3644658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Apenas um BD em operação?</a:t>
            </a:r>
            <a:endParaRPr lang="pt-BR"/>
          </a:p>
        </p:txBody>
      </p:sp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C2C58E5B-16D6-A5A1-B794-05AA9994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91" y="4074903"/>
            <a:ext cx="1373757" cy="681487"/>
          </a:xfrm>
          <a:prstGeom prst="rect">
            <a:avLst/>
          </a:prstGeom>
        </p:spPr>
      </p:pic>
      <p:pic>
        <p:nvPicPr>
          <p:cNvPr id="12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C5198989-429C-4D9C-93FF-3D9B7EB54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4" t="21885" r="15105" b="17895"/>
          <a:stretch/>
        </p:blipFill>
        <p:spPr>
          <a:xfrm>
            <a:off x="4052259" y="1947504"/>
            <a:ext cx="1445613" cy="937999"/>
          </a:xfrm>
          <a:prstGeom prst="rect">
            <a:avLst/>
          </a:prstGeom>
        </p:spPr>
      </p:pic>
      <p:pic>
        <p:nvPicPr>
          <p:cNvPr id="6" name="Imagem 7" descr="Imagem de vídeo game&#10;&#10;Descrição gerada automaticamente">
            <a:extLst>
              <a:ext uri="{FF2B5EF4-FFF2-40B4-BE49-F238E27FC236}">
                <a16:creationId xmlns:a16="http://schemas.microsoft.com/office/drawing/2014/main" id="{1795AE8B-9D5D-0C94-5DC0-634A0CCD26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7" t="4305" r="7421" b="9603"/>
          <a:stretch/>
        </p:blipFill>
        <p:spPr>
          <a:xfrm>
            <a:off x="3372930" y="1838999"/>
            <a:ext cx="5030098" cy="2804507"/>
          </a:xfrm>
          <a:prstGeom prst="rect">
            <a:avLst/>
          </a:prstGeom>
        </p:spPr>
      </p:pic>
      <p:pic>
        <p:nvPicPr>
          <p:cNvPr id="8" name="Imagem 9" descr="Logotipo&#10;&#10;Descrição gerada automaticamente">
            <a:extLst>
              <a:ext uri="{FF2B5EF4-FFF2-40B4-BE49-F238E27FC236}">
                <a16:creationId xmlns:a16="http://schemas.microsoft.com/office/drawing/2014/main" id="{D2953801-EE3F-AA28-3906-9152F25A2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107" y="3675195"/>
            <a:ext cx="1255144" cy="650611"/>
          </a:xfrm>
          <a:prstGeom prst="rect">
            <a:avLst/>
          </a:prstGeom>
        </p:spPr>
      </p:pic>
      <p:pic>
        <p:nvPicPr>
          <p:cNvPr id="11" name="Imagem 11" descr="Logotipo&#10;&#10;Descrição gerada automaticamente">
            <a:extLst>
              <a:ext uri="{FF2B5EF4-FFF2-40B4-BE49-F238E27FC236}">
                <a16:creationId xmlns:a16="http://schemas.microsoft.com/office/drawing/2014/main" id="{86A450C8-EE82-28F6-998C-2DC57A8BD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268" y="2468673"/>
            <a:ext cx="1449238" cy="432598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9B69E1-BB36-EC53-0633-5B723828691F}"/>
              </a:ext>
            </a:extLst>
          </p:cNvPr>
          <p:cNvSpPr/>
          <p:nvPr/>
        </p:nvSpPr>
        <p:spPr>
          <a:xfrm rot="-1620000">
            <a:off x="3607998" y="2696833"/>
            <a:ext cx="4000499" cy="91655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cs typeface="Arial"/>
              </a:rPr>
              <a:t>INTEGRAÇÃO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50429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Cenário</a:t>
            </a:r>
          </a:p>
        </p:txBody>
      </p:sp>
      <p:pic>
        <p:nvPicPr>
          <p:cNvPr id="7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EB9F35F-4318-D275-6958-B833E588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11A7E0C8-4C46-CD0A-92AA-FE847E77D96E}"/>
              </a:ext>
            </a:extLst>
          </p:cNvPr>
          <p:cNvSpPr/>
          <p:nvPr/>
        </p:nvSpPr>
        <p:spPr>
          <a:xfrm>
            <a:off x="459357" y="1413569"/>
            <a:ext cx="3644658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Abordagens</a:t>
            </a:r>
            <a:endParaRPr lang="pt-BR"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0343E704-02C1-5722-2DA1-50E0CAD254D8}"/>
              </a:ext>
            </a:extLst>
          </p:cNvPr>
          <p:cNvSpPr txBox="1"/>
          <p:nvPr/>
        </p:nvSpPr>
        <p:spPr>
          <a:xfrm>
            <a:off x="3401459" y="2009417"/>
            <a:ext cx="5278015" cy="26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Repositórios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centralizados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Mediadores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80A3B6AB-E41B-96D6-F29E-D4A46012057A}"/>
              </a:ext>
            </a:extLst>
          </p:cNvPr>
          <p:cNvSpPr/>
          <p:nvPr/>
        </p:nvSpPr>
        <p:spPr>
          <a:xfrm>
            <a:off x="5699904" y="1941936"/>
            <a:ext cx="3127074" cy="765594"/>
          </a:xfrm>
          <a:prstGeom prst="wedgeRoundRect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Data </a:t>
            </a:r>
            <a:r>
              <a:rPr lang="pt-BR" sz="2400" err="1">
                <a:latin typeface="Calibri"/>
                <a:cs typeface="Arial"/>
              </a:rPr>
              <a:t>warehouses</a:t>
            </a:r>
            <a:endParaRPr lang="pt-BR" sz="2400">
              <a:latin typeface="Calibri"/>
              <a:cs typeface="Calibri"/>
            </a:endParaRPr>
          </a:p>
        </p:txBody>
      </p:sp>
      <p:pic>
        <p:nvPicPr>
          <p:cNvPr id="14" name="Imagem 14" descr="Ícone&#10;&#10;Descrição gerada automaticamente">
            <a:extLst>
              <a:ext uri="{FF2B5EF4-FFF2-40B4-BE49-F238E27FC236}">
                <a16:creationId xmlns:a16="http://schemas.microsoft.com/office/drawing/2014/main" id="{35369B6F-4B63-12FE-3664-8B560A63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91" y="3396111"/>
            <a:ext cx="1276710" cy="712758"/>
          </a:xfrm>
          <a:prstGeom prst="rect">
            <a:avLst/>
          </a:prstGeom>
        </p:spPr>
      </p:pic>
      <p:sp>
        <p:nvSpPr>
          <p:cNvPr id="16" name="Texto Explicativo: Seta para Cima 15">
            <a:extLst>
              <a:ext uri="{FF2B5EF4-FFF2-40B4-BE49-F238E27FC236}">
                <a16:creationId xmlns:a16="http://schemas.microsoft.com/office/drawing/2014/main" id="{365C523F-019A-4838-777E-963D3ED5AD22}"/>
              </a:ext>
            </a:extLst>
          </p:cNvPr>
          <p:cNvSpPr/>
          <p:nvPr/>
        </p:nvSpPr>
        <p:spPr>
          <a:xfrm>
            <a:off x="3308769" y="3939575"/>
            <a:ext cx="2631055" cy="1013603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Middleware</a:t>
            </a:r>
            <a:endParaRPr lang="pt-BR" sz="20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70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Histórico</a:t>
            </a:r>
            <a:endParaRPr lang="pt-BR" err="1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08EAE3BC-D3E3-8ABE-FA1C-EE8F92C2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53" y="3078133"/>
            <a:ext cx="3821501" cy="155359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1730677-4896-C39D-3386-F693B2FD6FE2}"/>
              </a:ext>
            </a:extLst>
          </p:cNvPr>
          <p:cNvSpPr/>
          <p:nvPr/>
        </p:nvSpPr>
        <p:spPr>
          <a:xfrm>
            <a:off x="4707867" y="1942022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>
                <a:cs typeface="Arial"/>
              </a:rPr>
              <a:t>1960</a:t>
            </a:r>
            <a:endParaRPr lang="pt-BR" sz="32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0C00A29-34E6-75C9-CF19-CDCF8B42F739}"/>
              </a:ext>
            </a:extLst>
          </p:cNvPr>
          <p:cNvSpPr/>
          <p:nvPr/>
        </p:nvSpPr>
        <p:spPr>
          <a:xfrm>
            <a:off x="5721471" y="1284258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>
                <a:cs typeface="Arial"/>
              </a:rPr>
              <a:t>1970</a:t>
            </a:r>
            <a:endParaRPr lang="pt-BR" sz="320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B4A323D1-64DF-3F5D-A4BA-D93D87C28A97}"/>
              </a:ext>
            </a:extLst>
          </p:cNvPr>
          <p:cNvSpPr/>
          <p:nvPr/>
        </p:nvSpPr>
        <p:spPr>
          <a:xfrm>
            <a:off x="3472585" y="1416350"/>
            <a:ext cx="1099867" cy="3536828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C014C1-F26E-A501-3FE1-3A03B934C6B2}"/>
              </a:ext>
            </a:extLst>
          </p:cNvPr>
          <p:cNvSpPr/>
          <p:nvPr/>
        </p:nvSpPr>
        <p:spPr>
          <a:xfrm>
            <a:off x="459357" y="2686050"/>
            <a:ext cx="2846715" cy="100282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Modelo Relacional de </a:t>
            </a:r>
            <a:r>
              <a:rPr lang="pt-BR" sz="2400" err="1">
                <a:latin typeface="Calibri"/>
                <a:cs typeface="Arial"/>
              </a:rPr>
              <a:t>BDs</a:t>
            </a:r>
            <a:endParaRPr lang="pt-BR" sz="2400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64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B64BEAE1-7B61-EE5D-394D-A8C2EC3EC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3" b="224"/>
          <a:stretch/>
        </p:blipFill>
        <p:spPr>
          <a:xfrm>
            <a:off x="644825" y="428317"/>
            <a:ext cx="7584993" cy="466428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1186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400" b="1">
                <a:solidFill>
                  <a:srgbClr val="EA4E60"/>
                </a:solidFill>
                <a:latin typeface="Century Gothic"/>
              </a:rPr>
              <a:t>SGBDs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utilizados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pelo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mercado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6691942" y="2944843"/>
            <a:ext cx="2229927" cy="205739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54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9" descr="Logotipo, nome da empresa&#10;&#10;Descrição gerada automaticamente">
            <a:extLst>
              <a:ext uri="{FF2B5EF4-FFF2-40B4-BE49-F238E27FC236}">
                <a16:creationId xmlns:a16="http://schemas.microsoft.com/office/drawing/2014/main" id="{D26FC074-700B-AA42-B695-F6517DF41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43" r="5025" b="34458"/>
          <a:stretch/>
        </p:blipFill>
        <p:spPr>
          <a:xfrm>
            <a:off x="567457" y="4422386"/>
            <a:ext cx="1377667" cy="463748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Mais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utilizados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mercado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7683651-489A-FF3B-B3B7-A40B6657729E}"/>
              </a:ext>
            </a:extLst>
          </p:cNvPr>
          <p:cNvSpPr/>
          <p:nvPr/>
        </p:nvSpPr>
        <p:spPr>
          <a:xfrm>
            <a:off x="2044461" y="4659341"/>
            <a:ext cx="5057236" cy="2911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https://db-engines.com/en/ranking</a:t>
            </a:r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55905E8-8056-2D5F-6677-4EC90B453C94}"/>
              </a:ext>
            </a:extLst>
          </p:cNvPr>
          <p:cNvGrpSpPr/>
          <p:nvPr/>
        </p:nvGrpSpPr>
        <p:grpSpPr>
          <a:xfrm>
            <a:off x="1399636" y="2273402"/>
            <a:ext cx="2637527" cy="992774"/>
            <a:chOff x="1399636" y="2273402"/>
            <a:chExt cx="2637527" cy="992774"/>
          </a:xfrm>
        </p:grpSpPr>
        <p:pic>
          <p:nvPicPr>
            <p:cNvPr id="3" name="Imagem 5" descr="Logotipo&#10;&#10;Descrição gerada automaticamente">
              <a:extLst>
                <a:ext uri="{FF2B5EF4-FFF2-40B4-BE49-F238E27FC236}">
                  <a16:creationId xmlns:a16="http://schemas.microsoft.com/office/drawing/2014/main" id="{0C1F9B24-87D0-0EB2-E488-FCED18A9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9636" y="2273402"/>
              <a:ext cx="1783512" cy="920187"/>
            </a:xfrm>
            <a:prstGeom prst="rect">
              <a:avLst/>
            </a:prstGeom>
          </p:spPr>
        </p:pic>
        <p:pic>
          <p:nvPicPr>
            <p:cNvPr id="6" name="Gráfico 6" descr="Crachá estrutura de tópicos">
              <a:extLst>
                <a:ext uri="{FF2B5EF4-FFF2-40B4-BE49-F238E27FC236}">
                  <a16:creationId xmlns:a16="http://schemas.microsoft.com/office/drawing/2014/main" id="{181A294D-396C-838F-70C4-1BA9A3B08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6678" y="2394908"/>
              <a:ext cx="860485" cy="871268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6D0A31C-D21D-70E5-9121-0F37EA082F26}"/>
              </a:ext>
            </a:extLst>
          </p:cNvPr>
          <p:cNvGrpSpPr/>
          <p:nvPr/>
        </p:nvGrpSpPr>
        <p:grpSpPr>
          <a:xfrm>
            <a:off x="375789" y="1481047"/>
            <a:ext cx="2850390" cy="914400"/>
            <a:chOff x="375789" y="1481047"/>
            <a:chExt cx="2850390" cy="914400"/>
          </a:xfrm>
        </p:grpSpPr>
        <p:pic>
          <p:nvPicPr>
            <p:cNvPr id="2" name="Imagem 2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C03FE289-2C1A-2F11-75BB-9E73C6BB3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7795" r="-1569" b="40521"/>
            <a:stretch/>
          </p:blipFill>
          <p:spPr>
            <a:xfrm>
              <a:off x="1356503" y="1728518"/>
              <a:ext cx="1869676" cy="400727"/>
            </a:xfrm>
            <a:prstGeom prst="rect">
              <a:avLst/>
            </a:prstGeom>
          </p:spPr>
        </p:pic>
        <p:pic>
          <p:nvPicPr>
            <p:cNvPr id="7" name="Gráfico 7" descr="Selo 1 com preenchimento sólido">
              <a:extLst>
                <a:ext uri="{FF2B5EF4-FFF2-40B4-BE49-F238E27FC236}">
                  <a16:creationId xmlns:a16="http://schemas.microsoft.com/office/drawing/2014/main" id="{7FA763FE-A92A-2B3D-711D-8D8BE9D03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5789" y="1481047"/>
              <a:ext cx="935966" cy="9144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4C535E0-A191-1292-87E3-CCBAB550E91A}"/>
              </a:ext>
            </a:extLst>
          </p:cNvPr>
          <p:cNvGrpSpPr/>
          <p:nvPr/>
        </p:nvGrpSpPr>
        <p:grpSpPr>
          <a:xfrm>
            <a:off x="413530" y="3416328"/>
            <a:ext cx="3545995" cy="1006599"/>
            <a:chOff x="5341369" y="1270507"/>
            <a:chExt cx="3545995" cy="1006599"/>
          </a:xfrm>
        </p:grpSpPr>
        <p:pic>
          <p:nvPicPr>
            <p:cNvPr id="10" name="Imagem 10">
              <a:extLst>
                <a:ext uri="{FF2B5EF4-FFF2-40B4-BE49-F238E27FC236}">
                  <a16:creationId xmlns:a16="http://schemas.microsoft.com/office/drawing/2014/main" id="{86EF89E4-E8FF-587D-F530-06D1205CA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4164" y="1270507"/>
              <a:ext cx="2743200" cy="1006599"/>
            </a:xfrm>
            <a:prstGeom prst="rect">
              <a:avLst/>
            </a:prstGeom>
          </p:spPr>
        </p:pic>
        <p:pic>
          <p:nvPicPr>
            <p:cNvPr id="14" name="Gráfico 14" descr="Selo 3 com preenchimento sólido">
              <a:extLst>
                <a:ext uri="{FF2B5EF4-FFF2-40B4-BE49-F238E27FC236}">
                  <a16:creationId xmlns:a16="http://schemas.microsoft.com/office/drawing/2014/main" id="{A050733D-2BC5-E58A-08B3-B34D711AD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41369" y="131391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790D133-4788-02CA-E35A-BEC12E6231B9}"/>
              </a:ext>
            </a:extLst>
          </p:cNvPr>
          <p:cNvGrpSpPr/>
          <p:nvPr/>
        </p:nvGrpSpPr>
        <p:grpSpPr>
          <a:xfrm>
            <a:off x="5317106" y="1429830"/>
            <a:ext cx="3270088" cy="960542"/>
            <a:chOff x="5317106" y="1429830"/>
            <a:chExt cx="3270088" cy="960542"/>
          </a:xfrm>
        </p:grpSpPr>
        <p:pic>
          <p:nvPicPr>
            <p:cNvPr id="13" name="Gráfico 13" descr="Selo 4 estrutura de tópicos">
              <a:extLst>
                <a:ext uri="{FF2B5EF4-FFF2-40B4-BE49-F238E27FC236}">
                  <a16:creationId xmlns:a16="http://schemas.microsoft.com/office/drawing/2014/main" id="{56AE27DF-BFDC-D0DF-4EF2-34AC266DB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17106" y="1429830"/>
              <a:ext cx="914400" cy="914400"/>
            </a:xfrm>
            <a:prstGeom prst="rect">
              <a:avLst/>
            </a:prstGeom>
          </p:spPr>
        </p:pic>
        <p:pic>
          <p:nvPicPr>
            <p:cNvPr id="15" name="Imagem 15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3037D6A0-5BCD-F20A-432F-7850A4A96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2172" t="23334" r="14902" b="26961"/>
            <a:stretch/>
          </p:blipFill>
          <p:spPr>
            <a:xfrm>
              <a:off x="6230834" y="1483712"/>
              <a:ext cx="2356360" cy="906660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E89A8FE-59A0-2AF3-225D-E8006F432951}"/>
              </a:ext>
            </a:extLst>
          </p:cNvPr>
          <p:cNvGrpSpPr/>
          <p:nvPr/>
        </p:nvGrpSpPr>
        <p:grpSpPr>
          <a:xfrm>
            <a:off x="4947248" y="2440736"/>
            <a:ext cx="3610696" cy="914400"/>
            <a:chOff x="4947248" y="2440736"/>
            <a:chExt cx="3610696" cy="914400"/>
          </a:xfrm>
        </p:grpSpPr>
        <p:pic>
          <p:nvPicPr>
            <p:cNvPr id="12" name="Gráfico 12" descr="Selo 5 com preenchimento sólido">
              <a:extLst>
                <a:ext uri="{FF2B5EF4-FFF2-40B4-BE49-F238E27FC236}">
                  <a16:creationId xmlns:a16="http://schemas.microsoft.com/office/drawing/2014/main" id="{FD502D02-E23A-B93A-64D5-BA6FCD2A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43544" y="2440736"/>
              <a:ext cx="914400" cy="914400"/>
            </a:xfrm>
            <a:prstGeom prst="rect">
              <a:avLst/>
            </a:prstGeom>
          </p:spPr>
        </p:pic>
        <p:pic>
          <p:nvPicPr>
            <p:cNvPr id="16" name="Imagem 12" descr="Logotipo&#10;&#10;Descrição gerada automaticamente">
              <a:extLst>
                <a:ext uri="{FF2B5EF4-FFF2-40B4-BE49-F238E27FC236}">
                  <a16:creationId xmlns:a16="http://schemas.microsoft.com/office/drawing/2014/main" id="{7A8726F7-292D-9869-7978-31D8E3815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47248" y="2524921"/>
              <a:ext cx="2743200" cy="740639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82D9A29-8DBD-4991-214F-E4795D1CD7C3}"/>
              </a:ext>
            </a:extLst>
          </p:cNvPr>
          <p:cNvGrpSpPr/>
          <p:nvPr/>
        </p:nvGrpSpPr>
        <p:grpSpPr>
          <a:xfrm>
            <a:off x="5311716" y="3548691"/>
            <a:ext cx="3230592" cy="914400"/>
            <a:chOff x="707367" y="3591823"/>
            <a:chExt cx="3230592" cy="914400"/>
          </a:xfrm>
        </p:grpSpPr>
        <p:pic>
          <p:nvPicPr>
            <p:cNvPr id="11" name="Gráfico 11" descr="Selo 6 estrutura de tópicos">
              <a:extLst>
                <a:ext uri="{FF2B5EF4-FFF2-40B4-BE49-F238E27FC236}">
                  <a16:creationId xmlns:a16="http://schemas.microsoft.com/office/drawing/2014/main" id="{8AB2C3E7-6A90-8A46-54D8-95E31DE58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7367" y="3591823"/>
              <a:ext cx="914400" cy="914400"/>
            </a:xfrm>
            <a:prstGeom prst="rect">
              <a:avLst/>
            </a:prstGeom>
          </p:spPr>
        </p:pic>
        <p:pic>
          <p:nvPicPr>
            <p:cNvPr id="17" name="Imagem 1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EDD04D56-6EE7-BB5E-C8AC-83BD0D9C8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47645" y="3655543"/>
              <a:ext cx="2290314" cy="786962"/>
            </a:xfrm>
            <a:prstGeom prst="rect">
              <a:avLst/>
            </a:prstGeom>
          </p:spPr>
        </p:pic>
      </p:grpSp>
      <p:pic>
        <p:nvPicPr>
          <p:cNvPr id="5" name="Imagem 17" descr="Uma imagem contendo Ícone&#10;&#10;Descrição gerada automaticamente">
            <a:extLst>
              <a:ext uri="{FF2B5EF4-FFF2-40B4-BE49-F238E27FC236}">
                <a16:creationId xmlns:a16="http://schemas.microsoft.com/office/drawing/2014/main" id="{C563DD0C-B5AB-F6A4-E888-8B29769E96F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20080" y="1586452"/>
            <a:ext cx="698201" cy="7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7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Mais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utilizados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mercado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7683651-489A-FF3B-B3B7-A40B6657729E}"/>
              </a:ext>
            </a:extLst>
          </p:cNvPr>
          <p:cNvSpPr/>
          <p:nvPr/>
        </p:nvSpPr>
        <p:spPr>
          <a:xfrm>
            <a:off x="2044461" y="4659341"/>
            <a:ext cx="5057236" cy="2911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https://db-engines.com/en/ranking</a:t>
            </a:r>
            <a:endParaRPr lang="pt-BR"/>
          </a:p>
        </p:txBody>
      </p:sp>
      <p:pic>
        <p:nvPicPr>
          <p:cNvPr id="5" name="Imagem 17" descr="Logotipo&#10;&#10;Descrição gerada automaticamente">
            <a:extLst>
              <a:ext uri="{FF2B5EF4-FFF2-40B4-BE49-F238E27FC236}">
                <a16:creationId xmlns:a16="http://schemas.microsoft.com/office/drawing/2014/main" id="{076181A5-91DD-60F1-46B9-D94384FB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96" y="1645674"/>
            <a:ext cx="1039484" cy="1021861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A6FE27B-B63B-751F-253E-1866116CFC97}"/>
              </a:ext>
            </a:extLst>
          </p:cNvPr>
          <p:cNvGrpSpPr/>
          <p:nvPr/>
        </p:nvGrpSpPr>
        <p:grpSpPr>
          <a:xfrm>
            <a:off x="405712" y="1608018"/>
            <a:ext cx="3284238" cy="1420663"/>
            <a:chOff x="4125853" y="1942292"/>
            <a:chExt cx="3284238" cy="1420663"/>
          </a:xfrm>
        </p:grpSpPr>
        <p:pic>
          <p:nvPicPr>
            <p:cNvPr id="18" name="Imagem 19" descr="Uma imagem contendo gráfico, texto&#10;&#10;Descrição gerada automaticamente">
              <a:extLst>
                <a:ext uri="{FF2B5EF4-FFF2-40B4-BE49-F238E27FC236}">
                  <a16:creationId xmlns:a16="http://schemas.microsoft.com/office/drawing/2014/main" id="{58C74289-05E8-C4F9-EE20-4E8EB0C5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5853" y="1942292"/>
              <a:ext cx="1431446" cy="1420663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11B9E01-157B-AEAE-98D5-7057CE2CF170}"/>
                </a:ext>
              </a:extLst>
            </p:cNvPr>
            <p:cNvSpPr txBox="1"/>
            <p:nvPr/>
          </p:nvSpPr>
          <p:spPr>
            <a:xfrm>
              <a:off x="5270740" y="2418631"/>
              <a:ext cx="213935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sz="2400" b="1" err="1">
                  <a:latin typeface="Calibri"/>
                </a:rPr>
                <a:t>ElasticSearch</a:t>
              </a:r>
              <a:endParaRPr lang="pt-BR" sz="2400" b="1">
                <a:latin typeface="Calibri"/>
              </a:endParaRPr>
            </a:p>
          </p:txBody>
        </p:sp>
      </p:grpSp>
      <p:pic>
        <p:nvPicPr>
          <p:cNvPr id="27" name="Gráfico 27" descr="Selo 7 com preenchimento sólido">
            <a:extLst>
              <a:ext uri="{FF2B5EF4-FFF2-40B4-BE49-F238E27FC236}">
                <a16:creationId xmlns:a16="http://schemas.microsoft.com/office/drawing/2014/main" id="{5E73E8C3-7943-7E16-FA13-8CE7CD004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251" y="1858454"/>
            <a:ext cx="914400" cy="914400"/>
          </a:xfrm>
          <a:prstGeom prst="rect">
            <a:avLst/>
          </a:prstGeom>
        </p:spPr>
      </p:pic>
      <p:pic>
        <p:nvPicPr>
          <p:cNvPr id="28" name="Gráfico 28" descr="Selo 9 estrutura de tópicos">
            <a:extLst>
              <a:ext uri="{FF2B5EF4-FFF2-40B4-BE49-F238E27FC236}">
                <a16:creationId xmlns:a16="http://schemas.microsoft.com/office/drawing/2014/main" id="{58C7AAAB-532B-A228-DA31-96DAFD1A1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5923" y="1650880"/>
            <a:ext cx="914400" cy="91440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076BB8E-A85C-AC5D-491D-C529EBA8B777}"/>
              </a:ext>
            </a:extLst>
          </p:cNvPr>
          <p:cNvGrpSpPr/>
          <p:nvPr/>
        </p:nvGrpSpPr>
        <p:grpSpPr>
          <a:xfrm>
            <a:off x="380641" y="3503842"/>
            <a:ext cx="3654365" cy="853135"/>
            <a:chOff x="380641" y="3503842"/>
            <a:chExt cx="3654365" cy="853135"/>
          </a:xfrm>
        </p:grpSpPr>
        <p:pic>
          <p:nvPicPr>
            <p:cNvPr id="25" name="Imagem 25" descr="Logotipo&#10;&#10;Descrição gerada automaticamente">
              <a:extLst>
                <a:ext uri="{FF2B5EF4-FFF2-40B4-BE49-F238E27FC236}">
                  <a16:creationId xmlns:a16="http://schemas.microsoft.com/office/drawing/2014/main" id="{0EC525C3-5547-EF59-AAF1-42455476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91806" y="3503842"/>
              <a:ext cx="2743200" cy="853135"/>
            </a:xfrm>
            <a:prstGeom prst="rect">
              <a:avLst/>
            </a:prstGeom>
          </p:spPr>
        </p:pic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6BB2864-A02E-BD69-215D-4DD5179BDE8E}"/>
                </a:ext>
              </a:extLst>
            </p:cNvPr>
            <p:cNvSpPr/>
            <p:nvPr/>
          </p:nvSpPr>
          <p:spPr>
            <a:xfrm>
              <a:off x="408136" y="3508255"/>
              <a:ext cx="765594" cy="787160"/>
            </a:xfrm>
            <a:prstGeom prst="ellipse">
              <a:avLst/>
            </a:prstGeom>
            <a:solidFill>
              <a:srgbClr val="EA4E60"/>
            </a:solidFill>
            <a:ln>
              <a:solidFill>
                <a:srgbClr val="EA4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87CB5F9-F0D8-B8E8-4D16-382695424533}"/>
                </a:ext>
              </a:extLst>
            </p:cNvPr>
            <p:cNvSpPr txBox="1"/>
            <p:nvPr/>
          </p:nvSpPr>
          <p:spPr>
            <a:xfrm>
              <a:off x="380641" y="3577806"/>
              <a:ext cx="802257" cy="7186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4000">
                  <a:solidFill>
                    <a:srgbClr val="FFFFFF"/>
                  </a:solidFill>
                  <a:latin typeface="Calibri"/>
                </a:rPr>
                <a:t>12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CDFABB5-C38F-DBDF-69B3-F86062FF8DCC}"/>
              </a:ext>
            </a:extLst>
          </p:cNvPr>
          <p:cNvGrpSpPr/>
          <p:nvPr/>
        </p:nvGrpSpPr>
        <p:grpSpPr>
          <a:xfrm>
            <a:off x="4938443" y="2903148"/>
            <a:ext cx="2574087" cy="1094836"/>
            <a:chOff x="5358981" y="3032544"/>
            <a:chExt cx="2574087" cy="1094836"/>
          </a:xfrm>
        </p:grpSpPr>
        <p:pic>
          <p:nvPicPr>
            <p:cNvPr id="24" name="Imagem 2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9C16B950-32DC-8D43-4FF4-22CCBD77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58981" y="3032544"/>
              <a:ext cx="1639379" cy="1094836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492DA56-08EA-E22C-145B-EDF51804311B}"/>
                </a:ext>
              </a:extLst>
            </p:cNvPr>
            <p:cNvSpPr/>
            <p:nvPr/>
          </p:nvSpPr>
          <p:spPr>
            <a:xfrm>
              <a:off x="7158306" y="3109283"/>
              <a:ext cx="765594" cy="78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A4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39DD19F-1E1D-A7E1-E99B-A6103C78A24E}"/>
                </a:ext>
              </a:extLst>
            </p:cNvPr>
            <p:cNvSpPr txBox="1"/>
            <p:nvPr/>
          </p:nvSpPr>
          <p:spPr>
            <a:xfrm>
              <a:off x="7130811" y="3168051"/>
              <a:ext cx="802257" cy="7186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4000">
                  <a:solidFill>
                    <a:srgbClr val="EA4E60"/>
                  </a:solidFill>
                  <a:latin typeface="Calibri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37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Mais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utilizados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pelo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mercado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7683651-489A-FF3B-B3B7-A40B6657729E}"/>
              </a:ext>
            </a:extLst>
          </p:cNvPr>
          <p:cNvSpPr/>
          <p:nvPr/>
        </p:nvSpPr>
        <p:spPr>
          <a:xfrm>
            <a:off x="631886" y="1812624"/>
            <a:ext cx="2943766" cy="614632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+mn-lt"/>
                <a:cs typeface="+mn-lt"/>
              </a:rPr>
              <a:t>Popularidade</a:t>
            </a:r>
            <a:endParaRPr lang="pt-BR" sz="2400">
              <a:latin typeface="Calibri"/>
              <a:cs typeface="Calibri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1CB50C6-D993-2ED5-19CE-CAE3B369BC11}"/>
              </a:ext>
            </a:extLst>
          </p:cNvPr>
          <p:cNvSpPr/>
          <p:nvPr/>
        </p:nvSpPr>
        <p:spPr>
          <a:xfrm>
            <a:off x="2648310" y="2567436"/>
            <a:ext cx="3515266" cy="614632"/>
          </a:xfrm>
          <a:prstGeom prst="round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+mn-lt"/>
                <a:cs typeface="+mn-lt"/>
              </a:rPr>
              <a:t>Tempo de marcado</a:t>
            </a:r>
            <a:endParaRPr lang="pt-BR" sz="2400">
              <a:latin typeface="Calibri"/>
              <a:cs typeface="Arial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96C5A9A-5A78-F9AA-FC93-356D06DD9253}"/>
              </a:ext>
            </a:extLst>
          </p:cNvPr>
          <p:cNvSpPr/>
          <p:nvPr/>
        </p:nvSpPr>
        <p:spPr>
          <a:xfrm>
            <a:off x="297612" y="4378983"/>
            <a:ext cx="1854682" cy="5068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+mn-lt"/>
                <a:cs typeface="+mn-lt"/>
              </a:rPr>
              <a:t>Robustez</a:t>
            </a:r>
            <a:endParaRPr lang="pt-BR" sz="2400">
              <a:latin typeface="Calibri"/>
              <a:cs typeface="Arial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E2BBFAB-E4FF-2F14-E8C0-8E4854658C7C}"/>
              </a:ext>
            </a:extLst>
          </p:cNvPr>
          <p:cNvSpPr/>
          <p:nvPr/>
        </p:nvSpPr>
        <p:spPr>
          <a:xfrm>
            <a:off x="2238556" y="4378983"/>
            <a:ext cx="2296785" cy="5068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+mn-lt"/>
                <a:cs typeface="+mn-lt"/>
              </a:rPr>
              <a:t>Confiabilidade</a:t>
            </a:r>
            <a:endParaRPr lang="pt-BR" sz="2400">
              <a:latin typeface="Calibri"/>
              <a:cs typeface="Arial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C975426-74C4-7FE0-86BF-BA667ADADED0}"/>
              </a:ext>
            </a:extLst>
          </p:cNvPr>
          <p:cNvSpPr/>
          <p:nvPr/>
        </p:nvSpPr>
        <p:spPr>
          <a:xfrm>
            <a:off x="6530196" y="4378983"/>
            <a:ext cx="2361484" cy="5068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Multiplataforma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805919C-3D71-91EA-C06E-DEF306C273C4}"/>
              </a:ext>
            </a:extLst>
          </p:cNvPr>
          <p:cNvSpPr/>
          <p:nvPr/>
        </p:nvSpPr>
        <p:spPr>
          <a:xfrm>
            <a:off x="5311715" y="3419294"/>
            <a:ext cx="3515266" cy="614632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+mn-lt"/>
                <a:cs typeface="+mn-lt"/>
              </a:rPr>
              <a:t>Documentação</a:t>
            </a:r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E17B395-B7CF-D463-1F6A-4D9E1A02885A}"/>
              </a:ext>
            </a:extLst>
          </p:cNvPr>
          <p:cNvSpPr/>
          <p:nvPr/>
        </p:nvSpPr>
        <p:spPr>
          <a:xfrm>
            <a:off x="4610819" y="4378983"/>
            <a:ext cx="1854682" cy="5068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+mn-lt"/>
                <a:cs typeface="+mn-lt"/>
              </a:rPr>
              <a:t>Segurança</a:t>
            </a:r>
            <a:endParaRPr lang="pt-BR" sz="240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57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Histórico</a:t>
            </a:r>
            <a:endParaRPr lang="pt-BR" err="1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08EAE3BC-D3E3-8ABE-FA1C-EE8F92C2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53" y="3078133"/>
            <a:ext cx="3821501" cy="155359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1730677-4896-C39D-3386-F693B2FD6FE2}"/>
              </a:ext>
            </a:extLst>
          </p:cNvPr>
          <p:cNvSpPr/>
          <p:nvPr/>
        </p:nvSpPr>
        <p:spPr>
          <a:xfrm>
            <a:off x="4707867" y="1942022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>
                <a:cs typeface="Arial"/>
              </a:rPr>
              <a:t>1960</a:t>
            </a:r>
            <a:endParaRPr lang="pt-BR" sz="32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0C00A29-34E6-75C9-CF19-CDCF8B42F739}"/>
              </a:ext>
            </a:extLst>
          </p:cNvPr>
          <p:cNvSpPr/>
          <p:nvPr/>
        </p:nvSpPr>
        <p:spPr>
          <a:xfrm>
            <a:off x="5721471" y="1284258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>
                <a:cs typeface="Arial"/>
              </a:rPr>
              <a:t>1970</a:t>
            </a:r>
            <a:endParaRPr lang="pt-BR" sz="320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B4A323D1-64DF-3F5D-A4BA-D93D87C28A97}"/>
              </a:ext>
            </a:extLst>
          </p:cNvPr>
          <p:cNvSpPr/>
          <p:nvPr/>
        </p:nvSpPr>
        <p:spPr>
          <a:xfrm>
            <a:off x="3472585" y="1416350"/>
            <a:ext cx="1099867" cy="3536828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C014C1-F26E-A501-3FE1-3A03B934C6B2}"/>
              </a:ext>
            </a:extLst>
          </p:cNvPr>
          <p:cNvSpPr/>
          <p:nvPr/>
        </p:nvSpPr>
        <p:spPr>
          <a:xfrm>
            <a:off x="459357" y="2686050"/>
            <a:ext cx="2846715" cy="100282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Modelo Relacional de </a:t>
            </a:r>
            <a:r>
              <a:rPr lang="pt-BR" sz="2400" err="1">
                <a:latin typeface="Calibri"/>
                <a:cs typeface="Arial"/>
              </a:rPr>
              <a:t>BDs</a:t>
            </a:r>
            <a:endParaRPr lang="pt-BR" sz="2400" err="1">
              <a:latin typeface="Calibri"/>
              <a:cs typeface="Calibri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71A33217-3F0F-719D-4BCC-3904F211C508}"/>
              </a:ext>
            </a:extLst>
          </p:cNvPr>
          <p:cNvSpPr/>
          <p:nvPr/>
        </p:nvSpPr>
        <p:spPr>
          <a:xfrm>
            <a:off x="5030579" y="1133640"/>
            <a:ext cx="485235" cy="981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7" descr="Selo 1 com preenchimento sólido">
            <a:extLst>
              <a:ext uri="{FF2B5EF4-FFF2-40B4-BE49-F238E27FC236}">
                <a16:creationId xmlns:a16="http://schemas.microsoft.com/office/drawing/2014/main" id="{FDD24CFE-C1C6-544C-D2D7-879ADFD6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5696" y="1412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2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Histórico</a:t>
            </a:r>
            <a:endParaRPr lang="pt-BR" err="1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08EAE3BC-D3E3-8ABE-FA1C-EE8F92C2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53" y="3078133"/>
            <a:ext cx="3821501" cy="155359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1730677-4896-C39D-3386-F693B2FD6FE2}"/>
              </a:ext>
            </a:extLst>
          </p:cNvPr>
          <p:cNvSpPr/>
          <p:nvPr/>
        </p:nvSpPr>
        <p:spPr>
          <a:xfrm>
            <a:off x="4707867" y="1942022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>
                <a:cs typeface="Arial"/>
              </a:rPr>
              <a:t>1960</a:t>
            </a:r>
            <a:endParaRPr lang="pt-BR" sz="32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0C00A29-34E6-75C9-CF19-CDCF8B42F739}"/>
              </a:ext>
            </a:extLst>
          </p:cNvPr>
          <p:cNvSpPr/>
          <p:nvPr/>
        </p:nvSpPr>
        <p:spPr>
          <a:xfrm>
            <a:off x="5721471" y="1284258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>
                <a:cs typeface="Arial"/>
              </a:rPr>
              <a:t>1970</a:t>
            </a:r>
            <a:endParaRPr lang="pt-BR" sz="320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B4A323D1-64DF-3F5D-A4BA-D93D87C28A97}"/>
              </a:ext>
            </a:extLst>
          </p:cNvPr>
          <p:cNvSpPr/>
          <p:nvPr/>
        </p:nvSpPr>
        <p:spPr>
          <a:xfrm>
            <a:off x="3472585" y="1416350"/>
            <a:ext cx="1099867" cy="3536828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C014C1-F26E-A501-3FE1-3A03B934C6B2}"/>
              </a:ext>
            </a:extLst>
          </p:cNvPr>
          <p:cNvSpPr/>
          <p:nvPr/>
        </p:nvSpPr>
        <p:spPr>
          <a:xfrm>
            <a:off x="459357" y="2686050"/>
            <a:ext cx="2846715" cy="100282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Modelo Relacional de </a:t>
            </a:r>
            <a:r>
              <a:rPr lang="pt-BR" sz="2400" err="1">
                <a:latin typeface="Calibri"/>
                <a:cs typeface="Arial"/>
              </a:rPr>
              <a:t>BDs</a:t>
            </a:r>
            <a:endParaRPr lang="pt-BR" sz="2400" err="1">
              <a:latin typeface="Calibri"/>
              <a:cs typeface="Calibri"/>
            </a:endParaRPr>
          </a:p>
        </p:txBody>
      </p:sp>
      <p:pic>
        <p:nvPicPr>
          <p:cNvPr id="5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71A3282-4769-70A5-B9AD-003AA243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289" y="3744941"/>
            <a:ext cx="1395324" cy="1395324"/>
          </a:xfrm>
          <a:prstGeom prst="rect">
            <a:avLst/>
          </a:prstGeom>
        </p:spPr>
      </p:pic>
      <p:sp>
        <p:nvSpPr>
          <p:cNvPr id="6" name="Balão de Pensamento: Nuvem 5">
            <a:extLst>
              <a:ext uri="{FF2B5EF4-FFF2-40B4-BE49-F238E27FC236}">
                <a16:creationId xmlns:a16="http://schemas.microsoft.com/office/drawing/2014/main" id="{C58A50E6-8D66-B7B9-5586-7D830338180B}"/>
              </a:ext>
            </a:extLst>
          </p:cNvPr>
          <p:cNvSpPr/>
          <p:nvPr/>
        </p:nvSpPr>
        <p:spPr>
          <a:xfrm>
            <a:off x="92735" y="2276210"/>
            <a:ext cx="2760452" cy="1283179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Arial"/>
              </a:rPr>
              <a:t>Qual foi a motivação?</a:t>
            </a:r>
          </a:p>
        </p:txBody>
      </p:sp>
      <p:sp>
        <p:nvSpPr>
          <p:cNvPr id="8" name="Seta: Curva para Cima 7">
            <a:extLst>
              <a:ext uri="{FF2B5EF4-FFF2-40B4-BE49-F238E27FC236}">
                <a16:creationId xmlns:a16="http://schemas.microsoft.com/office/drawing/2014/main" id="{64305C1C-D1C2-E92D-A85C-142C199A71A5}"/>
              </a:ext>
            </a:extLst>
          </p:cNvPr>
          <p:cNvSpPr/>
          <p:nvPr/>
        </p:nvSpPr>
        <p:spPr>
          <a:xfrm>
            <a:off x="1419130" y="3564649"/>
            <a:ext cx="2566358" cy="733245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F2B6168-A975-13A0-F8D9-FE6BE3B4900F}"/>
              </a:ext>
            </a:extLst>
          </p:cNvPr>
          <p:cNvSpPr/>
          <p:nvPr/>
        </p:nvSpPr>
        <p:spPr>
          <a:xfrm>
            <a:off x="3101197" y="2912493"/>
            <a:ext cx="3439782" cy="64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cs typeface="Arial"/>
              </a:rPr>
              <a:t>Custo com pessoal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8123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Histórico</a:t>
            </a:r>
            <a:endParaRPr lang="pt-BR" err="1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08EAE3BC-D3E3-8ABE-FA1C-EE8F92C2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53" y="3078133"/>
            <a:ext cx="3821501" cy="155359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1730677-4896-C39D-3386-F693B2FD6FE2}"/>
              </a:ext>
            </a:extLst>
          </p:cNvPr>
          <p:cNvSpPr/>
          <p:nvPr/>
        </p:nvSpPr>
        <p:spPr>
          <a:xfrm>
            <a:off x="4707867" y="1942022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>
                <a:cs typeface="Arial"/>
              </a:rPr>
              <a:t>1960</a:t>
            </a:r>
            <a:endParaRPr lang="pt-BR" sz="32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0C00A29-34E6-75C9-CF19-CDCF8B42F739}"/>
              </a:ext>
            </a:extLst>
          </p:cNvPr>
          <p:cNvSpPr/>
          <p:nvPr/>
        </p:nvSpPr>
        <p:spPr>
          <a:xfrm>
            <a:off x="5721471" y="1284258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>
                <a:cs typeface="Arial"/>
              </a:rPr>
              <a:t>1970</a:t>
            </a:r>
            <a:endParaRPr lang="pt-BR" sz="320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B4A323D1-64DF-3F5D-A4BA-D93D87C28A97}"/>
              </a:ext>
            </a:extLst>
          </p:cNvPr>
          <p:cNvSpPr/>
          <p:nvPr/>
        </p:nvSpPr>
        <p:spPr>
          <a:xfrm>
            <a:off x="3472585" y="1416350"/>
            <a:ext cx="1099867" cy="3536828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C014C1-F26E-A501-3FE1-3A03B934C6B2}"/>
              </a:ext>
            </a:extLst>
          </p:cNvPr>
          <p:cNvSpPr/>
          <p:nvPr/>
        </p:nvSpPr>
        <p:spPr>
          <a:xfrm>
            <a:off x="459357" y="2686050"/>
            <a:ext cx="2846715" cy="100282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Modelo Relacional de </a:t>
            </a:r>
            <a:r>
              <a:rPr lang="pt-BR" sz="2400" err="1">
                <a:latin typeface="Calibri"/>
                <a:cs typeface="Arial"/>
              </a:rPr>
              <a:t>BDs</a:t>
            </a:r>
            <a:endParaRPr lang="pt-BR" sz="2400" err="1">
              <a:latin typeface="Calibri"/>
              <a:cs typeface="Calibri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F2B6168-A975-13A0-F8D9-FE6BE3B4900F}"/>
              </a:ext>
            </a:extLst>
          </p:cNvPr>
          <p:cNvSpPr/>
          <p:nvPr/>
        </p:nvSpPr>
        <p:spPr>
          <a:xfrm>
            <a:off x="4707867" y="2686050"/>
            <a:ext cx="3655442" cy="64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cs typeface="Arial"/>
              </a:rPr>
              <a:t>Modelo Hierárquico</a:t>
            </a:r>
            <a:endParaRPr lang="pt-BR" sz="240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CDFD6DC-38A1-B379-0331-199DBCFA389D}"/>
              </a:ext>
            </a:extLst>
          </p:cNvPr>
          <p:cNvSpPr/>
          <p:nvPr/>
        </p:nvSpPr>
        <p:spPr>
          <a:xfrm>
            <a:off x="567186" y="3074238"/>
            <a:ext cx="3655442" cy="64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cs typeface="Arial"/>
              </a:rPr>
              <a:t>Modelo em rede</a:t>
            </a:r>
            <a:endParaRPr lang="pt-BR" sz="240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0989CFF-F033-9498-82FC-191B0D6A1E3F}"/>
              </a:ext>
            </a:extLst>
          </p:cNvPr>
          <p:cNvSpPr/>
          <p:nvPr/>
        </p:nvSpPr>
        <p:spPr>
          <a:xfrm>
            <a:off x="3187459" y="3915313"/>
            <a:ext cx="3655442" cy="64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cs typeface="Arial"/>
              </a:rPr>
              <a:t>Modelo relacional</a:t>
            </a:r>
            <a:endParaRPr lang="pt-BR" sz="240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0F80C9A-FA97-77EF-BA4D-F10B0EDD671F}"/>
              </a:ext>
            </a:extLst>
          </p:cNvPr>
          <p:cNvSpPr/>
          <p:nvPr/>
        </p:nvSpPr>
        <p:spPr>
          <a:xfrm>
            <a:off x="836762" y="1575399"/>
            <a:ext cx="7580460" cy="64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cs typeface="Arial"/>
              </a:rPr>
              <a:t>Modelo baseado em sistemas de arquivos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10731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3788615"/>
            <a:ext cx="4188929" cy="77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Ted Codd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Histórico</a:t>
            </a:r>
            <a:endParaRPr lang="pt-BR" err="1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0C00A29-34E6-75C9-CF19-CDCF8B42F739}"/>
              </a:ext>
            </a:extLst>
          </p:cNvPr>
          <p:cNvSpPr/>
          <p:nvPr/>
        </p:nvSpPr>
        <p:spPr>
          <a:xfrm>
            <a:off x="6702726" y="4174107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>
                <a:cs typeface="Arial"/>
              </a:rPr>
              <a:t>1970</a:t>
            </a:r>
            <a:endParaRPr lang="pt-BR" sz="3200"/>
          </a:p>
        </p:txBody>
      </p:sp>
      <p:pic>
        <p:nvPicPr>
          <p:cNvPr id="6" name="Imagem 7" descr="Ícone&#10;&#10;Descrição gerada automaticamente">
            <a:extLst>
              <a:ext uri="{FF2B5EF4-FFF2-40B4-BE49-F238E27FC236}">
                <a16:creationId xmlns:a16="http://schemas.microsoft.com/office/drawing/2014/main" id="{5873D5A4-F5B6-EFA0-DA2C-8893D3AF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67" y="1800226"/>
            <a:ext cx="2743200" cy="1543050"/>
          </a:xfrm>
          <a:prstGeom prst="rect">
            <a:avLst/>
          </a:prstGeom>
        </p:spPr>
      </p:pic>
      <p:sp>
        <p:nvSpPr>
          <p:cNvPr id="8" name="Seta: Curva para Cima 7">
            <a:extLst>
              <a:ext uri="{FF2B5EF4-FFF2-40B4-BE49-F238E27FC236}">
                <a16:creationId xmlns:a16="http://schemas.microsoft.com/office/drawing/2014/main" id="{F1981A68-A353-88A1-FC81-FF670726F07B}"/>
              </a:ext>
            </a:extLst>
          </p:cNvPr>
          <p:cNvSpPr/>
          <p:nvPr/>
        </p:nvSpPr>
        <p:spPr>
          <a:xfrm>
            <a:off x="2281772" y="2971583"/>
            <a:ext cx="4561216" cy="7332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10" descr="Foto em preto e branco de homem com a boca aberta&#10;&#10;Descrição gerada automaticamente">
            <a:extLst>
              <a:ext uri="{FF2B5EF4-FFF2-40B4-BE49-F238E27FC236}">
                <a16:creationId xmlns:a16="http://schemas.microsoft.com/office/drawing/2014/main" id="{A9B87FAE-B488-F8EE-EA38-612AF5140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" y="1559584"/>
            <a:ext cx="2278811" cy="215372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4FA19AE-B394-53F4-D6E0-80F83E9AA1B9}"/>
              </a:ext>
            </a:extLst>
          </p:cNvPr>
          <p:cNvSpPr/>
          <p:nvPr/>
        </p:nvSpPr>
        <p:spPr>
          <a:xfrm>
            <a:off x="3535213" y="3831744"/>
            <a:ext cx="2081122" cy="69011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cs typeface="Arial"/>
              </a:rPr>
              <a:t>Artigo</a:t>
            </a:r>
            <a:endParaRPr lang="pt-BR" sz="200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095373-8DE1-A317-40F6-B502FF94A6A8}"/>
              </a:ext>
            </a:extLst>
          </p:cNvPr>
          <p:cNvCxnSpPr/>
          <p:nvPr/>
        </p:nvCxnSpPr>
        <p:spPr>
          <a:xfrm flipH="1">
            <a:off x="4614054" y="1117122"/>
            <a:ext cx="1209853" cy="292004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3614757-8D12-5329-2407-859600727396}"/>
              </a:ext>
            </a:extLst>
          </p:cNvPr>
          <p:cNvSpPr/>
          <p:nvPr/>
        </p:nvSpPr>
        <p:spPr>
          <a:xfrm>
            <a:off x="4629689" y="742410"/>
            <a:ext cx="3730923" cy="625415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Cálculo e Álgebra Relacional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98221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3788615"/>
            <a:ext cx="4188929" cy="77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Ted Codd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Histórico</a:t>
            </a:r>
            <a:endParaRPr lang="pt-BR" err="1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0C00A29-34E6-75C9-CF19-CDCF8B42F739}"/>
              </a:ext>
            </a:extLst>
          </p:cNvPr>
          <p:cNvSpPr/>
          <p:nvPr/>
        </p:nvSpPr>
        <p:spPr>
          <a:xfrm>
            <a:off x="6702726" y="4174107"/>
            <a:ext cx="1962508" cy="7763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>
                <a:cs typeface="Arial"/>
              </a:rPr>
              <a:t>1970</a:t>
            </a:r>
            <a:endParaRPr lang="pt-BR" sz="3200"/>
          </a:p>
        </p:txBody>
      </p:sp>
      <p:pic>
        <p:nvPicPr>
          <p:cNvPr id="6" name="Imagem 7" descr="Ícone&#10;&#10;Descrição gerada automaticamente">
            <a:extLst>
              <a:ext uri="{FF2B5EF4-FFF2-40B4-BE49-F238E27FC236}">
                <a16:creationId xmlns:a16="http://schemas.microsoft.com/office/drawing/2014/main" id="{5873D5A4-F5B6-EFA0-DA2C-8893D3AF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67" y="1800226"/>
            <a:ext cx="2743200" cy="1543050"/>
          </a:xfrm>
          <a:prstGeom prst="rect">
            <a:avLst/>
          </a:prstGeom>
        </p:spPr>
      </p:pic>
      <p:sp>
        <p:nvSpPr>
          <p:cNvPr id="8" name="Seta: Curva para Cima 7">
            <a:extLst>
              <a:ext uri="{FF2B5EF4-FFF2-40B4-BE49-F238E27FC236}">
                <a16:creationId xmlns:a16="http://schemas.microsoft.com/office/drawing/2014/main" id="{F1981A68-A353-88A1-FC81-FF670726F07B}"/>
              </a:ext>
            </a:extLst>
          </p:cNvPr>
          <p:cNvSpPr/>
          <p:nvPr/>
        </p:nvSpPr>
        <p:spPr>
          <a:xfrm>
            <a:off x="2281772" y="2971583"/>
            <a:ext cx="4561216" cy="7332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10" descr="Foto em preto e branco de homem com a boca aberta&#10;&#10;Descrição gerada automaticamente">
            <a:extLst>
              <a:ext uri="{FF2B5EF4-FFF2-40B4-BE49-F238E27FC236}">
                <a16:creationId xmlns:a16="http://schemas.microsoft.com/office/drawing/2014/main" id="{A9B87FAE-B488-F8EE-EA38-612AF5140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" y="1559584"/>
            <a:ext cx="2278811" cy="215372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4FA19AE-B394-53F4-D6E0-80F83E9AA1B9}"/>
              </a:ext>
            </a:extLst>
          </p:cNvPr>
          <p:cNvSpPr/>
          <p:nvPr/>
        </p:nvSpPr>
        <p:spPr>
          <a:xfrm>
            <a:off x="3535213" y="3831744"/>
            <a:ext cx="2081122" cy="69011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cs typeface="Arial"/>
              </a:rPr>
              <a:t>Artigo</a:t>
            </a:r>
            <a:endParaRPr lang="pt-BR" sz="200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095373-8DE1-A317-40F6-B502FF94A6A8}"/>
              </a:ext>
            </a:extLst>
          </p:cNvPr>
          <p:cNvCxnSpPr/>
          <p:nvPr/>
        </p:nvCxnSpPr>
        <p:spPr>
          <a:xfrm flipH="1">
            <a:off x="4614054" y="1117122"/>
            <a:ext cx="1209853" cy="292004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3614757-8D12-5329-2407-859600727396}"/>
              </a:ext>
            </a:extLst>
          </p:cNvPr>
          <p:cNvSpPr/>
          <p:nvPr/>
        </p:nvSpPr>
        <p:spPr>
          <a:xfrm>
            <a:off x="4629689" y="742410"/>
            <a:ext cx="3730923" cy="625415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Cálculo e Álgebra Relacional</a:t>
            </a:r>
            <a:endParaRPr lang="pt-BR" err="1"/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CC774FA0-5994-1AF6-58AE-A7F5206CF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334" y="1902784"/>
            <a:ext cx="3821501" cy="15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Breve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Histórico</a:t>
            </a:r>
            <a:endParaRPr lang="pt-BR" err="1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CC774FA0-5994-1AF6-58AE-A7F5206C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6" y="3854509"/>
            <a:ext cx="2322663" cy="938964"/>
          </a:xfrm>
          <a:prstGeom prst="rect">
            <a:avLst/>
          </a:prstGeom>
        </p:spPr>
      </p:pic>
      <p:sp>
        <p:nvSpPr>
          <p:cNvPr id="9" name="Seta: Curva para Cima 8">
            <a:extLst>
              <a:ext uri="{FF2B5EF4-FFF2-40B4-BE49-F238E27FC236}">
                <a16:creationId xmlns:a16="http://schemas.microsoft.com/office/drawing/2014/main" id="{2F05ABF9-C89F-D2DD-251D-27F983BB883C}"/>
              </a:ext>
            </a:extLst>
          </p:cNvPr>
          <p:cNvSpPr/>
          <p:nvPr/>
        </p:nvSpPr>
        <p:spPr>
          <a:xfrm>
            <a:off x="2238640" y="1925632"/>
            <a:ext cx="2868282" cy="1186131"/>
          </a:xfrm>
          <a:prstGeom prst="curvedUp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DD16F29-4B20-3514-1CCB-C4468400AA4D}"/>
              </a:ext>
            </a:extLst>
          </p:cNvPr>
          <p:cNvSpPr/>
          <p:nvPr/>
        </p:nvSpPr>
        <p:spPr>
          <a:xfrm>
            <a:off x="650755" y="1906976"/>
            <a:ext cx="2620272" cy="625415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cs typeface="Arial"/>
              </a:rPr>
              <a:t>Sistema R</a:t>
            </a:r>
            <a:endParaRPr lang="pt-BR" sz="1800" err="1"/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F8F3CA14-97A4-1F50-A9DE-8E2109DD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85" y="3018706"/>
            <a:ext cx="2743200" cy="1543050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462E334-7254-1899-2E57-EC88AB71D056}"/>
              </a:ext>
            </a:extLst>
          </p:cNvPr>
          <p:cNvSpPr/>
          <p:nvPr/>
        </p:nvSpPr>
        <p:spPr>
          <a:xfrm>
            <a:off x="3842528" y="1281561"/>
            <a:ext cx="2620272" cy="625415"/>
          </a:xfrm>
          <a:prstGeom prst="round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>
                <a:cs typeface="Arial"/>
              </a:rPr>
              <a:t>DB2</a:t>
            </a:r>
            <a:endParaRPr lang="pt-BR" sz="28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77418D-97E4-C431-5214-E55058F57FFC}"/>
              </a:ext>
            </a:extLst>
          </p:cNvPr>
          <p:cNvSpPr txBox="1"/>
          <p:nvPr/>
        </p:nvSpPr>
        <p:spPr>
          <a:xfrm>
            <a:off x="6650966" y="3011698"/>
            <a:ext cx="19129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202124"/>
                </a:solidFill>
                <a:latin typeface="arial"/>
                <a:cs typeface="arial"/>
              </a:rPr>
              <a:t>ISO/IEC 9075</a:t>
            </a:r>
            <a:endParaRPr lang="en-US" sz="2000" b="1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3EDAB88-F6F6-74D7-F9D7-C61A2DF64551}"/>
              </a:ext>
            </a:extLst>
          </p:cNvPr>
          <p:cNvSpPr/>
          <p:nvPr/>
        </p:nvSpPr>
        <p:spPr>
          <a:xfrm>
            <a:off x="4831870" y="2680658"/>
            <a:ext cx="3989717" cy="233991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0102BC-B1B1-2F3F-5004-24FFA0B9D570}"/>
              </a:ext>
            </a:extLst>
          </p:cNvPr>
          <p:cNvSpPr txBox="1"/>
          <p:nvPr/>
        </p:nvSpPr>
        <p:spPr>
          <a:xfrm>
            <a:off x="5152127" y="4564452"/>
            <a:ext cx="34440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Verdana"/>
                <a:ea typeface="Verdana"/>
              </a:rPr>
              <a:t>Structured Query Language</a:t>
            </a:r>
            <a:r>
              <a:rPr lang="en-US">
                <a:latin typeface="Verdana"/>
                <a:ea typeface="Verdana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95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570</Words>
  <Application>Microsoft Office PowerPoint</Application>
  <PresentationFormat>Apresentação na tela (16:9)</PresentationFormat>
  <Paragraphs>214</Paragraphs>
  <Slides>34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Century Gothic</vt:lpstr>
      <vt:lpstr>Verdana</vt:lpstr>
      <vt:lpstr>Calibri</vt:lpstr>
      <vt:lpstr>Arial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38</cp:revision>
  <dcterms:modified xsi:type="dcterms:W3CDTF">2023-07-25T19:13:40Z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