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498" r:id="rId5"/>
    <p:sldId id="519" r:id="rId6"/>
    <p:sldId id="499" r:id="rId7"/>
    <p:sldId id="500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87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39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8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388" Type="http://schemas.openxmlformats.org/officeDocument/2006/relationships/presProps" Target="presProps.xml"/><Relationship Id="rId39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Fabiano Vieira" userId="7896266a491256b0" providerId="LiveId" clId="{44B7DD62-207E-4BB0-BBC4-1004D9141E57}"/>
    <pc:docChg chg="addSld delSld delMainMaster">
      <pc:chgData name="Emerson Fabiano Vieira" userId="7896266a491256b0" providerId="LiveId" clId="{44B7DD62-207E-4BB0-BBC4-1004D9141E57}" dt="2023-07-25T17:04:58.551" v="4" actId="47"/>
      <pc:docMkLst>
        <pc:docMk/>
      </pc:docMkLst>
      <pc:sldChg chg="del">
        <pc:chgData name="Emerson Fabiano Vieira" userId="7896266a491256b0" providerId="LiveId" clId="{44B7DD62-207E-4BB0-BBC4-1004D9141E57}" dt="2023-07-25T17:04:55.586" v="3" actId="47"/>
        <pc:sldMkLst>
          <pc:docMk/>
          <pc:sldMk cId="0" sldId="260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0" sldId="263"/>
        </pc:sldMkLst>
      </pc:sldChg>
      <pc:sldChg chg="del">
        <pc:chgData name="Emerson Fabiano Vieira" userId="7896266a491256b0" providerId="LiveId" clId="{44B7DD62-207E-4BB0-BBC4-1004D9141E57}" dt="2023-07-25T17:04:58.551" v="4" actId="47"/>
        <pc:sldMkLst>
          <pc:docMk/>
          <pc:sldMk cId="396068546" sldId="276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1950076470" sldId="277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311361843" sldId="278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1770279137" sldId="279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246453748" sldId="280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500551353" sldId="417"/>
        </pc:sldMkLst>
      </pc:sldChg>
      <pc:sldChg chg="new del">
        <pc:chgData name="Emerson Fabiano Vieira" userId="7896266a491256b0" providerId="LiveId" clId="{44B7DD62-207E-4BB0-BBC4-1004D9141E57}" dt="2023-07-25T17:04:43.967" v="2" actId="47"/>
        <pc:sldMkLst>
          <pc:docMk/>
          <pc:sldMk cId="2337754810" sldId="656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690323209" sldId="656"/>
        </pc:sldMkLst>
      </pc:sldChg>
      <pc:sldMasterChg chg="del delSldLayout">
        <pc:chgData name="Emerson Fabiano Vieira" userId="7896266a491256b0" providerId="LiveId" clId="{44B7DD62-207E-4BB0-BBC4-1004D9141E57}" dt="2023-07-25T17:04:37.359" v="0" actId="47"/>
        <pc:sldMasterMkLst>
          <pc:docMk/>
          <pc:sldMasterMk cId="0" sldId="2147483661"/>
        </pc:sldMasterMkLst>
        <pc:sldLayoutChg chg="del">
          <pc:chgData name="Emerson Fabiano Vieira" userId="7896266a491256b0" providerId="LiveId" clId="{44B7DD62-207E-4BB0-BBC4-1004D9141E57}" dt="2023-07-25T17:04:37.359" v="0" actId="47"/>
          <pc:sldLayoutMkLst>
            <pc:docMk/>
            <pc:sldMasterMk cId="0" sldId="2147483661"/>
            <pc:sldLayoutMk cId="0" sldId="2147483674"/>
          </pc:sldLayoutMkLst>
        </pc:sldLayoutChg>
      </pc:sldMasterChg>
    </pc:docChg>
  </pc:docChgLst>
  <pc:docChgLst>
    <pc:chgData name="Emerson Fabiano Vieira" userId="7896266a491256b0" providerId="LiveId" clId="{23A3ECF3-2772-49B3-8ED5-0AA99452BBC4}"/>
    <pc:docChg chg="custSel modSld">
      <pc:chgData name="Emerson Fabiano Vieira" userId="7896266a491256b0" providerId="LiveId" clId="{23A3ECF3-2772-49B3-8ED5-0AA99452BBC4}" dt="2023-07-25T18:15:45.144" v="0" actId="478"/>
      <pc:docMkLst>
        <pc:docMk/>
      </pc:docMkLst>
      <pc:sldChg chg="delSp mod">
        <pc:chgData name="Emerson Fabiano Vieira" userId="7896266a491256b0" providerId="LiveId" clId="{23A3ECF3-2772-49B3-8ED5-0AA99452BBC4}" dt="2023-07-25T18:15:45.144" v="0" actId="478"/>
        <pc:sldMkLst>
          <pc:docMk/>
          <pc:sldMk cId="3483335001" sldId="498"/>
        </pc:sldMkLst>
        <pc:spChg chg="del">
          <ac:chgData name="Emerson Fabiano Vieira" userId="7896266a491256b0" providerId="LiveId" clId="{23A3ECF3-2772-49B3-8ED5-0AA99452BBC4}" dt="2023-07-25T18:15:45.144" v="0" actId="478"/>
          <ac:spMkLst>
            <pc:docMk/>
            <pc:sldMk cId="3483335001" sldId="498"/>
            <ac:spMk id="22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E0D3FB-A590-4BEE-9C72-A279BB755631}">
      <dgm:prSet phldrT="[Texto]" phldr="0"/>
      <dgm:spPr/>
      <dgm:t>
        <a:bodyPr/>
        <a:lstStyle/>
        <a:p>
          <a:pPr rtl="0">
            <a:defRPr b="1"/>
          </a:pPr>
          <a:r>
            <a:rPr lang="pt-BR" b="1">
              <a:latin typeface="Arial"/>
            </a:rPr>
            <a:t> Contexto majoritário</a:t>
          </a:r>
          <a:endParaRPr lang="pt-BR" b="1"/>
        </a:p>
      </dgm:t>
    </dgm:pt>
    <dgm:pt modelId="{5BC995BD-D126-4C2E-B646-3FD19C39C92A}" type="parTrans" cxnId="{92EC4E7D-2B43-4FFD-B3A4-816438E6CA53}">
      <dgm:prSet/>
      <dgm:spPr/>
      <dgm:t>
        <a:bodyPr/>
        <a:lstStyle/>
        <a:p>
          <a:endParaRPr lang="pt-BR"/>
        </a:p>
      </dgm:t>
    </dgm:pt>
    <dgm:pt modelId="{B7FB6D33-8981-4F94-BE42-F21BF3D95C21}" type="sibTrans" cxnId="{92EC4E7D-2B43-4FFD-B3A4-816438E6CA53}">
      <dgm:prSet/>
      <dgm:spPr/>
      <dgm:t>
        <a:bodyPr/>
        <a:lstStyle/>
        <a:p>
          <a:endParaRPr lang="pt-BR"/>
        </a:p>
      </dgm:t>
    </dgm:pt>
    <dgm:pt modelId="{421B7AD2-BF97-49F4-BA99-B31AC4E63022}">
      <dgm:prSet phldr="0"/>
      <dgm:spPr/>
      <dgm:t>
        <a:bodyPr/>
        <a:lstStyle/>
        <a:p>
          <a:pPr rtl="0">
            <a:defRPr b="1"/>
          </a:pPr>
          <a:r>
            <a:rPr lang="pt-BR" b="1">
              <a:latin typeface="Arial"/>
            </a:rPr>
            <a:t> Pesquisa Científica</a:t>
          </a:r>
        </a:p>
      </dgm:t>
    </dgm:pt>
    <dgm:pt modelId="{938E54A6-0713-4EDC-A5ED-527D33A1DB71}" type="parTrans" cxnId="{9558F47C-3329-4046-977A-301FA73A23E6}">
      <dgm:prSet/>
      <dgm:spPr/>
    </dgm:pt>
    <dgm:pt modelId="{4C959B20-DF96-46BE-9A4C-D63F6156357B}" type="sibTrans" cxnId="{9558F47C-3329-4046-977A-301FA73A23E6}">
      <dgm:prSet/>
      <dgm:spPr/>
    </dgm:pt>
    <dgm:pt modelId="{B4613863-5970-4B08-B4D3-08EF201D3794}">
      <dgm:prSet phldr="0"/>
      <dgm:spPr/>
      <dgm:t>
        <a:bodyPr/>
        <a:lstStyle/>
        <a:p>
          <a:pPr rtl="0">
            <a:defRPr b="1"/>
          </a:pPr>
          <a:r>
            <a:rPr lang="pt-BR" b="1">
              <a:latin typeface="Arial"/>
            </a:rPr>
            <a:t> 4° Paradigma</a:t>
          </a:r>
        </a:p>
      </dgm:t>
    </dgm:pt>
    <dgm:pt modelId="{FB4DE127-250C-4B29-9003-8FF0BC0F7EB6}" type="parTrans" cxnId="{C7EAC02B-0D18-4FA1-B5A5-182167B49E1B}">
      <dgm:prSet/>
      <dgm:spPr/>
    </dgm:pt>
    <dgm:pt modelId="{9213C955-C667-4FA4-862D-380B0A275BA9}" type="sibTrans" cxnId="{C7EAC02B-0D18-4FA1-B5A5-182167B49E1B}">
      <dgm:prSet/>
      <dgm:spPr/>
    </dgm:pt>
    <dgm:pt modelId="{C08E49AB-9CE0-416B-B283-7FC02DF4B503}">
      <dgm:prSet phldr="0"/>
      <dgm:spPr/>
      <dgm:t>
        <a:bodyPr/>
        <a:lstStyle/>
        <a:p>
          <a:pPr rtl="0">
            <a:defRPr b="1"/>
          </a:pPr>
          <a:r>
            <a:rPr lang="pt-BR" b="1">
              <a:latin typeface="Arial"/>
            </a:rPr>
            <a:t> HPC e Big Data</a:t>
          </a:r>
        </a:p>
      </dgm:t>
    </dgm:pt>
    <dgm:pt modelId="{8638196E-376D-4F9A-8B54-6F121ACB8565}" type="parTrans" cxnId="{FDC00368-5E51-41AD-8B37-0049D8F3964D}">
      <dgm:prSet/>
      <dgm:spPr/>
    </dgm:pt>
    <dgm:pt modelId="{B407214F-C9F7-4D4A-B512-BA5D170DCE22}" type="sibTrans" cxnId="{FDC00368-5E51-41AD-8B37-0049D8F3964D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C8982442-EB0F-44A0-9AD8-8A71A2573451}" type="pres">
      <dgm:prSet presAssocID="{E8E0D3FB-A590-4BEE-9C72-A279BB755631}" presName="composite" presStyleCnt="0"/>
      <dgm:spPr/>
    </dgm:pt>
    <dgm:pt modelId="{4BCCBC0C-BFF6-45EF-89C8-110E5A3EC385}" type="pres">
      <dgm:prSet presAssocID="{E8E0D3FB-A590-4BEE-9C72-A279BB755631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488C136A-4A0E-4FE7-948F-A7A304FDFDAC}" type="pres">
      <dgm:prSet presAssocID="{E8E0D3FB-A590-4BEE-9C72-A279BB755631}" presName="DropPinPlaceHolder" presStyleCnt="0"/>
      <dgm:spPr/>
    </dgm:pt>
    <dgm:pt modelId="{70441BF0-8D2C-4AEB-ABF3-0454BD7DD426}" type="pres">
      <dgm:prSet presAssocID="{E8E0D3FB-A590-4BEE-9C72-A279BB755631}" presName="DropPin" presStyleLbl="alignNode1" presStyleIdx="0" presStyleCnt="4"/>
      <dgm:spPr/>
    </dgm:pt>
    <dgm:pt modelId="{E4EF9A45-3051-4B42-8F0C-DE16757B6B17}" type="pres">
      <dgm:prSet presAssocID="{E8E0D3FB-A590-4BEE-9C72-A279BB755631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3441F56-D1DE-42CE-8A39-D60F0005353D}" type="pres">
      <dgm:prSet presAssocID="{E8E0D3FB-A590-4BEE-9C72-A279BB755631}" presName="L2TextContainer" presStyleLbl="revTx" presStyleIdx="0" presStyleCnt="8">
        <dgm:presLayoutVars>
          <dgm:bulletEnabled val="1"/>
        </dgm:presLayoutVars>
      </dgm:prSet>
      <dgm:spPr/>
    </dgm:pt>
    <dgm:pt modelId="{69B00057-4AAA-4C21-94AA-82AB82DA727F}" type="pres">
      <dgm:prSet presAssocID="{E8E0D3FB-A590-4BEE-9C72-A279BB755631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AC956DE1-7691-4720-A44D-78124E93B7ED}" type="pres">
      <dgm:prSet presAssocID="{E8E0D3FB-A590-4BEE-9C72-A279BB755631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7679756-0C7F-490A-8C03-9738A6592A19}" type="pres">
      <dgm:prSet presAssocID="{E8E0D3FB-A590-4BEE-9C72-A279BB755631}" presName="EmptyPlaceHolder" presStyleCnt="0"/>
      <dgm:spPr/>
    </dgm:pt>
    <dgm:pt modelId="{76C6341B-D45E-4FB3-B5FC-D9E89F4B04F6}" type="pres">
      <dgm:prSet presAssocID="{B7FB6D33-8981-4F94-BE42-F21BF3D95C21}" presName="spaceBetweenRectangles" presStyleCnt="0"/>
      <dgm:spPr/>
    </dgm:pt>
    <dgm:pt modelId="{20D31662-734C-4761-A5B6-68C51FCA69E7}" type="pres">
      <dgm:prSet presAssocID="{421B7AD2-BF97-49F4-BA99-B31AC4E63022}" presName="composite" presStyleCnt="0"/>
      <dgm:spPr/>
    </dgm:pt>
    <dgm:pt modelId="{916839F4-D1F4-4620-86FD-FB8CA57E7935}" type="pres">
      <dgm:prSet presAssocID="{421B7AD2-BF97-49F4-BA99-B31AC4E63022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95DCE1C1-55BE-4298-8F50-AE203A684AAC}" type="pres">
      <dgm:prSet presAssocID="{421B7AD2-BF97-49F4-BA99-B31AC4E63022}" presName="DropPinPlaceHolder" presStyleCnt="0"/>
      <dgm:spPr/>
    </dgm:pt>
    <dgm:pt modelId="{1BCC9D3C-B657-482D-B1D3-99B3C3ACE28C}" type="pres">
      <dgm:prSet presAssocID="{421B7AD2-BF97-49F4-BA99-B31AC4E63022}" presName="DropPin" presStyleLbl="alignNode1" presStyleIdx="1" presStyleCnt="4"/>
      <dgm:spPr/>
    </dgm:pt>
    <dgm:pt modelId="{2718D45B-B213-494D-AFBC-BDADDC2685DB}" type="pres">
      <dgm:prSet presAssocID="{421B7AD2-BF97-49F4-BA99-B31AC4E63022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6FE97D0-C548-48B6-B9DA-5C752D41400D}" type="pres">
      <dgm:prSet presAssocID="{421B7AD2-BF97-49F4-BA99-B31AC4E63022}" presName="L2TextContainer" presStyleLbl="revTx" presStyleIdx="2" presStyleCnt="8">
        <dgm:presLayoutVars>
          <dgm:bulletEnabled val="1"/>
        </dgm:presLayoutVars>
      </dgm:prSet>
      <dgm:spPr/>
    </dgm:pt>
    <dgm:pt modelId="{82B54DD2-4AA7-4F11-94A4-9DD9D7BABF74}" type="pres">
      <dgm:prSet presAssocID="{421B7AD2-BF97-49F4-BA99-B31AC4E63022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B71A846B-A183-4009-9341-17348350307A}" type="pres">
      <dgm:prSet presAssocID="{421B7AD2-BF97-49F4-BA99-B31AC4E63022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80B0E51-2B7B-4F71-8EA6-42FEA6BFD0C5}" type="pres">
      <dgm:prSet presAssocID="{421B7AD2-BF97-49F4-BA99-B31AC4E63022}" presName="EmptyPlaceHolder" presStyleCnt="0"/>
      <dgm:spPr/>
    </dgm:pt>
    <dgm:pt modelId="{19156B65-ECFA-41CE-A57D-0ED01F2A74F1}" type="pres">
      <dgm:prSet presAssocID="{4C959B20-DF96-46BE-9A4C-D63F6156357B}" presName="spaceBetweenRectangles" presStyleCnt="0"/>
      <dgm:spPr/>
    </dgm:pt>
    <dgm:pt modelId="{9B60A9E8-363D-428D-B5CA-C5D8658B378F}" type="pres">
      <dgm:prSet presAssocID="{B4613863-5970-4B08-B4D3-08EF201D3794}" presName="composite" presStyleCnt="0"/>
      <dgm:spPr/>
    </dgm:pt>
    <dgm:pt modelId="{36BE0B97-39F3-4827-B2B2-5A824FB51610}" type="pres">
      <dgm:prSet presAssocID="{B4613863-5970-4B08-B4D3-08EF201D3794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40E26278-9334-4939-A778-969D4200D719}" type="pres">
      <dgm:prSet presAssocID="{B4613863-5970-4B08-B4D3-08EF201D3794}" presName="DropPinPlaceHolder" presStyleCnt="0"/>
      <dgm:spPr/>
    </dgm:pt>
    <dgm:pt modelId="{CE997030-1591-4456-ACB4-ADDB52887EE5}" type="pres">
      <dgm:prSet presAssocID="{B4613863-5970-4B08-B4D3-08EF201D3794}" presName="DropPin" presStyleLbl="alignNode1" presStyleIdx="2" presStyleCnt="4"/>
      <dgm:spPr/>
    </dgm:pt>
    <dgm:pt modelId="{D008B41C-0278-4B1C-9B87-AD210ECDDC17}" type="pres">
      <dgm:prSet presAssocID="{B4613863-5970-4B08-B4D3-08EF201D3794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CF34629-C061-43E2-BC55-FC5239443A81}" type="pres">
      <dgm:prSet presAssocID="{B4613863-5970-4B08-B4D3-08EF201D3794}" presName="L2TextContainer" presStyleLbl="revTx" presStyleIdx="4" presStyleCnt="8">
        <dgm:presLayoutVars>
          <dgm:bulletEnabled val="1"/>
        </dgm:presLayoutVars>
      </dgm:prSet>
      <dgm:spPr/>
    </dgm:pt>
    <dgm:pt modelId="{79729839-385C-489E-9661-624D72080926}" type="pres">
      <dgm:prSet presAssocID="{B4613863-5970-4B08-B4D3-08EF201D3794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52280603-14D9-4310-AE69-91A38DFA34F1}" type="pres">
      <dgm:prSet presAssocID="{B4613863-5970-4B08-B4D3-08EF201D3794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3044A64-E5A3-47E3-84E8-DC5E20DBD6E4}" type="pres">
      <dgm:prSet presAssocID="{B4613863-5970-4B08-B4D3-08EF201D3794}" presName="EmptyPlaceHolder" presStyleCnt="0"/>
      <dgm:spPr/>
    </dgm:pt>
    <dgm:pt modelId="{A064030E-395E-451E-8727-41D0823C0954}" type="pres">
      <dgm:prSet presAssocID="{9213C955-C667-4FA4-862D-380B0A275BA9}" presName="spaceBetweenRectangles" presStyleCnt="0"/>
      <dgm:spPr/>
    </dgm:pt>
    <dgm:pt modelId="{E4DFC686-74F6-4434-BF41-A63DCCB0A881}" type="pres">
      <dgm:prSet presAssocID="{C08E49AB-9CE0-416B-B283-7FC02DF4B503}" presName="composite" presStyleCnt="0"/>
      <dgm:spPr/>
    </dgm:pt>
    <dgm:pt modelId="{4EFC8981-D63A-45F9-A6A9-B03D11AF59B8}" type="pres">
      <dgm:prSet presAssocID="{C08E49AB-9CE0-416B-B283-7FC02DF4B503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0AB3BE55-BFAA-4BE4-A50B-789B73D25BEB}" type="pres">
      <dgm:prSet presAssocID="{C08E49AB-9CE0-416B-B283-7FC02DF4B503}" presName="DropPinPlaceHolder" presStyleCnt="0"/>
      <dgm:spPr/>
    </dgm:pt>
    <dgm:pt modelId="{E68EBBEA-B6DE-4180-9818-8D26B40BAA77}" type="pres">
      <dgm:prSet presAssocID="{C08E49AB-9CE0-416B-B283-7FC02DF4B503}" presName="DropPin" presStyleLbl="alignNode1" presStyleIdx="3" presStyleCnt="4"/>
      <dgm:spPr/>
    </dgm:pt>
    <dgm:pt modelId="{09AC0574-8E83-4FA3-9874-F5734940C530}" type="pres">
      <dgm:prSet presAssocID="{C08E49AB-9CE0-416B-B283-7FC02DF4B503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5964FA1-E104-413C-920F-7BE90C242E94}" type="pres">
      <dgm:prSet presAssocID="{C08E49AB-9CE0-416B-B283-7FC02DF4B503}" presName="L2TextContainer" presStyleLbl="revTx" presStyleIdx="6" presStyleCnt="8">
        <dgm:presLayoutVars>
          <dgm:bulletEnabled val="1"/>
        </dgm:presLayoutVars>
      </dgm:prSet>
      <dgm:spPr/>
    </dgm:pt>
    <dgm:pt modelId="{5948B59B-73B0-4F06-8881-A7C334A56128}" type="pres">
      <dgm:prSet presAssocID="{C08E49AB-9CE0-416B-B283-7FC02DF4B503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63EA34B2-CDAB-4BEF-896A-B71E3F2AAC04}" type="pres">
      <dgm:prSet presAssocID="{C08E49AB-9CE0-416B-B283-7FC02DF4B503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6ADB081-A3A7-4240-B776-7D5A9FAAD415}" type="pres">
      <dgm:prSet presAssocID="{C08E49AB-9CE0-416B-B283-7FC02DF4B503}" presName="EmptyPlaceHolder" presStyleCnt="0"/>
      <dgm:spPr/>
    </dgm:pt>
  </dgm:ptLst>
  <dgm:cxnLst>
    <dgm:cxn modelId="{2F57571B-B57D-4132-B933-F9CCCBC38241}" type="presOf" srcId="{E8E0D3FB-A590-4BEE-9C72-A279BB755631}" destId="{69B00057-4AAA-4C21-94AA-82AB82DA727F}" srcOrd="0" destOrd="0" presId="urn:microsoft.com/office/officeart/2017/3/layout/DropPinTimeline"/>
    <dgm:cxn modelId="{C7EAC02B-0D18-4FA1-B5A5-182167B49E1B}" srcId="{B2A373E1-0EF3-4471-BC5F-CE9A58991D11}" destId="{B4613863-5970-4B08-B4D3-08EF201D3794}" srcOrd="2" destOrd="0" parTransId="{FB4DE127-250C-4B29-9003-8FF0BC0F7EB6}" sibTransId="{9213C955-C667-4FA4-862D-380B0A275BA9}"/>
    <dgm:cxn modelId="{FDC00368-5E51-41AD-8B37-0049D8F3964D}" srcId="{B2A373E1-0EF3-4471-BC5F-CE9A58991D11}" destId="{C08E49AB-9CE0-416B-B283-7FC02DF4B503}" srcOrd="3" destOrd="0" parTransId="{8638196E-376D-4F9A-8B54-6F121ACB8565}" sibTransId="{B407214F-C9F7-4D4A-B512-BA5D170DCE22}"/>
    <dgm:cxn modelId="{3921E37B-1D62-45ED-AC62-6C98E6B4B3E5}" type="presOf" srcId="{C08E49AB-9CE0-416B-B283-7FC02DF4B503}" destId="{5948B59B-73B0-4F06-8881-A7C334A56128}" srcOrd="0" destOrd="0" presId="urn:microsoft.com/office/officeart/2017/3/layout/DropPinTimeline"/>
    <dgm:cxn modelId="{9558F47C-3329-4046-977A-301FA73A23E6}" srcId="{B2A373E1-0EF3-4471-BC5F-CE9A58991D11}" destId="{421B7AD2-BF97-49F4-BA99-B31AC4E63022}" srcOrd="1" destOrd="0" parTransId="{938E54A6-0713-4EDC-A5ED-527D33A1DB71}" sibTransId="{4C959B20-DF96-46BE-9A4C-D63F6156357B}"/>
    <dgm:cxn modelId="{92EC4E7D-2B43-4FFD-B3A4-816438E6CA53}" srcId="{B2A373E1-0EF3-4471-BC5F-CE9A58991D11}" destId="{E8E0D3FB-A590-4BEE-9C72-A279BB755631}" srcOrd="0" destOrd="0" parTransId="{5BC995BD-D126-4C2E-B646-3FD19C39C92A}" sibTransId="{B7FB6D33-8981-4F94-BE42-F21BF3D95C21}"/>
    <dgm:cxn modelId="{B5C7F9A0-C682-4D30-8E29-888D32619EC6}" type="presOf" srcId="{421B7AD2-BF97-49F4-BA99-B31AC4E63022}" destId="{82B54DD2-4AA7-4F11-94A4-9DD9D7BABF74}" srcOrd="0" destOrd="0" presId="urn:microsoft.com/office/officeart/2017/3/layout/DropPinTimeline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F5FE77B1-C784-42FB-AC2F-BDC13C285C56}" type="presOf" srcId="{B4613863-5970-4B08-B4D3-08EF201D3794}" destId="{79729839-385C-489E-9661-624D72080926}" srcOrd="0" destOrd="0" presId="urn:microsoft.com/office/officeart/2017/3/layout/DropPinTimeline"/>
    <dgm:cxn modelId="{A4C48E49-5A2A-424B-8751-FA3F31E38C0E}" type="presParOf" srcId="{AA28CA9B-BAF9-47E7-8A13-702C8082A656}" destId="{FF14B7D0-5540-400A-A05F-2B217081068A}" srcOrd="0" destOrd="0" presId="urn:microsoft.com/office/officeart/2017/3/layout/DropPinTimeline"/>
    <dgm:cxn modelId="{3ECDD9FD-0E2E-484F-9441-0E1999A31E14}" type="presParOf" srcId="{AA28CA9B-BAF9-47E7-8A13-702C8082A656}" destId="{D53483CF-162A-4103-B3D8-65A409537D8D}" srcOrd="1" destOrd="0" presId="urn:microsoft.com/office/officeart/2017/3/layout/DropPinTimeline"/>
    <dgm:cxn modelId="{DB98B375-5951-473F-91B5-2AE57A0FD21B}" type="presParOf" srcId="{D53483CF-162A-4103-B3D8-65A409537D8D}" destId="{C8982442-EB0F-44A0-9AD8-8A71A2573451}" srcOrd="0" destOrd="0" presId="urn:microsoft.com/office/officeart/2017/3/layout/DropPinTimeline"/>
    <dgm:cxn modelId="{E1B496DE-013A-419F-8F24-746F32B96FD9}" type="presParOf" srcId="{C8982442-EB0F-44A0-9AD8-8A71A2573451}" destId="{4BCCBC0C-BFF6-45EF-89C8-110E5A3EC385}" srcOrd="0" destOrd="0" presId="urn:microsoft.com/office/officeart/2017/3/layout/DropPinTimeline"/>
    <dgm:cxn modelId="{8E27FD81-5D33-4557-83E1-E419743C50CD}" type="presParOf" srcId="{C8982442-EB0F-44A0-9AD8-8A71A2573451}" destId="{488C136A-4A0E-4FE7-948F-A7A304FDFDAC}" srcOrd="1" destOrd="0" presId="urn:microsoft.com/office/officeart/2017/3/layout/DropPinTimeline"/>
    <dgm:cxn modelId="{1EB3B127-E23B-4328-93F4-7AD664C1515E}" type="presParOf" srcId="{488C136A-4A0E-4FE7-948F-A7A304FDFDAC}" destId="{70441BF0-8D2C-4AEB-ABF3-0454BD7DD426}" srcOrd="0" destOrd="0" presId="urn:microsoft.com/office/officeart/2017/3/layout/DropPinTimeline"/>
    <dgm:cxn modelId="{747AAACE-1075-4303-A009-62938A3CAB28}" type="presParOf" srcId="{488C136A-4A0E-4FE7-948F-A7A304FDFDAC}" destId="{E4EF9A45-3051-4B42-8F0C-DE16757B6B17}" srcOrd="1" destOrd="0" presId="urn:microsoft.com/office/officeart/2017/3/layout/DropPinTimeline"/>
    <dgm:cxn modelId="{36683E59-242E-4065-8692-70AC67EDD2FF}" type="presParOf" srcId="{C8982442-EB0F-44A0-9AD8-8A71A2573451}" destId="{53441F56-D1DE-42CE-8A39-D60F0005353D}" srcOrd="2" destOrd="0" presId="urn:microsoft.com/office/officeart/2017/3/layout/DropPinTimeline"/>
    <dgm:cxn modelId="{80450C61-04EA-4983-A51C-30C2FAF5DB5C}" type="presParOf" srcId="{C8982442-EB0F-44A0-9AD8-8A71A2573451}" destId="{69B00057-4AAA-4C21-94AA-82AB82DA727F}" srcOrd="3" destOrd="0" presId="urn:microsoft.com/office/officeart/2017/3/layout/DropPinTimeline"/>
    <dgm:cxn modelId="{C56F5768-B19B-4129-8A57-C5448E85B157}" type="presParOf" srcId="{C8982442-EB0F-44A0-9AD8-8A71A2573451}" destId="{AC956DE1-7691-4720-A44D-78124E93B7ED}" srcOrd="4" destOrd="0" presId="urn:microsoft.com/office/officeart/2017/3/layout/DropPinTimeline"/>
    <dgm:cxn modelId="{21D341C7-B471-428F-AB3B-172C261E3C0A}" type="presParOf" srcId="{C8982442-EB0F-44A0-9AD8-8A71A2573451}" destId="{07679756-0C7F-490A-8C03-9738A6592A19}" srcOrd="5" destOrd="0" presId="urn:microsoft.com/office/officeart/2017/3/layout/DropPinTimeline"/>
    <dgm:cxn modelId="{1C757306-386F-4DC3-ABF2-3B8155C0062E}" type="presParOf" srcId="{D53483CF-162A-4103-B3D8-65A409537D8D}" destId="{76C6341B-D45E-4FB3-B5FC-D9E89F4B04F6}" srcOrd="1" destOrd="0" presId="urn:microsoft.com/office/officeart/2017/3/layout/DropPinTimeline"/>
    <dgm:cxn modelId="{56C3D193-E2BC-4B69-8196-6B100A38C509}" type="presParOf" srcId="{D53483CF-162A-4103-B3D8-65A409537D8D}" destId="{20D31662-734C-4761-A5B6-68C51FCA69E7}" srcOrd="2" destOrd="0" presId="urn:microsoft.com/office/officeart/2017/3/layout/DropPinTimeline"/>
    <dgm:cxn modelId="{62B71382-307F-4F52-9DE9-656857E4DB49}" type="presParOf" srcId="{20D31662-734C-4761-A5B6-68C51FCA69E7}" destId="{916839F4-D1F4-4620-86FD-FB8CA57E7935}" srcOrd="0" destOrd="0" presId="urn:microsoft.com/office/officeart/2017/3/layout/DropPinTimeline"/>
    <dgm:cxn modelId="{DE3C5891-8E85-4F83-9F40-5C72BB3B0095}" type="presParOf" srcId="{20D31662-734C-4761-A5B6-68C51FCA69E7}" destId="{95DCE1C1-55BE-4298-8F50-AE203A684AAC}" srcOrd="1" destOrd="0" presId="urn:microsoft.com/office/officeart/2017/3/layout/DropPinTimeline"/>
    <dgm:cxn modelId="{1A759581-10D0-4F9C-A902-351D5DDB5D52}" type="presParOf" srcId="{95DCE1C1-55BE-4298-8F50-AE203A684AAC}" destId="{1BCC9D3C-B657-482D-B1D3-99B3C3ACE28C}" srcOrd="0" destOrd="0" presId="urn:microsoft.com/office/officeart/2017/3/layout/DropPinTimeline"/>
    <dgm:cxn modelId="{417078F9-7614-417B-AA8A-2EC3D9738787}" type="presParOf" srcId="{95DCE1C1-55BE-4298-8F50-AE203A684AAC}" destId="{2718D45B-B213-494D-AFBC-BDADDC2685DB}" srcOrd="1" destOrd="0" presId="urn:microsoft.com/office/officeart/2017/3/layout/DropPinTimeline"/>
    <dgm:cxn modelId="{79CCE41D-A88C-4F9F-A3C9-9ED024BC45DC}" type="presParOf" srcId="{20D31662-734C-4761-A5B6-68C51FCA69E7}" destId="{D6FE97D0-C548-48B6-B9DA-5C752D41400D}" srcOrd="2" destOrd="0" presId="urn:microsoft.com/office/officeart/2017/3/layout/DropPinTimeline"/>
    <dgm:cxn modelId="{3D71C9D2-57F0-4AF7-958D-A41C91B8649C}" type="presParOf" srcId="{20D31662-734C-4761-A5B6-68C51FCA69E7}" destId="{82B54DD2-4AA7-4F11-94A4-9DD9D7BABF74}" srcOrd="3" destOrd="0" presId="urn:microsoft.com/office/officeart/2017/3/layout/DropPinTimeline"/>
    <dgm:cxn modelId="{EC1F91BD-52EF-4994-8D94-DD2F20A79DA8}" type="presParOf" srcId="{20D31662-734C-4761-A5B6-68C51FCA69E7}" destId="{B71A846B-A183-4009-9341-17348350307A}" srcOrd="4" destOrd="0" presId="urn:microsoft.com/office/officeart/2017/3/layout/DropPinTimeline"/>
    <dgm:cxn modelId="{5E53C758-3794-4513-9086-D2046063F20B}" type="presParOf" srcId="{20D31662-734C-4761-A5B6-68C51FCA69E7}" destId="{780B0E51-2B7B-4F71-8EA6-42FEA6BFD0C5}" srcOrd="5" destOrd="0" presId="urn:microsoft.com/office/officeart/2017/3/layout/DropPinTimeline"/>
    <dgm:cxn modelId="{2BE20398-59AC-4FA6-B1CC-43D99F5FB149}" type="presParOf" srcId="{D53483CF-162A-4103-B3D8-65A409537D8D}" destId="{19156B65-ECFA-41CE-A57D-0ED01F2A74F1}" srcOrd="3" destOrd="0" presId="urn:microsoft.com/office/officeart/2017/3/layout/DropPinTimeline"/>
    <dgm:cxn modelId="{1DBF18ED-10C5-4A3D-984A-1DCDCF375501}" type="presParOf" srcId="{D53483CF-162A-4103-B3D8-65A409537D8D}" destId="{9B60A9E8-363D-428D-B5CA-C5D8658B378F}" srcOrd="4" destOrd="0" presId="urn:microsoft.com/office/officeart/2017/3/layout/DropPinTimeline"/>
    <dgm:cxn modelId="{FC693145-C389-4B2D-AC7D-0A060C316B36}" type="presParOf" srcId="{9B60A9E8-363D-428D-B5CA-C5D8658B378F}" destId="{36BE0B97-39F3-4827-B2B2-5A824FB51610}" srcOrd="0" destOrd="0" presId="urn:microsoft.com/office/officeart/2017/3/layout/DropPinTimeline"/>
    <dgm:cxn modelId="{201AC3D8-C11F-4571-A53C-07154429B762}" type="presParOf" srcId="{9B60A9E8-363D-428D-B5CA-C5D8658B378F}" destId="{40E26278-9334-4939-A778-969D4200D719}" srcOrd="1" destOrd="0" presId="urn:microsoft.com/office/officeart/2017/3/layout/DropPinTimeline"/>
    <dgm:cxn modelId="{13FA6ACF-F90C-49C4-A82A-F0F7E1763139}" type="presParOf" srcId="{40E26278-9334-4939-A778-969D4200D719}" destId="{CE997030-1591-4456-ACB4-ADDB52887EE5}" srcOrd="0" destOrd="0" presId="urn:microsoft.com/office/officeart/2017/3/layout/DropPinTimeline"/>
    <dgm:cxn modelId="{7435A5B1-2834-4BA6-886F-27DFB5B2D44B}" type="presParOf" srcId="{40E26278-9334-4939-A778-969D4200D719}" destId="{D008B41C-0278-4B1C-9B87-AD210ECDDC17}" srcOrd="1" destOrd="0" presId="urn:microsoft.com/office/officeart/2017/3/layout/DropPinTimeline"/>
    <dgm:cxn modelId="{1B2E6FF9-C848-48D5-942A-D4A576F2D512}" type="presParOf" srcId="{9B60A9E8-363D-428D-B5CA-C5D8658B378F}" destId="{5CF34629-C061-43E2-BC55-FC5239443A81}" srcOrd="2" destOrd="0" presId="urn:microsoft.com/office/officeart/2017/3/layout/DropPinTimeline"/>
    <dgm:cxn modelId="{FF354519-667E-4A92-9DBF-9BC8BA673784}" type="presParOf" srcId="{9B60A9E8-363D-428D-B5CA-C5D8658B378F}" destId="{79729839-385C-489E-9661-624D72080926}" srcOrd="3" destOrd="0" presId="urn:microsoft.com/office/officeart/2017/3/layout/DropPinTimeline"/>
    <dgm:cxn modelId="{895ED92B-80F0-4652-94BC-907D598103E0}" type="presParOf" srcId="{9B60A9E8-363D-428D-B5CA-C5D8658B378F}" destId="{52280603-14D9-4310-AE69-91A38DFA34F1}" srcOrd="4" destOrd="0" presId="urn:microsoft.com/office/officeart/2017/3/layout/DropPinTimeline"/>
    <dgm:cxn modelId="{F9852E10-4FCA-44C6-BD4C-149C5DD44E23}" type="presParOf" srcId="{9B60A9E8-363D-428D-B5CA-C5D8658B378F}" destId="{73044A64-E5A3-47E3-84E8-DC5E20DBD6E4}" srcOrd="5" destOrd="0" presId="urn:microsoft.com/office/officeart/2017/3/layout/DropPinTimeline"/>
    <dgm:cxn modelId="{CC68800C-8F6C-4774-9AEB-2352B82D58E8}" type="presParOf" srcId="{D53483CF-162A-4103-B3D8-65A409537D8D}" destId="{A064030E-395E-451E-8727-41D0823C0954}" srcOrd="5" destOrd="0" presId="urn:microsoft.com/office/officeart/2017/3/layout/DropPinTimeline"/>
    <dgm:cxn modelId="{82125E3C-8330-42BE-AFDB-77A09E258537}" type="presParOf" srcId="{D53483CF-162A-4103-B3D8-65A409537D8D}" destId="{E4DFC686-74F6-4434-BF41-A63DCCB0A881}" srcOrd="6" destOrd="0" presId="urn:microsoft.com/office/officeart/2017/3/layout/DropPinTimeline"/>
    <dgm:cxn modelId="{047DCDBD-1719-48C2-AEFF-8E5381CDC57E}" type="presParOf" srcId="{E4DFC686-74F6-4434-BF41-A63DCCB0A881}" destId="{4EFC8981-D63A-45F9-A6A9-B03D11AF59B8}" srcOrd="0" destOrd="0" presId="urn:microsoft.com/office/officeart/2017/3/layout/DropPinTimeline"/>
    <dgm:cxn modelId="{C7C93611-1A10-4B30-B631-4C678F1F0C30}" type="presParOf" srcId="{E4DFC686-74F6-4434-BF41-A63DCCB0A881}" destId="{0AB3BE55-BFAA-4BE4-A50B-789B73D25BEB}" srcOrd="1" destOrd="0" presId="urn:microsoft.com/office/officeart/2017/3/layout/DropPinTimeline"/>
    <dgm:cxn modelId="{E38C9313-3B8D-4811-9291-D97A97961FAF}" type="presParOf" srcId="{0AB3BE55-BFAA-4BE4-A50B-789B73D25BEB}" destId="{E68EBBEA-B6DE-4180-9818-8D26B40BAA77}" srcOrd="0" destOrd="0" presId="urn:microsoft.com/office/officeart/2017/3/layout/DropPinTimeline"/>
    <dgm:cxn modelId="{A7F06490-4EFD-4E4E-8017-5C99271DC4E6}" type="presParOf" srcId="{0AB3BE55-BFAA-4BE4-A50B-789B73D25BEB}" destId="{09AC0574-8E83-4FA3-9874-F5734940C530}" srcOrd="1" destOrd="0" presId="urn:microsoft.com/office/officeart/2017/3/layout/DropPinTimeline"/>
    <dgm:cxn modelId="{ECD2B391-1003-446F-8830-5E07609FCD52}" type="presParOf" srcId="{E4DFC686-74F6-4434-BF41-A63DCCB0A881}" destId="{E5964FA1-E104-413C-920F-7BE90C242E94}" srcOrd="2" destOrd="0" presId="urn:microsoft.com/office/officeart/2017/3/layout/DropPinTimeline"/>
    <dgm:cxn modelId="{1F3F9080-0CA1-43C0-AC17-C7FEACB5C5CD}" type="presParOf" srcId="{E4DFC686-74F6-4434-BF41-A63DCCB0A881}" destId="{5948B59B-73B0-4F06-8881-A7C334A56128}" srcOrd="3" destOrd="0" presId="urn:microsoft.com/office/officeart/2017/3/layout/DropPinTimeline"/>
    <dgm:cxn modelId="{D4FBE5E2-F063-4F8E-A202-790845CDB3A3}" type="presParOf" srcId="{E4DFC686-74F6-4434-BF41-A63DCCB0A881}" destId="{63EA34B2-CDAB-4BEF-896A-B71E3F2AAC04}" srcOrd="4" destOrd="0" presId="urn:microsoft.com/office/officeart/2017/3/layout/DropPinTimeline"/>
    <dgm:cxn modelId="{94094554-C60C-44BF-8645-EBCA952650F1}" type="presParOf" srcId="{E4DFC686-74F6-4434-BF41-A63DCCB0A881}" destId="{B6ADB081-A3A7-4240-B776-7D5A9FAAD41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D823E-BD4C-4309-8C7F-164E63CBF29D}" type="doc">
      <dgm:prSet loTypeId="urn:microsoft.com/office/officeart/2005/8/layout/bProcess4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39A4EC-941C-4C4B-B60A-044174452523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Composição</a:t>
          </a:r>
          <a:endParaRPr lang="pt-BR"/>
        </a:p>
      </dgm:t>
    </dgm:pt>
    <dgm:pt modelId="{7EC31AFF-9993-4BB4-BD0F-5C51CCD26850}" type="parTrans" cxnId="{A2DD493B-2B42-496E-A01E-1BCFA3F93DB9}">
      <dgm:prSet/>
      <dgm:spPr/>
      <dgm:t>
        <a:bodyPr/>
        <a:lstStyle/>
        <a:p>
          <a:endParaRPr lang="pt-BR"/>
        </a:p>
      </dgm:t>
    </dgm:pt>
    <dgm:pt modelId="{E9ED385B-6099-4890-9588-0D2DE6668A60}" type="sibTrans" cxnId="{A2DD493B-2B42-496E-A01E-1BCFA3F93DB9}">
      <dgm:prSet/>
      <dgm:spPr/>
      <dgm:t>
        <a:bodyPr/>
        <a:lstStyle/>
        <a:p>
          <a:endParaRPr lang="pt-BR"/>
        </a:p>
      </dgm:t>
    </dgm:pt>
    <dgm:pt modelId="{82894C95-1352-4732-B5C0-AE4245D9575E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Execução</a:t>
          </a:r>
          <a:endParaRPr lang="pt-BR"/>
        </a:p>
      </dgm:t>
    </dgm:pt>
    <dgm:pt modelId="{A130A0B3-A0BB-4F6D-8485-F3E87E76557B}" type="parTrans" cxnId="{322B9573-3902-4F69-99B7-34236D7AA6A1}">
      <dgm:prSet/>
      <dgm:spPr/>
      <dgm:t>
        <a:bodyPr/>
        <a:lstStyle/>
        <a:p>
          <a:endParaRPr lang="pt-BR"/>
        </a:p>
      </dgm:t>
    </dgm:pt>
    <dgm:pt modelId="{F0C438B7-8341-4647-8F20-D7122B9C8D70}" type="sibTrans" cxnId="{322B9573-3902-4F69-99B7-34236D7AA6A1}">
      <dgm:prSet/>
      <dgm:spPr/>
      <dgm:t>
        <a:bodyPr/>
        <a:lstStyle/>
        <a:p>
          <a:endParaRPr lang="pt-BR"/>
        </a:p>
      </dgm:t>
    </dgm:pt>
    <dgm:pt modelId="{D640101E-2E51-4749-A5F8-5055BF7FF6F2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Análise</a:t>
          </a:r>
          <a:endParaRPr lang="pt-BR"/>
        </a:p>
      </dgm:t>
    </dgm:pt>
    <dgm:pt modelId="{61D6EAF6-1133-4099-85A9-84800B6CD6D6}" type="parTrans" cxnId="{89E2C66B-591F-4C0B-9E70-8D0B1152311B}">
      <dgm:prSet/>
      <dgm:spPr/>
      <dgm:t>
        <a:bodyPr/>
        <a:lstStyle/>
        <a:p>
          <a:endParaRPr lang="pt-BR"/>
        </a:p>
      </dgm:t>
    </dgm:pt>
    <dgm:pt modelId="{F5B1DE37-D15D-4F8F-9B2F-705ED59A7B0B}" type="sibTrans" cxnId="{89E2C66B-591F-4C0B-9E70-8D0B1152311B}">
      <dgm:prSet/>
      <dgm:spPr/>
      <dgm:t>
        <a:bodyPr/>
        <a:lstStyle/>
        <a:p>
          <a:endParaRPr lang="pt-BR"/>
        </a:p>
      </dgm:t>
    </dgm:pt>
    <dgm:pt modelId="{6A1461AD-CAA4-4D83-B968-7366051D8D03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Abstração</a:t>
          </a:r>
          <a:endParaRPr lang="pt-BR"/>
        </a:p>
      </dgm:t>
    </dgm:pt>
    <dgm:pt modelId="{804AD7F5-1AF6-446D-A01F-51AA32F970BE}" type="parTrans" cxnId="{4ED5A881-AF9F-47D6-A7B2-4C330093637E}">
      <dgm:prSet/>
      <dgm:spPr/>
      <dgm:t>
        <a:bodyPr/>
        <a:lstStyle/>
        <a:p>
          <a:endParaRPr lang="pt-BR"/>
        </a:p>
      </dgm:t>
    </dgm:pt>
    <dgm:pt modelId="{468C2AF2-9AF4-4C0B-A83D-E80F9371960C}" type="sibTrans" cxnId="{4ED5A881-AF9F-47D6-A7B2-4C330093637E}">
      <dgm:prSet/>
      <dgm:spPr/>
      <dgm:t>
        <a:bodyPr/>
        <a:lstStyle/>
        <a:p>
          <a:endParaRPr lang="pt-BR"/>
        </a:p>
      </dgm:t>
    </dgm:pt>
    <dgm:pt modelId="{3EDF8CDB-28CE-41E7-803D-F6F8E8986B2D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Reprodutividade</a:t>
          </a:r>
          <a:endParaRPr lang="pt-BR"/>
        </a:p>
      </dgm:t>
    </dgm:pt>
    <dgm:pt modelId="{86E09FE1-C76B-479C-A297-BAD41E6717B4}" type="parTrans" cxnId="{D67AC54A-AD2F-43A1-9680-E5627AEA43E9}">
      <dgm:prSet/>
      <dgm:spPr/>
      <dgm:t>
        <a:bodyPr/>
        <a:lstStyle/>
        <a:p>
          <a:endParaRPr lang="pt-BR"/>
        </a:p>
      </dgm:t>
    </dgm:pt>
    <dgm:pt modelId="{95B9873C-D7EE-49ED-9043-0780F290233E}" type="sibTrans" cxnId="{D67AC54A-AD2F-43A1-9680-E5627AEA43E9}">
      <dgm:prSet/>
      <dgm:spPr/>
      <dgm:t>
        <a:bodyPr/>
        <a:lstStyle/>
        <a:p>
          <a:endParaRPr lang="pt-BR"/>
        </a:p>
      </dgm:t>
    </dgm:pt>
    <dgm:pt modelId="{7F44BFD1-76E3-465D-A9E0-BFF67AC9A587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Reutilização</a:t>
          </a:r>
          <a:endParaRPr lang="pt-BR"/>
        </a:p>
      </dgm:t>
    </dgm:pt>
    <dgm:pt modelId="{D19E01A3-9596-49CC-B1EB-A3D24D8BF914}" type="parTrans" cxnId="{C5B0B2F4-6C54-4D9B-A271-88F64E153B88}">
      <dgm:prSet/>
      <dgm:spPr/>
      <dgm:t>
        <a:bodyPr/>
        <a:lstStyle/>
        <a:p>
          <a:endParaRPr lang="pt-BR"/>
        </a:p>
      </dgm:t>
    </dgm:pt>
    <dgm:pt modelId="{53C38FF2-5F9A-4738-818E-BA45781D7942}" type="sibTrans" cxnId="{C5B0B2F4-6C54-4D9B-A271-88F64E153B88}">
      <dgm:prSet/>
      <dgm:spPr/>
      <dgm:t>
        <a:bodyPr/>
        <a:lstStyle/>
        <a:p>
          <a:endParaRPr lang="pt-BR"/>
        </a:p>
      </dgm:t>
    </dgm:pt>
    <dgm:pt modelId="{8FA27CD2-8440-4860-843C-7BECE47CA3F8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Escalabilidade</a:t>
          </a:r>
          <a:endParaRPr lang="pt-BR"/>
        </a:p>
      </dgm:t>
    </dgm:pt>
    <dgm:pt modelId="{26CC8418-AE3E-4B30-A0EE-5B0C2FDEF34F}" type="parTrans" cxnId="{C2EE94D9-5C53-49F2-AA4A-E0482EA30718}">
      <dgm:prSet/>
      <dgm:spPr/>
      <dgm:t>
        <a:bodyPr/>
        <a:lstStyle/>
        <a:p>
          <a:endParaRPr lang="pt-BR"/>
        </a:p>
      </dgm:t>
    </dgm:pt>
    <dgm:pt modelId="{D8B44B62-D146-4C59-B3A5-D2C3549E304B}" type="sibTrans" cxnId="{C2EE94D9-5C53-49F2-AA4A-E0482EA30718}">
      <dgm:prSet/>
      <dgm:spPr/>
      <dgm:t>
        <a:bodyPr/>
        <a:lstStyle/>
        <a:p>
          <a:endParaRPr lang="pt-BR"/>
        </a:p>
      </dgm:t>
    </dgm:pt>
    <dgm:pt modelId="{E7049DAC-14C1-4E8A-AA23-84A9B33EB577}" type="pres">
      <dgm:prSet presAssocID="{79CD823E-BD4C-4309-8C7F-164E63CBF29D}" presName="Name0" presStyleCnt="0">
        <dgm:presLayoutVars>
          <dgm:dir/>
          <dgm:resizeHandles/>
        </dgm:presLayoutVars>
      </dgm:prSet>
      <dgm:spPr/>
    </dgm:pt>
    <dgm:pt modelId="{385E61E5-E8D6-4C03-8B53-0778786010AC}" type="pres">
      <dgm:prSet presAssocID="{0639A4EC-941C-4C4B-B60A-044174452523}" presName="compNode" presStyleCnt="0"/>
      <dgm:spPr/>
    </dgm:pt>
    <dgm:pt modelId="{E19A7B38-3788-45C2-853E-215F4C2C0F31}" type="pres">
      <dgm:prSet presAssocID="{0639A4EC-941C-4C4B-B60A-044174452523}" presName="dummyConnPt" presStyleCnt="0"/>
      <dgm:spPr/>
    </dgm:pt>
    <dgm:pt modelId="{C14A3EEA-FD48-4CC4-B54A-56A8FFD6021B}" type="pres">
      <dgm:prSet presAssocID="{0639A4EC-941C-4C4B-B60A-044174452523}" presName="node" presStyleLbl="node1" presStyleIdx="0" presStyleCnt="7">
        <dgm:presLayoutVars>
          <dgm:bulletEnabled val="1"/>
        </dgm:presLayoutVars>
      </dgm:prSet>
      <dgm:spPr/>
    </dgm:pt>
    <dgm:pt modelId="{1617B46C-3DDE-430B-9B1F-6D50A419AB51}" type="pres">
      <dgm:prSet presAssocID="{E9ED385B-6099-4890-9588-0D2DE6668A60}" presName="sibTrans" presStyleLbl="bgSibTrans2D1" presStyleIdx="0" presStyleCnt="6"/>
      <dgm:spPr/>
    </dgm:pt>
    <dgm:pt modelId="{58359A55-BBF0-4BF1-A335-8E039D5B3841}" type="pres">
      <dgm:prSet presAssocID="{82894C95-1352-4732-B5C0-AE4245D9575E}" presName="compNode" presStyleCnt="0"/>
      <dgm:spPr/>
    </dgm:pt>
    <dgm:pt modelId="{997B5933-B2F2-46FE-BF89-756F997926E9}" type="pres">
      <dgm:prSet presAssocID="{82894C95-1352-4732-B5C0-AE4245D9575E}" presName="dummyConnPt" presStyleCnt="0"/>
      <dgm:spPr/>
    </dgm:pt>
    <dgm:pt modelId="{77FB263D-C944-4F61-B002-C69C703CEFB2}" type="pres">
      <dgm:prSet presAssocID="{82894C95-1352-4732-B5C0-AE4245D9575E}" presName="node" presStyleLbl="node1" presStyleIdx="1" presStyleCnt="7">
        <dgm:presLayoutVars>
          <dgm:bulletEnabled val="1"/>
        </dgm:presLayoutVars>
      </dgm:prSet>
      <dgm:spPr/>
    </dgm:pt>
    <dgm:pt modelId="{634BFC5F-0468-4BD2-9BEC-D80AAB375D94}" type="pres">
      <dgm:prSet presAssocID="{F0C438B7-8341-4647-8F20-D7122B9C8D70}" presName="sibTrans" presStyleLbl="bgSibTrans2D1" presStyleIdx="1" presStyleCnt="6"/>
      <dgm:spPr/>
    </dgm:pt>
    <dgm:pt modelId="{46602DDD-32D3-48F8-80AD-463AFD75ABED}" type="pres">
      <dgm:prSet presAssocID="{D640101E-2E51-4749-A5F8-5055BF7FF6F2}" presName="compNode" presStyleCnt="0"/>
      <dgm:spPr/>
    </dgm:pt>
    <dgm:pt modelId="{BB359849-A92B-4817-943B-235C17E22DBE}" type="pres">
      <dgm:prSet presAssocID="{D640101E-2E51-4749-A5F8-5055BF7FF6F2}" presName="dummyConnPt" presStyleCnt="0"/>
      <dgm:spPr/>
    </dgm:pt>
    <dgm:pt modelId="{A0428249-DCED-4D16-886E-6137AA744BBC}" type="pres">
      <dgm:prSet presAssocID="{D640101E-2E51-4749-A5F8-5055BF7FF6F2}" presName="node" presStyleLbl="node1" presStyleIdx="2" presStyleCnt="7">
        <dgm:presLayoutVars>
          <dgm:bulletEnabled val="1"/>
        </dgm:presLayoutVars>
      </dgm:prSet>
      <dgm:spPr/>
    </dgm:pt>
    <dgm:pt modelId="{722771ED-936E-4985-9601-4700D4F4E17C}" type="pres">
      <dgm:prSet presAssocID="{F5B1DE37-D15D-4F8F-9B2F-705ED59A7B0B}" presName="sibTrans" presStyleLbl="bgSibTrans2D1" presStyleIdx="2" presStyleCnt="6"/>
      <dgm:spPr/>
    </dgm:pt>
    <dgm:pt modelId="{D5F29002-3F3A-4448-960A-56733F9E8969}" type="pres">
      <dgm:prSet presAssocID="{6A1461AD-CAA4-4D83-B968-7366051D8D03}" presName="compNode" presStyleCnt="0"/>
      <dgm:spPr/>
    </dgm:pt>
    <dgm:pt modelId="{BD3BA270-3E5C-4DA1-9781-B7ACB9382AC3}" type="pres">
      <dgm:prSet presAssocID="{6A1461AD-CAA4-4D83-B968-7366051D8D03}" presName="dummyConnPt" presStyleCnt="0"/>
      <dgm:spPr/>
    </dgm:pt>
    <dgm:pt modelId="{A7701E57-6F2B-4EAE-B5BB-69DDD07876EC}" type="pres">
      <dgm:prSet presAssocID="{6A1461AD-CAA4-4D83-B968-7366051D8D03}" presName="node" presStyleLbl="node1" presStyleIdx="3" presStyleCnt="7">
        <dgm:presLayoutVars>
          <dgm:bulletEnabled val="1"/>
        </dgm:presLayoutVars>
      </dgm:prSet>
      <dgm:spPr/>
    </dgm:pt>
    <dgm:pt modelId="{82C4013B-D701-4DA2-8472-5A3B9E0418F8}" type="pres">
      <dgm:prSet presAssocID="{468C2AF2-9AF4-4C0B-A83D-E80F9371960C}" presName="sibTrans" presStyleLbl="bgSibTrans2D1" presStyleIdx="3" presStyleCnt="6"/>
      <dgm:spPr/>
    </dgm:pt>
    <dgm:pt modelId="{4CE8EF6E-1EB6-462A-9BEE-ABB4E5F9FE6E}" type="pres">
      <dgm:prSet presAssocID="{3EDF8CDB-28CE-41E7-803D-F6F8E8986B2D}" presName="compNode" presStyleCnt="0"/>
      <dgm:spPr/>
    </dgm:pt>
    <dgm:pt modelId="{3D547C7B-A361-4B3B-A3DB-EF1464F60D89}" type="pres">
      <dgm:prSet presAssocID="{3EDF8CDB-28CE-41E7-803D-F6F8E8986B2D}" presName="dummyConnPt" presStyleCnt="0"/>
      <dgm:spPr/>
    </dgm:pt>
    <dgm:pt modelId="{4337FDDE-B697-4543-ADF5-B4FF20B440BF}" type="pres">
      <dgm:prSet presAssocID="{3EDF8CDB-28CE-41E7-803D-F6F8E8986B2D}" presName="node" presStyleLbl="node1" presStyleIdx="4" presStyleCnt="7">
        <dgm:presLayoutVars>
          <dgm:bulletEnabled val="1"/>
        </dgm:presLayoutVars>
      </dgm:prSet>
      <dgm:spPr/>
    </dgm:pt>
    <dgm:pt modelId="{15B518EC-2A9E-4869-B427-64B77B5A5F0C}" type="pres">
      <dgm:prSet presAssocID="{95B9873C-D7EE-49ED-9043-0780F290233E}" presName="sibTrans" presStyleLbl="bgSibTrans2D1" presStyleIdx="4" presStyleCnt="6"/>
      <dgm:spPr/>
    </dgm:pt>
    <dgm:pt modelId="{58D63309-8E99-4307-B1D6-2640C2A673FB}" type="pres">
      <dgm:prSet presAssocID="{7F44BFD1-76E3-465D-A9E0-BFF67AC9A587}" presName="compNode" presStyleCnt="0"/>
      <dgm:spPr/>
    </dgm:pt>
    <dgm:pt modelId="{A7070810-AD4E-450F-88DE-5B5D247F1602}" type="pres">
      <dgm:prSet presAssocID="{7F44BFD1-76E3-465D-A9E0-BFF67AC9A587}" presName="dummyConnPt" presStyleCnt="0"/>
      <dgm:spPr/>
    </dgm:pt>
    <dgm:pt modelId="{4F74AB8C-3D3C-43BD-ABB7-9228CF407781}" type="pres">
      <dgm:prSet presAssocID="{7F44BFD1-76E3-465D-A9E0-BFF67AC9A587}" presName="node" presStyleLbl="node1" presStyleIdx="5" presStyleCnt="7">
        <dgm:presLayoutVars>
          <dgm:bulletEnabled val="1"/>
        </dgm:presLayoutVars>
      </dgm:prSet>
      <dgm:spPr/>
    </dgm:pt>
    <dgm:pt modelId="{11DB5E47-F083-47E5-A8A5-45C1316DBB46}" type="pres">
      <dgm:prSet presAssocID="{53C38FF2-5F9A-4738-818E-BA45781D7942}" presName="sibTrans" presStyleLbl="bgSibTrans2D1" presStyleIdx="5" presStyleCnt="6"/>
      <dgm:spPr/>
    </dgm:pt>
    <dgm:pt modelId="{78DDDF01-3E40-4C77-993E-36FBC8262943}" type="pres">
      <dgm:prSet presAssocID="{8FA27CD2-8440-4860-843C-7BECE47CA3F8}" presName="compNode" presStyleCnt="0"/>
      <dgm:spPr/>
    </dgm:pt>
    <dgm:pt modelId="{562D5893-048A-4683-B549-E3B94C540D19}" type="pres">
      <dgm:prSet presAssocID="{8FA27CD2-8440-4860-843C-7BECE47CA3F8}" presName="dummyConnPt" presStyleCnt="0"/>
      <dgm:spPr/>
    </dgm:pt>
    <dgm:pt modelId="{2548E606-4D0A-4687-AE4E-03F6DCE3C531}" type="pres">
      <dgm:prSet presAssocID="{8FA27CD2-8440-4860-843C-7BECE47CA3F8}" presName="node" presStyleLbl="node1" presStyleIdx="6" presStyleCnt="7">
        <dgm:presLayoutVars>
          <dgm:bulletEnabled val="1"/>
        </dgm:presLayoutVars>
      </dgm:prSet>
      <dgm:spPr/>
    </dgm:pt>
  </dgm:ptLst>
  <dgm:cxnLst>
    <dgm:cxn modelId="{8FF54A0A-2D61-4F69-904B-62A16CB1FD14}" type="presOf" srcId="{F0C438B7-8341-4647-8F20-D7122B9C8D70}" destId="{634BFC5F-0468-4BD2-9BEC-D80AAB375D94}" srcOrd="0" destOrd="0" presId="urn:microsoft.com/office/officeart/2005/8/layout/bProcess4"/>
    <dgm:cxn modelId="{E26C9916-60A2-4A78-993C-AF0EBAD16B82}" type="presOf" srcId="{79CD823E-BD4C-4309-8C7F-164E63CBF29D}" destId="{E7049DAC-14C1-4E8A-AA23-84A9B33EB577}" srcOrd="0" destOrd="0" presId="urn:microsoft.com/office/officeart/2005/8/layout/bProcess4"/>
    <dgm:cxn modelId="{AAF9E316-3223-437F-B55E-90823EFECF3C}" type="presOf" srcId="{468C2AF2-9AF4-4C0B-A83D-E80F9371960C}" destId="{82C4013B-D701-4DA2-8472-5A3B9E0418F8}" srcOrd="0" destOrd="0" presId="urn:microsoft.com/office/officeart/2005/8/layout/bProcess4"/>
    <dgm:cxn modelId="{A2DD493B-2B42-496E-A01E-1BCFA3F93DB9}" srcId="{79CD823E-BD4C-4309-8C7F-164E63CBF29D}" destId="{0639A4EC-941C-4C4B-B60A-044174452523}" srcOrd="0" destOrd="0" parTransId="{7EC31AFF-9993-4BB4-BD0F-5C51CCD26850}" sibTransId="{E9ED385B-6099-4890-9588-0D2DE6668A60}"/>
    <dgm:cxn modelId="{9F59D45D-B59C-432D-A07D-9E53F113D25E}" type="presOf" srcId="{95B9873C-D7EE-49ED-9043-0780F290233E}" destId="{15B518EC-2A9E-4869-B427-64B77B5A5F0C}" srcOrd="0" destOrd="0" presId="urn:microsoft.com/office/officeart/2005/8/layout/bProcess4"/>
    <dgm:cxn modelId="{B913BD62-7AEB-4D51-A51A-673702B23B20}" type="presOf" srcId="{0639A4EC-941C-4C4B-B60A-044174452523}" destId="{C14A3EEA-FD48-4CC4-B54A-56A8FFD6021B}" srcOrd="0" destOrd="0" presId="urn:microsoft.com/office/officeart/2005/8/layout/bProcess4"/>
    <dgm:cxn modelId="{5F835D45-D9CD-4775-8247-BD0370AD3DAB}" type="presOf" srcId="{7F44BFD1-76E3-465D-A9E0-BFF67AC9A587}" destId="{4F74AB8C-3D3C-43BD-ABB7-9228CF407781}" srcOrd="0" destOrd="0" presId="urn:microsoft.com/office/officeart/2005/8/layout/bProcess4"/>
    <dgm:cxn modelId="{6762EA49-91B6-4086-B94A-0999D7ECE62A}" type="presOf" srcId="{3EDF8CDB-28CE-41E7-803D-F6F8E8986B2D}" destId="{4337FDDE-B697-4543-ADF5-B4FF20B440BF}" srcOrd="0" destOrd="0" presId="urn:microsoft.com/office/officeart/2005/8/layout/bProcess4"/>
    <dgm:cxn modelId="{D67AC54A-AD2F-43A1-9680-E5627AEA43E9}" srcId="{79CD823E-BD4C-4309-8C7F-164E63CBF29D}" destId="{3EDF8CDB-28CE-41E7-803D-F6F8E8986B2D}" srcOrd="4" destOrd="0" parTransId="{86E09FE1-C76B-479C-A297-BAD41E6717B4}" sibTransId="{95B9873C-D7EE-49ED-9043-0780F290233E}"/>
    <dgm:cxn modelId="{89E2C66B-591F-4C0B-9E70-8D0B1152311B}" srcId="{79CD823E-BD4C-4309-8C7F-164E63CBF29D}" destId="{D640101E-2E51-4749-A5F8-5055BF7FF6F2}" srcOrd="2" destOrd="0" parTransId="{61D6EAF6-1133-4099-85A9-84800B6CD6D6}" sibTransId="{F5B1DE37-D15D-4F8F-9B2F-705ED59A7B0B}"/>
    <dgm:cxn modelId="{54528070-430E-473B-A82F-E5A10F48DE82}" type="presOf" srcId="{E9ED385B-6099-4890-9588-0D2DE6668A60}" destId="{1617B46C-3DDE-430B-9B1F-6D50A419AB51}" srcOrd="0" destOrd="0" presId="urn:microsoft.com/office/officeart/2005/8/layout/bProcess4"/>
    <dgm:cxn modelId="{322B9573-3902-4F69-99B7-34236D7AA6A1}" srcId="{79CD823E-BD4C-4309-8C7F-164E63CBF29D}" destId="{82894C95-1352-4732-B5C0-AE4245D9575E}" srcOrd="1" destOrd="0" parTransId="{A130A0B3-A0BB-4F6D-8485-F3E87E76557B}" sibTransId="{F0C438B7-8341-4647-8F20-D7122B9C8D70}"/>
    <dgm:cxn modelId="{A1172154-1EC3-49AD-87E3-6C0EC21B7A69}" type="presOf" srcId="{D640101E-2E51-4749-A5F8-5055BF7FF6F2}" destId="{A0428249-DCED-4D16-886E-6137AA744BBC}" srcOrd="0" destOrd="0" presId="urn:microsoft.com/office/officeart/2005/8/layout/bProcess4"/>
    <dgm:cxn modelId="{4ED5A881-AF9F-47D6-A7B2-4C330093637E}" srcId="{79CD823E-BD4C-4309-8C7F-164E63CBF29D}" destId="{6A1461AD-CAA4-4D83-B968-7366051D8D03}" srcOrd="3" destOrd="0" parTransId="{804AD7F5-1AF6-446D-A01F-51AA32F970BE}" sibTransId="{468C2AF2-9AF4-4C0B-A83D-E80F9371960C}"/>
    <dgm:cxn modelId="{013DAB92-035A-4209-BAE0-3C18F60E18F0}" type="presOf" srcId="{82894C95-1352-4732-B5C0-AE4245D9575E}" destId="{77FB263D-C944-4F61-B002-C69C703CEFB2}" srcOrd="0" destOrd="0" presId="urn:microsoft.com/office/officeart/2005/8/layout/bProcess4"/>
    <dgm:cxn modelId="{FC992DA5-E990-4E86-A2D5-059295402660}" type="presOf" srcId="{53C38FF2-5F9A-4738-818E-BA45781D7942}" destId="{11DB5E47-F083-47E5-A8A5-45C1316DBB46}" srcOrd="0" destOrd="0" presId="urn:microsoft.com/office/officeart/2005/8/layout/bProcess4"/>
    <dgm:cxn modelId="{C8E1FECE-4829-49E1-B29F-61EA88654C21}" type="presOf" srcId="{6A1461AD-CAA4-4D83-B968-7366051D8D03}" destId="{A7701E57-6F2B-4EAE-B5BB-69DDD07876EC}" srcOrd="0" destOrd="0" presId="urn:microsoft.com/office/officeart/2005/8/layout/bProcess4"/>
    <dgm:cxn modelId="{C2EE94D9-5C53-49F2-AA4A-E0482EA30718}" srcId="{79CD823E-BD4C-4309-8C7F-164E63CBF29D}" destId="{8FA27CD2-8440-4860-843C-7BECE47CA3F8}" srcOrd="6" destOrd="0" parTransId="{26CC8418-AE3E-4B30-A0EE-5B0C2FDEF34F}" sibTransId="{D8B44B62-D146-4C59-B3A5-D2C3549E304B}"/>
    <dgm:cxn modelId="{87769DDB-C952-4BED-BB02-1637EAA22361}" type="presOf" srcId="{F5B1DE37-D15D-4F8F-9B2F-705ED59A7B0B}" destId="{722771ED-936E-4985-9601-4700D4F4E17C}" srcOrd="0" destOrd="0" presId="urn:microsoft.com/office/officeart/2005/8/layout/bProcess4"/>
    <dgm:cxn modelId="{C5B0B2F4-6C54-4D9B-A271-88F64E153B88}" srcId="{79CD823E-BD4C-4309-8C7F-164E63CBF29D}" destId="{7F44BFD1-76E3-465D-A9E0-BFF67AC9A587}" srcOrd="5" destOrd="0" parTransId="{D19E01A3-9596-49CC-B1EB-A3D24D8BF914}" sibTransId="{53C38FF2-5F9A-4738-818E-BA45781D7942}"/>
    <dgm:cxn modelId="{0ABE07F8-55C1-4E32-808F-A4F7B4D7AFA7}" type="presOf" srcId="{8FA27CD2-8440-4860-843C-7BECE47CA3F8}" destId="{2548E606-4D0A-4687-AE4E-03F6DCE3C531}" srcOrd="0" destOrd="0" presId="urn:microsoft.com/office/officeart/2005/8/layout/bProcess4"/>
    <dgm:cxn modelId="{32AC7BDE-345F-4027-AF79-E4C759CB5D1E}" type="presParOf" srcId="{E7049DAC-14C1-4E8A-AA23-84A9B33EB577}" destId="{385E61E5-E8D6-4C03-8B53-0778786010AC}" srcOrd="0" destOrd="0" presId="urn:microsoft.com/office/officeart/2005/8/layout/bProcess4"/>
    <dgm:cxn modelId="{46EA7CFB-78A1-42C6-9248-909B807D47B8}" type="presParOf" srcId="{385E61E5-E8D6-4C03-8B53-0778786010AC}" destId="{E19A7B38-3788-45C2-853E-215F4C2C0F31}" srcOrd="0" destOrd="0" presId="urn:microsoft.com/office/officeart/2005/8/layout/bProcess4"/>
    <dgm:cxn modelId="{3A3DAB81-8C2F-44DE-A0E9-CB4A5A7503A9}" type="presParOf" srcId="{385E61E5-E8D6-4C03-8B53-0778786010AC}" destId="{C14A3EEA-FD48-4CC4-B54A-56A8FFD6021B}" srcOrd="1" destOrd="0" presId="urn:microsoft.com/office/officeart/2005/8/layout/bProcess4"/>
    <dgm:cxn modelId="{B5A40D31-BBDF-4CE5-A22B-E5E9637394CA}" type="presParOf" srcId="{E7049DAC-14C1-4E8A-AA23-84A9B33EB577}" destId="{1617B46C-3DDE-430B-9B1F-6D50A419AB51}" srcOrd="1" destOrd="0" presId="urn:microsoft.com/office/officeart/2005/8/layout/bProcess4"/>
    <dgm:cxn modelId="{AE47EA06-EE73-4B16-BFDA-55A8DF8096E3}" type="presParOf" srcId="{E7049DAC-14C1-4E8A-AA23-84A9B33EB577}" destId="{58359A55-BBF0-4BF1-A335-8E039D5B3841}" srcOrd="2" destOrd="0" presId="urn:microsoft.com/office/officeart/2005/8/layout/bProcess4"/>
    <dgm:cxn modelId="{8BA4C861-5826-45F1-83B6-96646BD95DC8}" type="presParOf" srcId="{58359A55-BBF0-4BF1-A335-8E039D5B3841}" destId="{997B5933-B2F2-46FE-BF89-756F997926E9}" srcOrd="0" destOrd="0" presId="urn:microsoft.com/office/officeart/2005/8/layout/bProcess4"/>
    <dgm:cxn modelId="{9AD52EE3-A77D-4A5C-BF54-6EA514F3974F}" type="presParOf" srcId="{58359A55-BBF0-4BF1-A335-8E039D5B3841}" destId="{77FB263D-C944-4F61-B002-C69C703CEFB2}" srcOrd="1" destOrd="0" presId="urn:microsoft.com/office/officeart/2005/8/layout/bProcess4"/>
    <dgm:cxn modelId="{95359FC9-037E-4317-9891-7C1A991B439B}" type="presParOf" srcId="{E7049DAC-14C1-4E8A-AA23-84A9B33EB577}" destId="{634BFC5F-0468-4BD2-9BEC-D80AAB375D94}" srcOrd="3" destOrd="0" presId="urn:microsoft.com/office/officeart/2005/8/layout/bProcess4"/>
    <dgm:cxn modelId="{B0B26B3C-5AAA-4818-B544-5CA5D2FDA15E}" type="presParOf" srcId="{E7049DAC-14C1-4E8A-AA23-84A9B33EB577}" destId="{46602DDD-32D3-48F8-80AD-463AFD75ABED}" srcOrd="4" destOrd="0" presId="urn:microsoft.com/office/officeart/2005/8/layout/bProcess4"/>
    <dgm:cxn modelId="{ABBD4B6D-7FCB-44C4-A5B8-BE55E4117927}" type="presParOf" srcId="{46602DDD-32D3-48F8-80AD-463AFD75ABED}" destId="{BB359849-A92B-4817-943B-235C17E22DBE}" srcOrd="0" destOrd="0" presId="urn:microsoft.com/office/officeart/2005/8/layout/bProcess4"/>
    <dgm:cxn modelId="{D3540C23-113E-4D91-A121-576D3CE4E1B8}" type="presParOf" srcId="{46602DDD-32D3-48F8-80AD-463AFD75ABED}" destId="{A0428249-DCED-4D16-886E-6137AA744BBC}" srcOrd="1" destOrd="0" presId="urn:microsoft.com/office/officeart/2005/8/layout/bProcess4"/>
    <dgm:cxn modelId="{A69F44D9-DD98-44E3-82A5-5FDB43BEF4FD}" type="presParOf" srcId="{E7049DAC-14C1-4E8A-AA23-84A9B33EB577}" destId="{722771ED-936E-4985-9601-4700D4F4E17C}" srcOrd="5" destOrd="0" presId="urn:microsoft.com/office/officeart/2005/8/layout/bProcess4"/>
    <dgm:cxn modelId="{DB9D45CB-9DE0-4872-9E15-1DCF78B9BC9E}" type="presParOf" srcId="{E7049DAC-14C1-4E8A-AA23-84A9B33EB577}" destId="{D5F29002-3F3A-4448-960A-56733F9E8969}" srcOrd="6" destOrd="0" presId="urn:microsoft.com/office/officeart/2005/8/layout/bProcess4"/>
    <dgm:cxn modelId="{88407494-5CE3-4153-9897-9585E307A873}" type="presParOf" srcId="{D5F29002-3F3A-4448-960A-56733F9E8969}" destId="{BD3BA270-3E5C-4DA1-9781-B7ACB9382AC3}" srcOrd="0" destOrd="0" presId="urn:microsoft.com/office/officeart/2005/8/layout/bProcess4"/>
    <dgm:cxn modelId="{C39BF197-2FFD-449E-80D2-B69B5B262B48}" type="presParOf" srcId="{D5F29002-3F3A-4448-960A-56733F9E8969}" destId="{A7701E57-6F2B-4EAE-B5BB-69DDD07876EC}" srcOrd="1" destOrd="0" presId="urn:microsoft.com/office/officeart/2005/8/layout/bProcess4"/>
    <dgm:cxn modelId="{27CFD4FA-D0F3-42EB-92E0-C576ADA8E553}" type="presParOf" srcId="{E7049DAC-14C1-4E8A-AA23-84A9B33EB577}" destId="{82C4013B-D701-4DA2-8472-5A3B9E0418F8}" srcOrd="7" destOrd="0" presId="urn:microsoft.com/office/officeart/2005/8/layout/bProcess4"/>
    <dgm:cxn modelId="{3586D7B5-12DD-4EE7-B635-B7C931F9C88D}" type="presParOf" srcId="{E7049DAC-14C1-4E8A-AA23-84A9B33EB577}" destId="{4CE8EF6E-1EB6-462A-9BEE-ABB4E5F9FE6E}" srcOrd="8" destOrd="0" presId="urn:microsoft.com/office/officeart/2005/8/layout/bProcess4"/>
    <dgm:cxn modelId="{5C410D8D-F4D0-4144-8D42-7D8CE944FE42}" type="presParOf" srcId="{4CE8EF6E-1EB6-462A-9BEE-ABB4E5F9FE6E}" destId="{3D547C7B-A361-4B3B-A3DB-EF1464F60D89}" srcOrd="0" destOrd="0" presId="urn:microsoft.com/office/officeart/2005/8/layout/bProcess4"/>
    <dgm:cxn modelId="{B1B0CB8F-F12F-452F-84D8-EB4E506F119C}" type="presParOf" srcId="{4CE8EF6E-1EB6-462A-9BEE-ABB4E5F9FE6E}" destId="{4337FDDE-B697-4543-ADF5-B4FF20B440BF}" srcOrd="1" destOrd="0" presId="urn:microsoft.com/office/officeart/2005/8/layout/bProcess4"/>
    <dgm:cxn modelId="{F1E20758-68B2-47BC-96CE-609B68729BB5}" type="presParOf" srcId="{E7049DAC-14C1-4E8A-AA23-84A9B33EB577}" destId="{15B518EC-2A9E-4869-B427-64B77B5A5F0C}" srcOrd="9" destOrd="0" presId="urn:microsoft.com/office/officeart/2005/8/layout/bProcess4"/>
    <dgm:cxn modelId="{C3248380-14E9-4B57-B0AF-F48B320819EF}" type="presParOf" srcId="{E7049DAC-14C1-4E8A-AA23-84A9B33EB577}" destId="{58D63309-8E99-4307-B1D6-2640C2A673FB}" srcOrd="10" destOrd="0" presId="urn:microsoft.com/office/officeart/2005/8/layout/bProcess4"/>
    <dgm:cxn modelId="{503FA9C3-53F7-4B6A-8632-07423C2F7F80}" type="presParOf" srcId="{58D63309-8E99-4307-B1D6-2640C2A673FB}" destId="{A7070810-AD4E-450F-88DE-5B5D247F1602}" srcOrd="0" destOrd="0" presId="urn:microsoft.com/office/officeart/2005/8/layout/bProcess4"/>
    <dgm:cxn modelId="{FFAED411-9860-440C-92E6-3432E73AAB72}" type="presParOf" srcId="{58D63309-8E99-4307-B1D6-2640C2A673FB}" destId="{4F74AB8C-3D3C-43BD-ABB7-9228CF407781}" srcOrd="1" destOrd="0" presId="urn:microsoft.com/office/officeart/2005/8/layout/bProcess4"/>
    <dgm:cxn modelId="{E784D8C1-2765-45DD-AAC3-8200F77122B0}" type="presParOf" srcId="{E7049DAC-14C1-4E8A-AA23-84A9B33EB577}" destId="{11DB5E47-F083-47E5-A8A5-45C1316DBB46}" srcOrd="11" destOrd="0" presId="urn:microsoft.com/office/officeart/2005/8/layout/bProcess4"/>
    <dgm:cxn modelId="{645AB2DC-C59F-4C3F-A3CC-CDD020794E43}" type="presParOf" srcId="{E7049DAC-14C1-4E8A-AA23-84A9B33EB577}" destId="{78DDDF01-3E40-4C77-993E-36FBC8262943}" srcOrd="12" destOrd="0" presId="urn:microsoft.com/office/officeart/2005/8/layout/bProcess4"/>
    <dgm:cxn modelId="{209F242F-3639-402E-9AD1-874DBA9DE8E4}" type="presParOf" srcId="{78DDDF01-3E40-4C77-993E-36FBC8262943}" destId="{562D5893-048A-4683-B549-E3B94C540D19}" srcOrd="0" destOrd="0" presId="urn:microsoft.com/office/officeart/2005/8/layout/bProcess4"/>
    <dgm:cxn modelId="{BC0E6C0C-18DA-4190-9E64-4E59E606C416}" type="presParOf" srcId="{78DDDF01-3E40-4C77-993E-36FBC8262943}" destId="{2548E606-4D0A-4687-AE4E-03F6DCE3C53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0CF54E-A0B7-4CE8-8F8C-20A5F049163F}" type="doc">
      <dgm:prSet loTypeId="urn:microsoft.com/office/officeart/2005/8/layout/lProcess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9E76FD9-B501-4CC5-A66E-717FB352E416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Paralelismo</a:t>
          </a:r>
          <a:endParaRPr lang="pt-BR"/>
        </a:p>
      </dgm:t>
    </dgm:pt>
    <dgm:pt modelId="{833239D6-3057-4420-AB0C-9305F0F3FA3A}" type="parTrans" cxnId="{55337279-190B-4557-8904-89EA10F7C126}">
      <dgm:prSet/>
      <dgm:spPr/>
      <dgm:t>
        <a:bodyPr/>
        <a:lstStyle/>
        <a:p>
          <a:endParaRPr lang="pt-BR"/>
        </a:p>
      </dgm:t>
    </dgm:pt>
    <dgm:pt modelId="{53AA5CD4-2470-4125-9964-232ACF296071}" type="sibTrans" cxnId="{55337279-190B-4557-8904-89EA10F7C126}">
      <dgm:prSet/>
      <dgm:spPr/>
      <dgm:t>
        <a:bodyPr/>
        <a:lstStyle/>
        <a:p>
          <a:endParaRPr lang="pt-BR"/>
        </a:p>
      </dgm:t>
    </dgm:pt>
    <dgm:pt modelId="{9DCD1061-FCEB-4448-A964-156701B3C17E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Múltiplos processadores operando concorrentemente</a:t>
          </a:r>
          <a:endParaRPr lang="pt-BR"/>
        </a:p>
      </dgm:t>
    </dgm:pt>
    <dgm:pt modelId="{0C27BE46-EA72-48BA-A3B1-072C0325C388}" type="parTrans" cxnId="{7B119CE2-0FE0-4397-912A-D2323FD6829E}">
      <dgm:prSet/>
      <dgm:spPr/>
      <dgm:t>
        <a:bodyPr/>
        <a:lstStyle/>
        <a:p>
          <a:endParaRPr lang="pt-BR"/>
        </a:p>
      </dgm:t>
    </dgm:pt>
    <dgm:pt modelId="{B2DF55FE-42BD-4A9D-9E27-F1D78D4B505E}" type="sibTrans" cxnId="{7B119CE2-0FE0-4397-912A-D2323FD6829E}">
      <dgm:prSet/>
      <dgm:spPr/>
      <dgm:t>
        <a:bodyPr/>
        <a:lstStyle/>
        <a:p>
          <a:endParaRPr lang="pt-BR"/>
        </a:p>
      </dgm:t>
    </dgm:pt>
    <dgm:pt modelId="{7D0301A4-2FEE-4BCA-B364-373EE271FF23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Big Data</a:t>
          </a:r>
          <a:endParaRPr lang="pt-BR"/>
        </a:p>
      </dgm:t>
    </dgm:pt>
    <dgm:pt modelId="{1E788173-78D7-4DB4-9285-47A84D6F0F66}" type="parTrans" cxnId="{133EE889-B670-4697-92AB-377D93D7B243}">
      <dgm:prSet/>
      <dgm:spPr/>
      <dgm:t>
        <a:bodyPr/>
        <a:lstStyle/>
        <a:p>
          <a:endParaRPr lang="pt-BR"/>
        </a:p>
      </dgm:t>
    </dgm:pt>
    <dgm:pt modelId="{AA33181B-24B6-4509-8E50-7A5292812AF8}" type="sibTrans" cxnId="{133EE889-B670-4697-92AB-377D93D7B243}">
      <dgm:prSet/>
      <dgm:spPr/>
      <dgm:t>
        <a:bodyPr/>
        <a:lstStyle/>
        <a:p>
          <a:endParaRPr lang="pt-BR"/>
        </a:p>
      </dgm:t>
    </dgm:pt>
    <dgm:pt modelId="{EA246241-48DA-4A9D-98F4-3E21136605B4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Processamento paralelo de dados persistentes e particionados</a:t>
          </a:r>
          <a:endParaRPr lang="pt-BR"/>
        </a:p>
      </dgm:t>
    </dgm:pt>
    <dgm:pt modelId="{5318B401-A115-4CB6-BA59-A33F47CF0719}" type="parTrans" cxnId="{9C8FDFCA-0F4A-4FF8-93E2-2AC7940D3FE8}">
      <dgm:prSet/>
      <dgm:spPr/>
      <dgm:t>
        <a:bodyPr/>
        <a:lstStyle/>
        <a:p>
          <a:endParaRPr lang="pt-BR"/>
        </a:p>
      </dgm:t>
    </dgm:pt>
    <dgm:pt modelId="{7EB1F875-52B7-4EC7-B4C8-2FF493F0B398}" type="sibTrans" cxnId="{9C8FDFCA-0F4A-4FF8-93E2-2AC7940D3FE8}">
      <dgm:prSet/>
      <dgm:spPr/>
      <dgm:t>
        <a:bodyPr/>
        <a:lstStyle/>
        <a:p>
          <a:endParaRPr lang="pt-BR"/>
        </a:p>
      </dgm:t>
    </dgm:pt>
    <dgm:pt modelId="{548C70A7-6D9D-4D9A-AF58-7A83372F8CE5}">
      <dgm:prSet phldrT="[Texto]" phldr="0"/>
      <dgm:spPr/>
      <dgm:t>
        <a:bodyPr/>
        <a:lstStyle/>
        <a:p>
          <a:r>
            <a:rPr lang="pt-BR">
              <a:latin typeface="Arial"/>
            </a:rPr>
            <a:t>Cloud</a:t>
          </a:r>
          <a:endParaRPr lang="pt-BR"/>
        </a:p>
      </dgm:t>
    </dgm:pt>
    <dgm:pt modelId="{7659156C-18FC-4B2B-94BD-DC390C2DE88C}" type="parTrans" cxnId="{C1161888-B9B0-4091-A2AE-E7690D0D9222}">
      <dgm:prSet/>
      <dgm:spPr/>
      <dgm:t>
        <a:bodyPr/>
        <a:lstStyle/>
        <a:p>
          <a:endParaRPr lang="pt-BR"/>
        </a:p>
      </dgm:t>
    </dgm:pt>
    <dgm:pt modelId="{BB1B9B82-2CB1-4146-83F5-C90923A5243F}" type="sibTrans" cxnId="{C1161888-B9B0-4091-A2AE-E7690D0D9222}">
      <dgm:prSet/>
      <dgm:spPr/>
      <dgm:t>
        <a:bodyPr/>
        <a:lstStyle/>
        <a:p>
          <a:endParaRPr lang="pt-BR"/>
        </a:p>
      </dgm:t>
    </dgm:pt>
    <dgm:pt modelId="{C90D0675-153C-429A-8707-52EC15B87FB9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Recursos de terceiros - Soluções de tecnologia como serviço</a:t>
          </a:r>
          <a:endParaRPr lang="pt-BR"/>
        </a:p>
      </dgm:t>
    </dgm:pt>
    <dgm:pt modelId="{B7680ABB-5E37-4951-83A0-DFDDB2CDF540}" type="parTrans" cxnId="{B6202E72-B393-403D-ABA1-044E750B4688}">
      <dgm:prSet/>
      <dgm:spPr/>
      <dgm:t>
        <a:bodyPr/>
        <a:lstStyle/>
        <a:p>
          <a:endParaRPr lang="pt-BR"/>
        </a:p>
      </dgm:t>
    </dgm:pt>
    <dgm:pt modelId="{15ED2FDF-4E32-4B79-A4F7-4CC5B261D287}" type="sibTrans" cxnId="{B6202E72-B393-403D-ABA1-044E750B4688}">
      <dgm:prSet/>
      <dgm:spPr/>
      <dgm:t>
        <a:bodyPr/>
        <a:lstStyle/>
        <a:p>
          <a:endParaRPr lang="pt-BR"/>
        </a:p>
      </dgm:t>
    </dgm:pt>
    <dgm:pt modelId="{DC181833-49DF-4C92-A1F5-C00E6C184E5F}" type="pres">
      <dgm:prSet presAssocID="{5F0CF54E-A0B7-4CE8-8F8C-20A5F049163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C75AB58-B57B-4621-ABB0-166F852690A7}" type="pres">
      <dgm:prSet presAssocID="{B9E76FD9-B501-4CC5-A66E-717FB352E416}" presName="horFlow" presStyleCnt="0"/>
      <dgm:spPr/>
    </dgm:pt>
    <dgm:pt modelId="{D659DCF5-0123-444F-A86B-D6E0743C0469}" type="pres">
      <dgm:prSet presAssocID="{B9E76FD9-B501-4CC5-A66E-717FB352E416}" presName="bigChev" presStyleLbl="node1" presStyleIdx="0" presStyleCnt="3"/>
      <dgm:spPr/>
    </dgm:pt>
    <dgm:pt modelId="{85226EFE-575A-46B9-B891-151767CC9207}" type="pres">
      <dgm:prSet presAssocID="{0C27BE46-EA72-48BA-A3B1-072C0325C388}" presName="parTrans" presStyleCnt="0"/>
      <dgm:spPr/>
    </dgm:pt>
    <dgm:pt modelId="{6D8D5C3C-FFD5-4571-A92D-6DCED5AEE56B}" type="pres">
      <dgm:prSet presAssocID="{9DCD1061-FCEB-4448-A964-156701B3C17E}" presName="node" presStyleLbl="alignAccFollowNode1" presStyleIdx="0" presStyleCnt="3">
        <dgm:presLayoutVars>
          <dgm:bulletEnabled val="1"/>
        </dgm:presLayoutVars>
      </dgm:prSet>
      <dgm:spPr/>
    </dgm:pt>
    <dgm:pt modelId="{3698A8AB-E2E1-476E-8C8F-370F892327F7}" type="pres">
      <dgm:prSet presAssocID="{B9E76FD9-B501-4CC5-A66E-717FB352E416}" presName="vSp" presStyleCnt="0"/>
      <dgm:spPr/>
    </dgm:pt>
    <dgm:pt modelId="{97F315D3-498B-4F98-AA57-047DBE440DA0}" type="pres">
      <dgm:prSet presAssocID="{7D0301A4-2FEE-4BCA-B364-373EE271FF23}" presName="horFlow" presStyleCnt="0"/>
      <dgm:spPr/>
    </dgm:pt>
    <dgm:pt modelId="{D188CB97-C408-4565-8369-20941960735B}" type="pres">
      <dgm:prSet presAssocID="{7D0301A4-2FEE-4BCA-B364-373EE271FF23}" presName="bigChev" presStyleLbl="node1" presStyleIdx="1" presStyleCnt="3"/>
      <dgm:spPr/>
    </dgm:pt>
    <dgm:pt modelId="{1C1A55E2-0313-4CBA-B1ED-B74DC3042359}" type="pres">
      <dgm:prSet presAssocID="{5318B401-A115-4CB6-BA59-A33F47CF0719}" presName="parTrans" presStyleCnt="0"/>
      <dgm:spPr/>
    </dgm:pt>
    <dgm:pt modelId="{FFE15262-4B79-4377-8848-DB09FD62118F}" type="pres">
      <dgm:prSet presAssocID="{EA246241-48DA-4A9D-98F4-3E21136605B4}" presName="node" presStyleLbl="alignAccFollowNode1" presStyleIdx="1" presStyleCnt="3">
        <dgm:presLayoutVars>
          <dgm:bulletEnabled val="1"/>
        </dgm:presLayoutVars>
      </dgm:prSet>
      <dgm:spPr/>
    </dgm:pt>
    <dgm:pt modelId="{5EE72B74-63EB-4915-BCA0-7EE2854A04BF}" type="pres">
      <dgm:prSet presAssocID="{7D0301A4-2FEE-4BCA-B364-373EE271FF23}" presName="vSp" presStyleCnt="0"/>
      <dgm:spPr/>
    </dgm:pt>
    <dgm:pt modelId="{5553872A-65BA-4749-B691-43B76771CCE4}" type="pres">
      <dgm:prSet presAssocID="{548C70A7-6D9D-4D9A-AF58-7A83372F8CE5}" presName="horFlow" presStyleCnt="0"/>
      <dgm:spPr/>
    </dgm:pt>
    <dgm:pt modelId="{1947BA91-07F1-4700-90E5-9ECDD566AA6B}" type="pres">
      <dgm:prSet presAssocID="{548C70A7-6D9D-4D9A-AF58-7A83372F8CE5}" presName="bigChev" presStyleLbl="node1" presStyleIdx="2" presStyleCnt="3"/>
      <dgm:spPr/>
    </dgm:pt>
    <dgm:pt modelId="{668928A8-C53F-40BF-9DF0-A8653B043B59}" type="pres">
      <dgm:prSet presAssocID="{B7680ABB-5E37-4951-83A0-DFDDB2CDF540}" presName="parTrans" presStyleCnt="0"/>
      <dgm:spPr/>
    </dgm:pt>
    <dgm:pt modelId="{E596A353-4138-4AEA-AD6F-1BEDE34D281C}" type="pres">
      <dgm:prSet presAssocID="{C90D0675-153C-429A-8707-52EC15B87FB9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8C7CF20C-B945-47FB-97A5-F2519DA09308}" type="presOf" srcId="{9DCD1061-FCEB-4448-A964-156701B3C17E}" destId="{6D8D5C3C-FFD5-4571-A92D-6DCED5AEE56B}" srcOrd="0" destOrd="0" presId="urn:microsoft.com/office/officeart/2005/8/layout/lProcess3"/>
    <dgm:cxn modelId="{07856323-8FE2-43FC-84E2-52701CC0A515}" type="presOf" srcId="{EA246241-48DA-4A9D-98F4-3E21136605B4}" destId="{FFE15262-4B79-4377-8848-DB09FD62118F}" srcOrd="0" destOrd="0" presId="urn:microsoft.com/office/officeart/2005/8/layout/lProcess3"/>
    <dgm:cxn modelId="{E69ECE46-1FF4-4F6C-80AD-3D2F80BD86F1}" type="presOf" srcId="{7D0301A4-2FEE-4BCA-B364-373EE271FF23}" destId="{D188CB97-C408-4565-8369-20941960735B}" srcOrd="0" destOrd="0" presId="urn:microsoft.com/office/officeart/2005/8/layout/lProcess3"/>
    <dgm:cxn modelId="{D048B770-116D-44A6-BC66-961E2504CECB}" type="presOf" srcId="{5F0CF54E-A0B7-4CE8-8F8C-20A5F049163F}" destId="{DC181833-49DF-4C92-A1F5-C00E6C184E5F}" srcOrd="0" destOrd="0" presId="urn:microsoft.com/office/officeart/2005/8/layout/lProcess3"/>
    <dgm:cxn modelId="{B6202E72-B393-403D-ABA1-044E750B4688}" srcId="{548C70A7-6D9D-4D9A-AF58-7A83372F8CE5}" destId="{C90D0675-153C-429A-8707-52EC15B87FB9}" srcOrd="0" destOrd="0" parTransId="{B7680ABB-5E37-4951-83A0-DFDDB2CDF540}" sibTransId="{15ED2FDF-4E32-4B79-A4F7-4CC5B261D287}"/>
    <dgm:cxn modelId="{55337279-190B-4557-8904-89EA10F7C126}" srcId="{5F0CF54E-A0B7-4CE8-8F8C-20A5F049163F}" destId="{B9E76FD9-B501-4CC5-A66E-717FB352E416}" srcOrd="0" destOrd="0" parTransId="{833239D6-3057-4420-AB0C-9305F0F3FA3A}" sibTransId="{53AA5CD4-2470-4125-9964-232ACF296071}"/>
    <dgm:cxn modelId="{E808C97A-65D3-48EA-91AD-0C634E649C17}" type="presOf" srcId="{C90D0675-153C-429A-8707-52EC15B87FB9}" destId="{E596A353-4138-4AEA-AD6F-1BEDE34D281C}" srcOrd="0" destOrd="0" presId="urn:microsoft.com/office/officeart/2005/8/layout/lProcess3"/>
    <dgm:cxn modelId="{C1161888-B9B0-4091-A2AE-E7690D0D9222}" srcId="{5F0CF54E-A0B7-4CE8-8F8C-20A5F049163F}" destId="{548C70A7-6D9D-4D9A-AF58-7A83372F8CE5}" srcOrd="2" destOrd="0" parTransId="{7659156C-18FC-4B2B-94BD-DC390C2DE88C}" sibTransId="{BB1B9B82-2CB1-4146-83F5-C90923A5243F}"/>
    <dgm:cxn modelId="{133EE889-B670-4697-92AB-377D93D7B243}" srcId="{5F0CF54E-A0B7-4CE8-8F8C-20A5F049163F}" destId="{7D0301A4-2FEE-4BCA-B364-373EE271FF23}" srcOrd="1" destOrd="0" parTransId="{1E788173-78D7-4DB4-9285-47A84D6F0F66}" sibTransId="{AA33181B-24B6-4509-8E50-7A5292812AF8}"/>
    <dgm:cxn modelId="{86E795A0-877D-45C3-B158-B4CE0CDDF101}" type="presOf" srcId="{B9E76FD9-B501-4CC5-A66E-717FB352E416}" destId="{D659DCF5-0123-444F-A86B-D6E0743C0469}" srcOrd="0" destOrd="0" presId="urn:microsoft.com/office/officeart/2005/8/layout/lProcess3"/>
    <dgm:cxn modelId="{DCC674A5-A6C9-4637-AC23-DFB7A93B462E}" type="presOf" srcId="{548C70A7-6D9D-4D9A-AF58-7A83372F8CE5}" destId="{1947BA91-07F1-4700-90E5-9ECDD566AA6B}" srcOrd="0" destOrd="0" presId="urn:microsoft.com/office/officeart/2005/8/layout/lProcess3"/>
    <dgm:cxn modelId="{9C8FDFCA-0F4A-4FF8-93E2-2AC7940D3FE8}" srcId="{7D0301A4-2FEE-4BCA-B364-373EE271FF23}" destId="{EA246241-48DA-4A9D-98F4-3E21136605B4}" srcOrd="0" destOrd="0" parTransId="{5318B401-A115-4CB6-BA59-A33F47CF0719}" sibTransId="{7EB1F875-52B7-4EC7-B4C8-2FF493F0B398}"/>
    <dgm:cxn modelId="{7B119CE2-0FE0-4397-912A-D2323FD6829E}" srcId="{B9E76FD9-B501-4CC5-A66E-717FB352E416}" destId="{9DCD1061-FCEB-4448-A964-156701B3C17E}" srcOrd="0" destOrd="0" parTransId="{0C27BE46-EA72-48BA-A3B1-072C0325C388}" sibTransId="{B2DF55FE-42BD-4A9D-9E27-F1D78D4B505E}"/>
    <dgm:cxn modelId="{1F61567D-8B26-4E17-B5B1-563E720BA148}" type="presParOf" srcId="{DC181833-49DF-4C92-A1F5-C00E6C184E5F}" destId="{EC75AB58-B57B-4621-ABB0-166F852690A7}" srcOrd="0" destOrd="0" presId="urn:microsoft.com/office/officeart/2005/8/layout/lProcess3"/>
    <dgm:cxn modelId="{6693C0D1-1F48-4D4D-BCE4-6502FD854C97}" type="presParOf" srcId="{EC75AB58-B57B-4621-ABB0-166F852690A7}" destId="{D659DCF5-0123-444F-A86B-D6E0743C0469}" srcOrd="0" destOrd="0" presId="urn:microsoft.com/office/officeart/2005/8/layout/lProcess3"/>
    <dgm:cxn modelId="{1A1BB4F0-7B25-4C86-A5E1-9A2CBFAC461E}" type="presParOf" srcId="{EC75AB58-B57B-4621-ABB0-166F852690A7}" destId="{85226EFE-575A-46B9-B891-151767CC9207}" srcOrd="1" destOrd="0" presId="urn:microsoft.com/office/officeart/2005/8/layout/lProcess3"/>
    <dgm:cxn modelId="{FFB96EF9-59F1-4A2F-A293-BCA31BBE991F}" type="presParOf" srcId="{EC75AB58-B57B-4621-ABB0-166F852690A7}" destId="{6D8D5C3C-FFD5-4571-A92D-6DCED5AEE56B}" srcOrd="2" destOrd="0" presId="urn:microsoft.com/office/officeart/2005/8/layout/lProcess3"/>
    <dgm:cxn modelId="{BF53E0BF-567E-4128-8143-BA163A01D1C3}" type="presParOf" srcId="{DC181833-49DF-4C92-A1F5-C00E6C184E5F}" destId="{3698A8AB-E2E1-476E-8C8F-370F892327F7}" srcOrd="1" destOrd="0" presId="urn:microsoft.com/office/officeart/2005/8/layout/lProcess3"/>
    <dgm:cxn modelId="{CF64B718-C28E-4321-A1CF-FE0441BE3B59}" type="presParOf" srcId="{DC181833-49DF-4C92-A1F5-C00E6C184E5F}" destId="{97F315D3-498B-4F98-AA57-047DBE440DA0}" srcOrd="2" destOrd="0" presId="urn:microsoft.com/office/officeart/2005/8/layout/lProcess3"/>
    <dgm:cxn modelId="{439D7DEB-B198-4568-80BD-39A13FF1E58B}" type="presParOf" srcId="{97F315D3-498B-4F98-AA57-047DBE440DA0}" destId="{D188CB97-C408-4565-8369-20941960735B}" srcOrd="0" destOrd="0" presId="urn:microsoft.com/office/officeart/2005/8/layout/lProcess3"/>
    <dgm:cxn modelId="{679B5BFF-10AC-4C6C-AF44-B96D790A15B9}" type="presParOf" srcId="{97F315D3-498B-4F98-AA57-047DBE440DA0}" destId="{1C1A55E2-0313-4CBA-B1ED-B74DC3042359}" srcOrd="1" destOrd="0" presId="urn:microsoft.com/office/officeart/2005/8/layout/lProcess3"/>
    <dgm:cxn modelId="{B5C7F7DF-DAC3-4E6C-9908-848187A723CB}" type="presParOf" srcId="{97F315D3-498B-4F98-AA57-047DBE440DA0}" destId="{FFE15262-4B79-4377-8848-DB09FD62118F}" srcOrd="2" destOrd="0" presId="urn:microsoft.com/office/officeart/2005/8/layout/lProcess3"/>
    <dgm:cxn modelId="{905ACE8F-9FB1-43D0-A8B1-7BD71AA88395}" type="presParOf" srcId="{DC181833-49DF-4C92-A1F5-C00E6C184E5F}" destId="{5EE72B74-63EB-4915-BCA0-7EE2854A04BF}" srcOrd="3" destOrd="0" presId="urn:microsoft.com/office/officeart/2005/8/layout/lProcess3"/>
    <dgm:cxn modelId="{07DD73BE-80FE-42AD-A20F-5444A9812E8F}" type="presParOf" srcId="{DC181833-49DF-4C92-A1F5-C00E6C184E5F}" destId="{5553872A-65BA-4749-B691-43B76771CCE4}" srcOrd="4" destOrd="0" presId="urn:microsoft.com/office/officeart/2005/8/layout/lProcess3"/>
    <dgm:cxn modelId="{367E47A5-6314-4D95-940C-715EA162AEC4}" type="presParOf" srcId="{5553872A-65BA-4749-B691-43B76771CCE4}" destId="{1947BA91-07F1-4700-90E5-9ECDD566AA6B}" srcOrd="0" destOrd="0" presId="urn:microsoft.com/office/officeart/2005/8/layout/lProcess3"/>
    <dgm:cxn modelId="{F12429EB-FF3F-4A37-9A62-3BFAB1B8A4EC}" type="presParOf" srcId="{5553872A-65BA-4749-B691-43B76771CCE4}" destId="{668928A8-C53F-40BF-9DF0-A8653B043B59}" srcOrd="1" destOrd="0" presId="urn:microsoft.com/office/officeart/2005/8/layout/lProcess3"/>
    <dgm:cxn modelId="{17E34760-9E65-4A5A-BA7E-56CE4F9365E7}" type="presParOf" srcId="{5553872A-65BA-4749-B691-43B76771CCE4}" destId="{E596A353-4138-4AEA-AD6F-1BEDE34D281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737658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41BF0-8D2C-4AEB-ABF3-0454BD7DD426}">
      <dsp:nvSpPr>
        <dsp:cNvPr id="0" name=""/>
        <dsp:cNvSpPr/>
      </dsp:nvSpPr>
      <dsp:spPr>
        <a:xfrm rot="8100000">
          <a:off x="48545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EF9A45-3051-4B42-8F0C-DE16757B6B17}">
      <dsp:nvSpPr>
        <dsp:cNvPr id="0" name=""/>
        <dsp:cNvSpPr/>
      </dsp:nvSpPr>
      <dsp:spPr>
        <a:xfrm>
          <a:off x="73757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41F56-D1DE-42CE-8A39-D60F0005353D}">
      <dsp:nvSpPr>
        <dsp:cNvPr id="0" name=""/>
        <dsp:cNvSpPr/>
      </dsp:nvSpPr>
      <dsp:spPr>
        <a:xfrm>
          <a:off x="322496" y="629564"/>
          <a:ext cx="2453765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0057-4AAA-4C21-94AA-82AB82DA727F}">
      <dsp:nvSpPr>
        <dsp:cNvPr id="0" name=""/>
        <dsp:cNvSpPr/>
      </dsp:nvSpPr>
      <dsp:spPr>
        <a:xfrm>
          <a:off x="322496" y="308609"/>
          <a:ext cx="2453765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b="1" kern="1200">
              <a:latin typeface="Arial"/>
            </a:rPr>
            <a:t> Contexto majoritário</a:t>
          </a:r>
          <a:endParaRPr lang="pt-BR" sz="1800" b="1" kern="1200"/>
        </a:p>
      </dsp:txBody>
      <dsp:txXfrm>
        <a:off x="322496" y="308609"/>
        <a:ext cx="2453765" cy="320954"/>
      </dsp:txXfrm>
    </dsp:sp>
    <dsp:sp modelId="{AC956DE1-7691-4720-A44D-78124E93B7ED}">
      <dsp:nvSpPr>
        <dsp:cNvPr id="0" name=""/>
        <dsp:cNvSpPr/>
      </dsp:nvSpPr>
      <dsp:spPr>
        <a:xfrm>
          <a:off x="162019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CBC0C-BFF6-45EF-89C8-110E5A3EC385}">
      <dsp:nvSpPr>
        <dsp:cNvPr id="0" name=""/>
        <dsp:cNvSpPr/>
      </dsp:nvSpPr>
      <dsp:spPr>
        <a:xfrm>
          <a:off x="132507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CC9D3C-B657-482D-B1D3-99B3C3ACE28C}">
      <dsp:nvSpPr>
        <dsp:cNvPr id="0" name=""/>
        <dsp:cNvSpPr/>
      </dsp:nvSpPr>
      <dsp:spPr>
        <a:xfrm rot="18900000">
          <a:off x="1520928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18D45B-B213-494D-AFBC-BDADDC2685DB}">
      <dsp:nvSpPr>
        <dsp:cNvPr id="0" name=""/>
        <dsp:cNvSpPr/>
      </dsp:nvSpPr>
      <dsp:spPr>
        <a:xfrm>
          <a:off x="1546141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E97D0-C548-48B6-B9DA-5C752D41400D}">
      <dsp:nvSpPr>
        <dsp:cNvPr id="0" name=""/>
        <dsp:cNvSpPr/>
      </dsp:nvSpPr>
      <dsp:spPr>
        <a:xfrm>
          <a:off x="1794880" y="1543049"/>
          <a:ext cx="2453765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4DD2-4AA7-4F11-94A4-9DD9D7BABF74}">
      <dsp:nvSpPr>
        <dsp:cNvPr id="0" name=""/>
        <dsp:cNvSpPr/>
      </dsp:nvSpPr>
      <dsp:spPr>
        <a:xfrm>
          <a:off x="1794880" y="2456535"/>
          <a:ext cx="2453765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b="1" kern="1200">
              <a:latin typeface="Arial"/>
            </a:rPr>
            <a:t> Pesquisa Científica</a:t>
          </a:r>
        </a:p>
      </dsp:txBody>
      <dsp:txXfrm>
        <a:off x="1794880" y="2456535"/>
        <a:ext cx="2453765" cy="320954"/>
      </dsp:txXfrm>
    </dsp:sp>
    <dsp:sp modelId="{B71A846B-A183-4009-9341-17348350307A}">
      <dsp:nvSpPr>
        <dsp:cNvPr id="0" name=""/>
        <dsp:cNvSpPr/>
      </dsp:nvSpPr>
      <dsp:spPr>
        <a:xfrm>
          <a:off x="1634403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839F4-D1F4-4620-86FD-FB8CA57E7935}">
      <dsp:nvSpPr>
        <dsp:cNvPr id="0" name=""/>
        <dsp:cNvSpPr/>
      </dsp:nvSpPr>
      <dsp:spPr>
        <a:xfrm>
          <a:off x="1604891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997030-1591-4456-ACB4-ADDB52887EE5}">
      <dsp:nvSpPr>
        <dsp:cNvPr id="0" name=""/>
        <dsp:cNvSpPr/>
      </dsp:nvSpPr>
      <dsp:spPr>
        <a:xfrm rot="8100000">
          <a:off x="2993312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08B41C-0278-4B1C-9B87-AD210ECDDC17}">
      <dsp:nvSpPr>
        <dsp:cNvPr id="0" name=""/>
        <dsp:cNvSpPr/>
      </dsp:nvSpPr>
      <dsp:spPr>
        <a:xfrm>
          <a:off x="3018524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34629-C061-43E2-BC55-FC5239443A81}">
      <dsp:nvSpPr>
        <dsp:cNvPr id="0" name=""/>
        <dsp:cNvSpPr/>
      </dsp:nvSpPr>
      <dsp:spPr>
        <a:xfrm>
          <a:off x="3267264" y="629564"/>
          <a:ext cx="2453765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29839-385C-489E-9661-624D72080926}">
      <dsp:nvSpPr>
        <dsp:cNvPr id="0" name=""/>
        <dsp:cNvSpPr/>
      </dsp:nvSpPr>
      <dsp:spPr>
        <a:xfrm>
          <a:off x="3267264" y="308609"/>
          <a:ext cx="2453765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b="1" kern="1200">
              <a:latin typeface="Arial"/>
            </a:rPr>
            <a:t> 4° Paradigma</a:t>
          </a:r>
        </a:p>
      </dsp:txBody>
      <dsp:txXfrm>
        <a:off x="3267264" y="308609"/>
        <a:ext cx="2453765" cy="320954"/>
      </dsp:txXfrm>
    </dsp:sp>
    <dsp:sp modelId="{52280603-14D9-4310-AE69-91A38DFA34F1}">
      <dsp:nvSpPr>
        <dsp:cNvPr id="0" name=""/>
        <dsp:cNvSpPr/>
      </dsp:nvSpPr>
      <dsp:spPr>
        <a:xfrm>
          <a:off x="3106787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0B97-39F3-4827-B2B2-5A824FB51610}">
      <dsp:nvSpPr>
        <dsp:cNvPr id="0" name=""/>
        <dsp:cNvSpPr/>
      </dsp:nvSpPr>
      <dsp:spPr>
        <a:xfrm>
          <a:off x="3077275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8EBBEA-B6DE-4180-9818-8D26B40BAA77}">
      <dsp:nvSpPr>
        <dsp:cNvPr id="0" name=""/>
        <dsp:cNvSpPr/>
      </dsp:nvSpPr>
      <dsp:spPr>
        <a:xfrm rot="18900000">
          <a:off x="4465696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AC0574-8E83-4FA3-9874-F5734940C530}">
      <dsp:nvSpPr>
        <dsp:cNvPr id="0" name=""/>
        <dsp:cNvSpPr/>
      </dsp:nvSpPr>
      <dsp:spPr>
        <a:xfrm>
          <a:off x="4490908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64FA1-E104-413C-920F-7BE90C242E94}">
      <dsp:nvSpPr>
        <dsp:cNvPr id="0" name=""/>
        <dsp:cNvSpPr/>
      </dsp:nvSpPr>
      <dsp:spPr>
        <a:xfrm>
          <a:off x="4739648" y="1543049"/>
          <a:ext cx="2453765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8B59B-73B0-4F06-8881-A7C334A56128}">
      <dsp:nvSpPr>
        <dsp:cNvPr id="0" name=""/>
        <dsp:cNvSpPr/>
      </dsp:nvSpPr>
      <dsp:spPr>
        <a:xfrm>
          <a:off x="4739648" y="2456535"/>
          <a:ext cx="2453765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b="1" kern="1200">
              <a:latin typeface="Arial"/>
            </a:rPr>
            <a:t> HPC e Big Data</a:t>
          </a:r>
        </a:p>
      </dsp:txBody>
      <dsp:txXfrm>
        <a:off x="4739648" y="2456535"/>
        <a:ext cx="2453765" cy="320954"/>
      </dsp:txXfrm>
    </dsp:sp>
    <dsp:sp modelId="{63EA34B2-CDAB-4BEF-896A-B71E3F2AAC04}">
      <dsp:nvSpPr>
        <dsp:cNvPr id="0" name=""/>
        <dsp:cNvSpPr/>
      </dsp:nvSpPr>
      <dsp:spPr>
        <a:xfrm>
          <a:off x="4579171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C8981-D63A-45F9-A6A9-B03D11AF59B8}">
      <dsp:nvSpPr>
        <dsp:cNvPr id="0" name=""/>
        <dsp:cNvSpPr/>
      </dsp:nvSpPr>
      <dsp:spPr>
        <a:xfrm>
          <a:off x="4549659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7B46C-3DDE-430B-9B1F-6D50A419AB51}">
      <dsp:nvSpPr>
        <dsp:cNvPr id="0" name=""/>
        <dsp:cNvSpPr/>
      </dsp:nvSpPr>
      <dsp:spPr>
        <a:xfrm rot="5400000">
          <a:off x="-10249" y="722396"/>
          <a:ext cx="1122492" cy="13578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A3EEA-FD48-4CC4-B54A-56A8FFD6021B}">
      <dsp:nvSpPr>
        <dsp:cNvPr id="0" name=""/>
        <dsp:cNvSpPr/>
      </dsp:nvSpPr>
      <dsp:spPr>
        <a:xfrm>
          <a:off x="244738" y="1244"/>
          <a:ext cx="1508703" cy="90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Composição</a:t>
          </a:r>
          <a:endParaRPr lang="pt-BR" sz="1400" kern="1200"/>
        </a:p>
      </dsp:txBody>
      <dsp:txXfrm>
        <a:off x="271251" y="27757"/>
        <a:ext cx="1455677" cy="852196"/>
      </dsp:txXfrm>
    </dsp:sp>
    <dsp:sp modelId="{634BFC5F-0468-4BD2-9BEC-D80AAB375D94}">
      <dsp:nvSpPr>
        <dsp:cNvPr id="0" name=""/>
        <dsp:cNvSpPr/>
      </dsp:nvSpPr>
      <dsp:spPr>
        <a:xfrm rot="5400000">
          <a:off x="-10249" y="1853924"/>
          <a:ext cx="1122492" cy="13578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263D-C944-4F61-B002-C69C703CEFB2}">
      <dsp:nvSpPr>
        <dsp:cNvPr id="0" name=""/>
        <dsp:cNvSpPr/>
      </dsp:nvSpPr>
      <dsp:spPr>
        <a:xfrm>
          <a:off x="244738" y="1132772"/>
          <a:ext cx="1508703" cy="90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Execução</a:t>
          </a:r>
          <a:endParaRPr lang="pt-BR" sz="1400" kern="1200"/>
        </a:p>
      </dsp:txBody>
      <dsp:txXfrm>
        <a:off x="271251" y="1159285"/>
        <a:ext cx="1455677" cy="852196"/>
      </dsp:txXfrm>
    </dsp:sp>
    <dsp:sp modelId="{722771ED-936E-4985-9601-4700D4F4E17C}">
      <dsp:nvSpPr>
        <dsp:cNvPr id="0" name=""/>
        <dsp:cNvSpPr/>
      </dsp:nvSpPr>
      <dsp:spPr>
        <a:xfrm>
          <a:off x="555514" y="2419688"/>
          <a:ext cx="1997540" cy="13578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28249-DCED-4D16-886E-6137AA744BBC}">
      <dsp:nvSpPr>
        <dsp:cNvPr id="0" name=""/>
        <dsp:cNvSpPr/>
      </dsp:nvSpPr>
      <dsp:spPr>
        <a:xfrm>
          <a:off x="244738" y="2264300"/>
          <a:ext cx="1508703" cy="90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Análise</a:t>
          </a:r>
          <a:endParaRPr lang="pt-BR" sz="1400" kern="1200"/>
        </a:p>
      </dsp:txBody>
      <dsp:txXfrm>
        <a:off x="271251" y="2290813"/>
        <a:ext cx="1455677" cy="852196"/>
      </dsp:txXfrm>
    </dsp:sp>
    <dsp:sp modelId="{82C4013B-D701-4DA2-8472-5A3B9E0418F8}">
      <dsp:nvSpPr>
        <dsp:cNvPr id="0" name=""/>
        <dsp:cNvSpPr/>
      </dsp:nvSpPr>
      <dsp:spPr>
        <a:xfrm rot="16200000">
          <a:off x="1996326" y="1853924"/>
          <a:ext cx="1122492" cy="13578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01E57-6F2B-4EAE-B5BB-69DDD07876EC}">
      <dsp:nvSpPr>
        <dsp:cNvPr id="0" name=""/>
        <dsp:cNvSpPr/>
      </dsp:nvSpPr>
      <dsp:spPr>
        <a:xfrm>
          <a:off x="2251314" y="2264300"/>
          <a:ext cx="1508703" cy="90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Abstração</a:t>
          </a:r>
          <a:endParaRPr lang="pt-BR" sz="1400" kern="1200"/>
        </a:p>
      </dsp:txBody>
      <dsp:txXfrm>
        <a:off x="2277827" y="2290813"/>
        <a:ext cx="1455677" cy="852196"/>
      </dsp:txXfrm>
    </dsp:sp>
    <dsp:sp modelId="{15B518EC-2A9E-4869-B427-64B77B5A5F0C}">
      <dsp:nvSpPr>
        <dsp:cNvPr id="0" name=""/>
        <dsp:cNvSpPr/>
      </dsp:nvSpPr>
      <dsp:spPr>
        <a:xfrm rot="16200000">
          <a:off x="1996326" y="722396"/>
          <a:ext cx="1122492" cy="13578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7FDDE-B697-4543-ADF5-B4FF20B440BF}">
      <dsp:nvSpPr>
        <dsp:cNvPr id="0" name=""/>
        <dsp:cNvSpPr/>
      </dsp:nvSpPr>
      <dsp:spPr>
        <a:xfrm>
          <a:off x="2251314" y="1132772"/>
          <a:ext cx="1508703" cy="90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Reprodutividade</a:t>
          </a:r>
          <a:endParaRPr lang="pt-BR" sz="1400" kern="1200"/>
        </a:p>
      </dsp:txBody>
      <dsp:txXfrm>
        <a:off x="2277827" y="1159285"/>
        <a:ext cx="1455677" cy="852196"/>
      </dsp:txXfrm>
    </dsp:sp>
    <dsp:sp modelId="{11DB5E47-F083-47E5-A8A5-45C1316DBB46}">
      <dsp:nvSpPr>
        <dsp:cNvPr id="0" name=""/>
        <dsp:cNvSpPr/>
      </dsp:nvSpPr>
      <dsp:spPr>
        <a:xfrm>
          <a:off x="2562090" y="156632"/>
          <a:ext cx="1997540" cy="13578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4AB8C-3D3C-43BD-ABB7-9228CF407781}">
      <dsp:nvSpPr>
        <dsp:cNvPr id="0" name=""/>
        <dsp:cNvSpPr/>
      </dsp:nvSpPr>
      <dsp:spPr>
        <a:xfrm>
          <a:off x="2251314" y="1244"/>
          <a:ext cx="1508703" cy="90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Reutilização</a:t>
          </a:r>
          <a:endParaRPr lang="pt-BR" sz="1400" kern="1200"/>
        </a:p>
      </dsp:txBody>
      <dsp:txXfrm>
        <a:off x="2277827" y="27757"/>
        <a:ext cx="1455677" cy="852196"/>
      </dsp:txXfrm>
    </dsp:sp>
    <dsp:sp modelId="{2548E606-4D0A-4687-AE4E-03F6DCE3C531}">
      <dsp:nvSpPr>
        <dsp:cNvPr id="0" name=""/>
        <dsp:cNvSpPr/>
      </dsp:nvSpPr>
      <dsp:spPr>
        <a:xfrm>
          <a:off x="4257890" y="1244"/>
          <a:ext cx="1508703" cy="90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latin typeface="Arial"/>
            </a:rPr>
            <a:t> Escalabilidade</a:t>
          </a:r>
          <a:endParaRPr lang="pt-BR" sz="1400" kern="1200"/>
        </a:p>
      </dsp:txBody>
      <dsp:txXfrm>
        <a:off x="4284403" y="27757"/>
        <a:ext cx="1455677" cy="852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9DCF5-0123-444F-A86B-D6E0743C0469}">
      <dsp:nvSpPr>
        <dsp:cNvPr id="0" name=""/>
        <dsp:cNvSpPr/>
      </dsp:nvSpPr>
      <dsp:spPr>
        <a:xfrm>
          <a:off x="1700073" y="445"/>
          <a:ext cx="2351530" cy="94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</a:rPr>
            <a:t> Paralelismo</a:t>
          </a:r>
          <a:endParaRPr lang="pt-BR" sz="1900" kern="1200"/>
        </a:p>
      </dsp:txBody>
      <dsp:txXfrm>
        <a:off x="2170379" y="445"/>
        <a:ext cx="1410918" cy="940612"/>
      </dsp:txXfrm>
    </dsp:sp>
    <dsp:sp modelId="{6D8D5C3C-FFD5-4571-A92D-6DCED5AEE56B}">
      <dsp:nvSpPr>
        <dsp:cNvPr id="0" name=""/>
        <dsp:cNvSpPr/>
      </dsp:nvSpPr>
      <dsp:spPr>
        <a:xfrm>
          <a:off x="3745905" y="80397"/>
          <a:ext cx="1951770" cy="78070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latin typeface="Arial"/>
            </a:rPr>
            <a:t> Múltiplos processadores operando concorrentemente</a:t>
          </a:r>
          <a:endParaRPr lang="pt-BR" sz="1100" kern="1200"/>
        </a:p>
      </dsp:txBody>
      <dsp:txXfrm>
        <a:off x="4136259" y="80397"/>
        <a:ext cx="1171062" cy="780708"/>
      </dsp:txXfrm>
    </dsp:sp>
    <dsp:sp modelId="{D188CB97-C408-4565-8369-20941960735B}">
      <dsp:nvSpPr>
        <dsp:cNvPr id="0" name=""/>
        <dsp:cNvSpPr/>
      </dsp:nvSpPr>
      <dsp:spPr>
        <a:xfrm>
          <a:off x="1700073" y="1072743"/>
          <a:ext cx="2351530" cy="94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</a:rPr>
            <a:t>Big Data</a:t>
          </a:r>
          <a:endParaRPr lang="pt-BR" sz="1900" kern="1200"/>
        </a:p>
      </dsp:txBody>
      <dsp:txXfrm>
        <a:off x="2170379" y="1072743"/>
        <a:ext cx="1410918" cy="940612"/>
      </dsp:txXfrm>
    </dsp:sp>
    <dsp:sp modelId="{FFE15262-4B79-4377-8848-DB09FD62118F}">
      <dsp:nvSpPr>
        <dsp:cNvPr id="0" name=""/>
        <dsp:cNvSpPr/>
      </dsp:nvSpPr>
      <dsp:spPr>
        <a:xfrm>
          <a:off x="3745905" y="1152695"/>
          <a:ext cx="1951770" cy="78070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latin typeface="Arial"/>
            </a:rPr>
            <a:t> Processamento paralelo de dados persistentes e particionados</a:t>
          </a:r>
          <a:endParaRPr lang="pt-BR" sz="1100" kern="1200"/>
        </a:p>
      </dsp:txBody>
      <dsp:txXfrm>
        <a:off x="4136259" y="1152695"/>
        <a:ext cx="1171062" cy="780708"/>
      </dsp:txXfrm>
    </dsp:sp>
    <dsp:sp modelId="{1947BA91-07F1-4700-90E5-9ECDD566AA6B}">
      <dsp:nvSpPr>
        <dsp:cNvPr id="0" name=""/>
        <dsp:cNvSpPr/>
      </dsp:nvSpPr>
      <dsp:spPr>
        <a:xfrm>
          <a:off x="1700073" y="2145041"/>
          <a:ext cx="2351530" cy="94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latin typeface="Arial"/>
            </a:rPr>
            <a:t>Cloud</a:t>
          </a:r>
          <a:endParaRPr lang="pt-BR" sz="1900" kern="1200"/>
        </a:p>
      </dsp:txBody>
      <dsp:txXfrm>
        <a:off x="2170379" y="2145041"/>
        <a:ext cx="1410918" cy="940612"/>
      </dsp:txXfrm>
    </dsp:sp>
    <dsp:sp modelId="{E596A353-4138-4AEA-AD6F-1BEDE34D281C}">
      <dsp:nvSpPr>
        <dsp:cNvPr id="0" name=""/>
        <dsp:cNvSpPr/>
      </dsp:nvSpPr>
      <dsp:spPr>
        <a:xfrm>
          <a:off x="3745905" y="2224993"/>
          <a:ext cx="1951770" cy="78070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latin typeface="Arial"/>
            </a:rPr>
            <a:t> Recursos de terceiros - Soluções de tecnologia como serviço</a:t>
          </a:r>
          <a:endParaRPr lang="pt-BR" sz="1100" kern="1200"/>
        </a:p>
      </dsp:txBody>
      <dsp:txXfrm>
        <a:off x="4136259" y="2224993"/>
        <a:ext cx="1171062" cy="780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99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34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 era dos dados e o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futuro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modelagem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3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D8DDB3-1508-E30E-8CC5-9C7C5166D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2E4E95CB-693A-E5B9-A48B-86CC4A28F0E9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4°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Paradigma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96AC158-D606-5BA6-6B2D-46749D5A2080}"/>
              </a:ext>
            </a:extLst>
          </p:cNvPr>
          <p:cNvSpPr/>
          <p:nvPr/>
        </p:nvSpPr>
        <p:spPr>
          <a:xfrm>
            <a:off x="569379" y="1691216"/>
            <a:ext cx="2793999" cy="3090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Experimentos realizados em larga escala</a:t>
            </a:r>
          </a:p>
        </p:txBody>
      </p:sp>
      <p:graphicFrame>
        <p:nvGraphicFramePr>
          <p:cNvPr id="34" name="Diagrama 34">
            <a:extLst>
              <a:ext uri="{FF2B5EF4-FFF2-40B4-BE49-F238E27FC236}">
                <a16:creationId xmlns:a16="http://schemas.microsoft.com/office/drawing/2014/main" id="{3DD8CC3A-F1B2-ACFC-83DB-7D2433641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567748"/>
              </p:ext>
            </p:extLst>
          </p:nvPr>
        </p:nvGraphicFramePr>
        <p:xfrm>
          <a:off x="2423584" y="1663700"/>
          <a:ext cx="739775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79" name="Imagem 979" descr="Ícone&#10;&#10;Descrição gerada automaticamente">
            <a:extLst>
              <a:ext uri="{FF2B5EF4-FFF2-40B4-BE49-F238E27FC236}">
                <a16:creationId xmlns:a16="http://schemas.microsoft.com/office/drawing/2014/main" id="{AE4C4CF4-5F22-FEBF-7A7D-BB594ECCB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484" y="1440392"/>
            <a:ext cx="2012950" cy="1130300"/>
          </a:xfrm>
          <a:prstGeom prst="rect">
            <a:avLst/>
          </a:prstGeom>
        </p:spPr>
      </p:pic>
      <p:pic>
        <p:nvPicPr>
          <p:cNvPr id="980" name="Imagem 980">
            <a:extLst>
              <a:ext uri="{FF2B5EF4-FFF2-40B4-BE49-F238E27FC236}">
                <a16:creationId xmlns:a16="http://schemas.microsoft.com/office/drawing/2014/main" id="{ABDE3298-BB98-94AA-7355-3103D45B49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483" y="85725"/>
            <a:ext cx="2743200" cy="1543050"/>
          </a:xfrm>
          <a:prstGeom prst="rect">
            <a:avLst/>
          </a:prstGeom>
        </p:spPr>
      </p:pic>
      <p:pic>
        <p:nvPicPr>
          <p:cNvPr id="982" name="Imagem 982" descr="Logotipo&#10;&#10;Descrição gerada automaticamente">
            <a:extLst>
              <a:ext uri="{FF2B5EF4-FFF2-40B4-BE49-F238E27FC236}">
                <a16:creationId xmlns:a16="http://schemas.microsoft.com/office/drawing/2014/main" id="{338206EE-68AA-D44D-1180-7962803543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954" t="30808" r="26704" b="27778"/>
          <a:stretch/>
        </p:blipFill>
        <p:spPr>
          <a:xfrm>
            <a:off x="3640668" y="4096173"/>
            <a:ext cx="1302609" cy="751069"/>
          </a:xfrm>
          <a:prstGeom prst="rect">
            <a:avLst/>
          </a:prstGeom>
        </p:spPr>
      </p:pic>
      <p:pic>
        <p:nvPicPr>
          <p:cNvPr id="983" name="Imagem 983" descr="Logotipo&#10;&#10;Descrição gerada automaticamente">
            <a:extLst>
              <a:ext uri="{FF2B5EF4-FFF2-40B4-BE49-F238E27FC236}">
                <a16:creationId xmlns:a16="http://schemas.microsoft.com/office/drawing/2014/main" id="{2A4F4107-8391-945B-6518-D20878024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983" y="4503605"/>
            <a:ext cx="1748367" cy="5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High Performance Computing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7946D10-7391-6CF7-FC25-F80A242C0219}"/>
              </a:ext>
            </a:extLst>
          </p:cNvPr>
          <p:cNvSpPr/>
          <p:nvPr/>
        </p:nvSpPr>
        <p:spPr>
          <a:xfrm>
            <a:off x="685798" y="1877323"/>
            <a:ext cx="1973291" cy="263105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HPC</a:t>
            </a:r>
            <a:endParaRPr lang="pt-BR" sz="2400">
              <a:latin typeface="Calibri"/>
              <a:ea typeface="Calibri"/>
              <a:cs typeface="Arial"/>
            </a:endParaRPr>
          </a:p>
        </p:txBody>
      </p:sp>
      <p:pic>
        <p:nvPicPr>
          <p:cNvPr id="4" name="Imagem 7" descr="Ícone&#10;&#10;Descrição gerada automaticamente">
            <a:extLst>
              <a:ext uri="{FF2B5EF4-FFF2-40B4-BE49-F238E27FC236}">
                <a16:creationId xmlns:a16="http://schemas.microsoft.com/office/drawing/2014/main" id="{ECD933DE-F2CE-9A4D-6E76-A637F036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16" y="3417677"/>
            <a:ext cx="2441276" cy="1392088"/>
          </a:xfrm>
          <a:prstGeom prst="rect">
            <a:avLst/>
          </a:prstGeom>
        </p:spPr>
      </p:pic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2E62B9FE-714A-5D79-146C-A06D256726DA}"/>
              </a:ext>
            </a:extLst>
          </p:cNvPr>
          <p:cNvSpPr txBox="1"/>
          <p:nvPr/>
        </p:nvSpPr>
        <p:spPr>
          <a:xfrm>
            <a:off x="2915025" y="1849669"/>
            <a:ext cx="4674165" cy="29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Nós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processamento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Sistema de </a:t>
            </a:r>
            <a:r>
              <a:rPr lang="en-US" sz="2400" err="1">
                <a:latin typeface="Calibri"/>
              </a:rPr>
              <a:t>arquivos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paralelos</a:t>
            </a:r>
            <a:r>
              <a:rPr lang="en-US" sz="2400">
                <a:latin typeface="Calibri"/>
              </a:rPr>
              <a:t> – </a:t>
            </a:r>
            <a:r>
              <a:rPr lang="en-US" sz="2400" err="1">
                <a:latin typeface="Calibri"/>
              </a:rPr>
              <a:t>sem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persistência</a:t>
            </a: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Modelos</a:t>
            </a:r>
            <a:r>
              <a:rPr lang="en-US" sz="2400">
                <a:latin typeface="Calibri"/>
              </a:rPr>
              <a:t>: MPI, OpenMP, OpenCL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Acesso</a:t>
            </a:r>
            <a:r>
              <a:rPr lang="en-US" sz="2400">
                <a:latin typeface="Calibri"/>
              </a:rPr>
              <a:t>: HFF5 e </a:t>
            </a:r>
            <a:r>
              <a:rPr lang="en-US" sz="2400" err="1">
                <a:latin typeface="Calibri"/>
              </a:rPr>
              <a:t>NetCDF</a:t>
            </a:r>
            <a:endParaRPr lang="en-US" sz="2400">
              <a:latin typeface="Calibri"/>
            </a:endParaRPr>
          </a:p>
        </p:txBody>
      </p:sp>
      <p:pic>
        <p:nvPicPr>
          <p:cNvPr id="6" name="Imagem 6" descr="Uma imagem contendo objeto, relógio, placar&#10;&#10;Descrição gerada automaticamente">
            <a:extLst>
              <a:ext uri="{FF2B5EF4-FFF2-40B4-BE49-F238E27FC236}">
                <a16:creationId xmlns:a16="http://schemas.microsoft.com/office/drawing/2014/main" id="{F2DC3755-EFF6-5B97-6879-9EAE77AC7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2018073"/>
            <a:ext cx="2383367" cy="652272"/>
          </a:xfrm>
          <a:prstGeom prst="rect">
            <a:avLst/>
          </a:prstGeom>
        </p:spPr>
      </p:pic>
      <p:pic>
        <p:nvPicPr>
          <p:cNvPr id="7" name="Imagem 8" descr="Diagrama&#10;&#10;Descrição gerada automaticamente">
            <a:extLst>
              <a:ext uri="{FF2B5EF4-FFF2-40B4-BE49-F238E27FC236}">
                <a16:creationId xmlns:a16="http://schemas.microsoft.com/office/drawing/2014/main" id="{958A0011-8716-C5EA-826E-E026B8178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66" y="4034999"/>
            <a:ext cx="1769534" cy="10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8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AE8232C1-D0C3-0E30-ACEF-7C792674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3" y="1853601"/>
            <a:ext cx="2398144" cy="119907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Big Data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2E62B9FE-714A-5D79-146C-A06D256726DA}"/>
              </a:ext>
            </a:extLst>
          </p:cNvPr>
          <p:cNvSpPr txBox="1"/>
          <p:nvPr/>
        </p:nvSpPr>
        <p:spPr>
          <a:xfrm>
            <a:off x="3243108" y="1849669"/>
            <a:ext cx="5467914" cy="29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Process e Storage: </a:t>
            </a:r>
            <a:r>
              <a:rPr lang="en-US" sz="2400" err="1">
                <a:latin typeface="Calibri"/>
              </a:rPr>
              <a:t>nós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processamento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Sistema de </a:t>
            </a:r>
            <a:r>
              <a:rPr lang="en-US" sz="2400" err="1">
                <a:latin typeface="Calibri"/>
              </a:rPr>
              <a:t>arquivos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paralelos</a:t>
            </a:r>
            <a:r>
              <a:rPr lang="en-US" sz="2400">
                <a:latin typeface="Calibri"/>
              </a:rPr>
              <a:t> – </a:t>
            </a:r>
            <a:r>
              <a:rPr lang="en-US" sz="2400" err="1">
                <a:latin typeface="Calibri"/>
              </a:rPr>
              <a:t>persistente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Modelos</a:t>
            </a:r>
            <a:r>
              <a:rPr lang="en-US" sz="2400">
                <a:latin typeface="Calibri"/>
              </a:rPr>
              <a:t>: MapReduce, Spark, SGBDs </a:t>
            </a:r>
            <a:r>
              <a:rPr lang="en-US" sz="2400" err="1">
                <a:latin typeface="Calibri"/>
              </a:rPr>
              <a:t>paralelos</a:t>
            </a:r>
          </a:p>
        </p:txBody>
      </p:sp>
      <p:pic>
        <p:nvPicPr>
          <p:cNvPr id="8" name="Imagem 98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A6D87C8-00E7-5C35-5433-6CEA1BEB6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6" r="10820" b="-585"/>
          <a:stretch/>
        </p:blipFill>
        <p:spPr>
          <a:xfrm>
            <a:off x="258234" y="2160060"/>
            <a:ext cx="2795553" cy="2167515"/>
          </a:xfrm>
          <a:prstGeom prst="rect">
            <a:avLst/>
          </a:prstGeom>
        </p:spPr>
      </p:pic>
      <p:pic>
        <p:nvPicPr>
          <p:cNvPr id="12" name="Imagem 12" descr="Logotipo&#10;&#10;Descrição gerada automaticamente">
            <a:extLst>
              <a:ext uri="{FF2B5EF4-FFF2-40B4-BE49-F238E27FC236}">
                <a16:creationId xmlns:a16="http://schemas.microsoft.com/office/drawing/2014/main" id="{3BDE5353-1914-7070-A943-5F7A36F9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36" y="4243199"/>
            <a:ext cx="2743200" cy="7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/>
        </p:nvGraphicFramePr>
        <p:xfrm>
          <a:off x="1079501" y="1568450"/>
          <a:ext cx="7376581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2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4">
            <a:extLst>
              <a:ext uri="{FF2B5EF4-FFF2-40B4-BE49-F238E27FC236}">
                <a16:creationId xmlns:a16="http://schemas.microsoft.com/office/drawing/2014/main" id="{6B1E8D49-51D1-C467-64FC-02D4A8EF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09" y="2463650"/>
            <a:ext cx="2062792" cy="19307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dos dados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6F54580A-A94F-F182-E00A-7CB861F33BCB}"/>
              </a:ext>
            </a:extLst>
          </p:cNvPr>
          <p:cNvSpPr txBox="1"/>
          <p:nvPr/>
        </p:nvSpPr>
        <p:spPr>
          <a:xfrm>
            <a:off x="565525" y="1955502"/>
            <a:ext cx="5817165" cy="217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Papel central – Sistemas Corporativos</a:t>
            </a:r>
            <a:endParaRPr lang="pt-BR" sz="2400" err="1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latin typeface="Calibri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D52831-1845-BDBB-4359-C52FE79EAF0C}"/>
              </a:ext>
            </a:extLst>
          </p:cNvPr>
          <p:cNvSpPr/>
          <p:nvPr/>
        </p:nvSpPr>
        <p:spPr>
          <a:xfrm>
            <a:off x="567188" y="4443681"/>
            <a:ext cx="7806905" cy="474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>
                <a:solidFill>
                  <a:srgbClr val="000000"/>
                </a:solidFill>
                <a:cs typeface="Arial"/>
              </a:rPr>
              <a:t>Maioria dos cenários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1679D42-414C-13C0-8A99-881BC30E9919}"/>
              </a:ext>
            </a:extLst>
          </p:cNvPr>
          <p:cNvSpPr/>
          <p:nvPr/>
        </p:nvSpPr>
        <p:spPr>
          <a:xfrm>
            <a:off x="491704" y="2890926"/>
            <a:ext cx="1951725" cy="5391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MIN/MAX</a:t>
            </a:r>
            <a:endParaRPr lang="pt-BR" sz="2000">
              <a:latin typeface="Calibri"/>
              <a:cs typeface="Calibri"/>
            </a:endParaRPr>
          </a:p>
        </p:txBody>
      </p:sp>
      <p:pic>
        <p:nvPicPr>
          <p:cNvPr id="4" name="Imagem 12">
            <a:extLst>
              <a:ext uri="{FF2B5EF4-FFF2-40B4-BE49-F238E27FC236}">
                <a16:creationId xmlns:a16="http://schemas.microsoft.com/office/drawing/2014/main" id="{203D10C6-D88A-2056-B460-B4E54359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35" y="784644"/>
            <a:ext cx="1388674" cy="1223514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8F2DF07A-5880-4A93-40A4-65D9C2540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736" y="1779198"/>
            <a:ext cx="1301331" cy="1078302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A5F4835-44A6-CECA-2EED-376D8A1F5718}"/>
              </a:ext>
            </a:extLst>
          </p:cNvPr>
          <p:cNvSpPr/>
          <p:nvPr/>
        </p:nvSpPr>
        <p:spPr>
          <a:xfrm>
            <a:off x="1235732" y="3591822"/>
            <a:ext cx="1951725" cy="5391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MÉDIA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F814B72-8D96-13BD-A1B5-93465164ADC9}"/>
              </a:ext>
            </a:extLst>
          </p:cNvPr>
          <p:cNvSpPr/>
          <p:nvPr/>
        </p:nvSpPr>
        <p:spPr>
          <a:xfrm>
            <a:off x="2907100" y="2890926"/>
            <a:ext cx="1951725" cy="5391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COUNT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B2B506E-0179-7397-9885-CACAAFC96F25}"/>
              </a:ext>
            </a:extLst>
          </p:cNvPr>
          <p:cNvSpPr/>
          <p:nvPr/>
        </p:nvSpPr>
        <p:spPr>
          <a:xfrm>
            <a:off x="3500166" y="3678086"/>
            <a:ext cx="1951725" cy="5391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SOMA</a:t>
            </a:r>
            <a:endParaRPr lang="pt-BR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7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Researching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38D0583A-4D67-7908-4519-18B5227B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4" y="1282641"/>
            <a:ext cx="6873094" cy="38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9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 descr="Forma&#10;&#10;Descrição gerada automaticamente">
            <a:extLst>
              <a:ext uri="{FF2B5EF4-FFF2-40B4-BE49-F238E27FC236}">
                <a16:creationId xmlns:a16="http://schemas.microsoft.com/office/drawing/2014/main" id="{D109F50B-267E-FCF3-8D09-96C3C89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16" y="444767"/>
            <a:ext cx="975784" cy="88846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Researching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7946D10-7391-6CF7-FC25-F80A242C0219}"/>
              </a:ext>
            </a:extLst>
          </p:cNvPr>
          <p:cNvSpPr/>
          <p:nvPr/>
        </p:nvSpPr>
        <p:spPr>
          <a:xfrm>
            <a:off x="685798" y="1877323"/>
            <a:ext cx="1973291" cy="2631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Poder computacional</a:t>
            </a:r>
            <a:endParaRPr lang="pt-BR" sz="2000">
              <a:latin typeface="Calibri"/>
              <a:cs typeface="Calibri"/>
            </a:endParaRPr>
          </a:p>
        </p:txBody>
      </p:sp>
      <p:pic>
        <p:nvPicPr>
          <p:cNvPr id="4" name="Imagem 7" descr="Ícone&#10;&#10;Descrição gerada automaticamente">
            <a:extLst>
              <a:ext uri="{FF2B5EF4-FFF2-40B4-BE49-F238E27FC236}">
                <a16:creationId xmlns:a16="http://schemas.microsoft.com/office/drawing/2014/main" id="{ECD933DE-F2CE-9A4D-6E76-A637F0363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516" y="3417677"/>
            <a:ext cx="2441276" cy="1392088"/>
          </a:xfrm>
          <a:prstGeom prst="rect">
            <a:avLst/>
          </a:prstGeom>
        </p:spPr>
      </p:pic>
      <p:sp>
        <p:nvSpPr>
          <p:cNvPr id="8" name="Seta: para Cima 7">
            <a:extLst>
              <a:ext uri="{FF2B5EF4-FFF2-40B4-BE49-F238E27FC236}">
                <a16:creationId xmlns:a16="http://schemas.microsoft.com/office/drawing/2014/main" id="{42949BAC-DA01-3019-85F3-0F67FD9E8A82}"/>
              </a:ext>
            </a:extLst>
          </p:cNvPr>
          <p:cNvSpPr/>
          <p:nvPr/>
        </p:nvSpPr>
        <p:spPr>
          <a:xfrm>
            <a:off x="3980432" y="1892046"/>
            <a:ext cx="243417" cy="2624666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2E62B9FE-714A-5D79-146C-A06D256726DA}"/>
              </a:ext>
            </a:extLst>
          </p:cNvPr>
          <p:cNvSpPr txBox="1"/>
          <p:nvPr/>
        </p:nvSpPr>
        <p:spPr>
          <a:xfrm>
            <a:off x="4364941" y="2019002"/>
            <a:ext cx="4261415" cy="235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N° de </a:t>
            </a:r>
            <a:r>
              <a:rPr lang="en-US" sz="2400" err="1">
                <a:latin typeface="Calibri"/>
              </a:rPr>
              <a:t>tarefas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computacionas</a:t>
            </a: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Quantidade</a:t>
            </a:r>
            <a:r>
              <a:rPr lang="en-US" sz="2400">
                <a:latin typeface="Calibri"/>
              </a:rPr>
              <a:t> de dados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Heterogeneidade</a:t>
            </a:r>
            <a:endParaRPr lang="en-US" sz="2400">
              <a:latin typeface="Calibri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latin typeface="Calibri"/>
              </a:rPr>
              <a:t>Computação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paralela</a:t>
            </a:r>
            <a:r>
              <a:rPr lang="en-US" sz="2400">
                <a:latin typeface="Calibri"/>
              </a:rPr>
              <a:t> e </a:t>
            </a:r>
            <a:r>
              <a:rPr lang="en-US" sz="2400" err="1">
                <a:latin typeface="Calibri"/>
              </a:rPr>
              <a:t>distribuída</a:t>
            </a:r>
          </a:p>
        </p:txBody>
      </p:sp>
    </p:spTree>
    <p:extLst>
      <p:ext uri="{BB962C8B-B14F-4D97-AF65-F5344CB8AC3E}">
        <p14:creationId xmlns:p14="http://schemas.microsoft.com/office/powerpoint/2010/main" val="198903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Researching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2C9CDE9B-6426-FBEA-3E7A-49B93C18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99" y="572557"/>
            <a:ext cx="4447116" cy="2506133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4E38470-4240-F068-8C07-C53EA7908492}"/>
              </a:ext>
            </a:extLst>
          </p:cNvPr>
          <p:cNvSpPr/>
          <p:nvPr/>
        </p:nvSpPr>
        <p:spPr>
          <a:xfrm>
            <a:off x="4464050" y="3321050"/>
            <a:ext cx="1524000" cy="391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8TB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9B127F9-C975-B5BB-918E-9E963A09CEFF}"/>
              </a:ext>
            </a:extLst>
          </p:cNvPr>
          <p:cNvSpPr/>
          <p:nvPr/>
        </p:nvSpPr>
        <p:spPr>
          <a:xfrm>
            <a:off x="6623049" y="3659716"/>
            <a:ext cx="1524000" cy="444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100 anos</a:t>
            </a:r>
          </a:p>
        </p:txBody>
      </p:sp>
      <p:sp>
        <p:nvSpPr>
          <p:cNvPr id="9" name="Seta: para Cima 8">
            <a:extLst>
              <a:ext uri="{FF2B5EF4-FFF2-40B4-BE49-F238E27FC236}">
                <a16:creationId xmlns:a16="http://schemas.microsoft.com/office/drawing/2014/main" id="{030636F8-C4F3-CFA9-A34C-91486515FE4E}"/>
              </a:ext>
            </a:extLst>
          </p:cNvPr>
          <p:cNvSpPr/>
          <p:nvPr/>
        </p:nvSpPr>
        <p:spPr>
          <a:xfrm rot="5400000">
            <a:off x="4218556" y="3125004"/>
            <a:ext cx="222250" cy="70908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781A545-FE9F-0E5A-D977-180F09281F99}"/>
              </a:ext>
            </a:extLst>
          </p:cNvPr>
          <p:cNvSpPr/>
          <p:nvPr/>
        </p:nvSpPr>
        <p:spPr>
          <a:xfrm>
            <a:off x="4464050" y="4019550"/>
            <a:ext cx="1524000" cy="391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8PB</a:t>
            </a:r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C55B728-4046-7431-2E1D-38F2512E329D}"/>
              </a:ext>
            </a:extLst>
          </p:cNvPr>
          <p:cNvSpPr/>
          <p:nvPr/>
        </p:nvSpPr>
        <p:spPr>
          <a:xfrm>
            <a:off x="6155860" y="3416300"/>
            <a:ext cx="317500" cy="92074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B04E88ED-82EA-E1E4-6C91-0DB4C7B4EF96}"/>
              </a:ext>
            </a:extLst>
          </p:cNvPr>
          <p:cNvSpPr/>
          <p:nvPr/>
        </p:nvSpPr>
        <p:spPr>
          <a:xfrm rot="5400000">
            <a:off x="4218555" y="3823504"/>
            <a:ext cx="222250" cy="70908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B81EA6-FEFA-3175-4FA9-1E3A34519B17}"/>
              </a:ext>
            </a:extLst>
          </p:cNvPr>
          <p:cNvSpPr/>
          <p:nvPr/>
        </p:nvSpPr>
        <p:spPr>
          <a:xfrm>
            <a:off x="2167466" y="3522132"/>
            <a:ext cx="1524000" cy="391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100 km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9D65D40-AC51-C8B1-00FF-DA2872D5A1E3}"/>
              </a:ext>
            </a:extLst>
          </p:cNvPr>
          <p:cNvSpPr/>
          <p:nvPr/>
        </p:nvSpPr>
        <p:spPr>
          <a:xfrm>
            <a:off x="2167466" y="4178299"/>
            <a:ext cx="1524000" cy="391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3km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CFCC926-5522-F1C7-0A0E-BD7B40FDD17B}"/>
              </a:ext>
            </a:extLst>
          </p:cNvPr>
          <p:cNvSpPr/>
          <p:nvPr/>
        </p:nvSpPr>
        <p:spPr>
          <a:xfrm>
            <a:off x="1998132" y="2940048"/>
            <a:ext cx="1830916" cy="17674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Resolução</a:t>
            </a:r>
          </a:p>
          <a:p>
            <a:pPr algn="ctr"/>
            <a:endParaRPr lang="pt-BR" sz="2000">
              <a:latin typeface="Calibri"/>
              <a:ea typeface="Calibri"/>
              <a:cs typeface="Calibri"/>
            </a:endParaRPr>
          </a:p>
          <a:p>
            <a:pPr algn="ctr"/>
            <a:endParaRPr lang="pt-BR" sz="2000">
              <a:latin typeface="Calibri"/>
              <a:ea typeface="Calibri"/>
              <a:cs typeface="Calibri"/>
            </a:endParaRPr>
          </a:p>
          <a:p>
            <a:pPr algn="ctr"/>
            <a:endParaRPr lang="pt-BR" sz="2000">
              <a:latin typeface="Calibri"/>
              <a:ea typeface="Calibri"/>
              <a:cs typeface="Calibri"/>
            </a:endParaRPr>
          </a:p>
          <a:p>
            <a:pPr algn="ctr"/>
            <a:endParaRPr lang="pt-BR" sz="2000">
              <a:latin typeface="Calibri"/>
              <a:ea typeface="Calibri"/>
              <a:cs typeface="Calibri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C50B082-4081-CC23-1CFC-EEDDBE65747F}"/>
              </a:ext>
            </a:extLst>
          </p:cNvPr>
          <p:cNvSpPr/>
          <p:nvPr/>
        </p:nvSpPr>
        <p:spPr>
          <a:xfrm>
            <a:off x="569381" y="1580990"/>
            <a:ext cx="3084541" cy="493223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solidFill>
                  <a:srgbClr val="EA4E60"/>
                </a:solidFill>
                <a:latin typeface="Calibri"/>
                <a:cs typeface="Arial"/>
              </a:rPr>
              <a:t>Exemplos</a:t>
            </a:r>
            <a:endParaRPr lang="pt-BR" sz="2000">
              <a:solidFill>
                <a:srgbClr val="EA4E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80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Researching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C50B082-4081-CC23-1CFC-EEDDBE65747F}"/>
              </a:ext>
            </a:extLst>
          </p:cNvPr>
          <p:cNvSpPr/>
          <p:nvPr/>
        </p:nvSpPr>
        <p:spPr>
          <a:xfrm>
            <a:off x="569381" y="1580990"/>
            <a:ext cx="3084541" cy="493223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solidFill>
                  <a:srgbClr val="EA4E60"/>
                </a:solidFill>
                <a:latin typeface="Calibri"/>
                <a:cs typeface="Arial"/>
              </a:rPr>
              <a:t>Exemplos</a:t>
            </a:r>
            <a:endParaRPr lang="pt-BR" sz="2000">
              <a:solidFill>
                <a:srgbClr val="EA4E60"/>
              </a:solidFill>
              <a:latin typeface="Calibri"/>
              <a:cs typeface="Calibri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B9B7F784-61DB-DADD-539B-82ACECF7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7" y="2141539"/>
            <a:ext cx="2364316" cy="2596091"/>
          </a:xfrm>
          <a:prstGeom prst="rect">
            <a:avLst/>
          </a:prstGeom>
        </p:spPr>
      </p:pic>
      <p:pic>
        <p:nvPicPr>
          <p:cNvPr id="4" name="Imagem 7">
            <a:extLst>
              <a:ext uri="{FF2B5EF4-FFF2-40B4-BE49-F238E27FC236}">
                <a16:creationId xmlns:a16="http://schemas.microsoft.com/office/drawing/2014/main" id="{621887E9-10AA-E99F-2617-780570D7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4741605"/>
            <a:ext cx="2743200" cy="189957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5DC03D85-7EBE-D041-72B4-A39D5EEDFE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5" r="-277" b="483"/>
          <a:stretch/>
        </p:blipFill>
        <p:spPr>
          <a:xfrm>
            <a:off x="5962650" y="1382525"/>
            <a:ext cx="2499792" cy="1394287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AF5E8D-CFA1-72C0-C9B3-F90113EBFE02}"/>
              </a:ext>
            </a:extLst>
          </p:cNvPr>
          <p:cNvGrpSpPr/>
          <p:nvPr/>
        </p:nvGrpSpPr>
        <p:grpSpPr>
          <a:xfrm>
            <a:off x="4273547" y="3024717"/>
            <a:ext cx="4092658" cy="1725083"/>
            <a:chOff x="4569880" y="3194050"/>
            <a:chExt cx="4092658" cy="1725083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DE82E3-71CC-9776-590D-CF9187288990}"/>
                </a:ext>
              </a:extLst>
            </p:cNvPr>
            <p:cNvSpPr/>
            <p:nvPr/>
          </p:nvSpPr>
          <p:spPr>
            <a:xfrm>
              <a:off x="6675967" y="4030134"/>
              <a:ext cx="1799166" cy="3915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ea typeface="Calibri"/>
                  <a:cs typeface="Calibri"/>
                </a:rPr>
                <a:t>400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441396DE-B343-F0B4-4FE9-65AFDC71A302}"/>
                </a:ext>
              </a:extLst>
            </p:cNvPr>
            <p:cNvSpPr/>
            <p:nvPr/>
          </p:nvSpPr>
          <p:spPr>
            <a:xfrm>
              <a:off x="4580464" y="4030134"/>
              <a:ext cx="1936749" cy="3915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ea typeface="Calibri"/>
                  <a:cs typeface="Calibri"/>
                </a:rPr>
                <a:t>6.6TB/dia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35F9B58-082F-B8A6-D135-C9A950EAF300}"/>
                </a:ext>
              </a:extLst>
            </p:cNvPr>
            <p:cNvSpPr/>
            <p:nvPr/>
          </p:nvSpPr>
          <p:spPr>
            <a:xfrm>
              <a:off x="4569880" y="3194050"/>
              <a:ext cx="3905250" cy="7302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ea typeface="Calibri"/>
                  <a:cs typeface="Calibri"/>
                </a:rPr>
                <a:t>Mapeamento de galáxias, supernovas e padrões </a:t>
              </a:r>
            </a:p>
          </p:txBody>
        </p:sp>
        <p:pic>
          <p:nvPicPr>
            <p:cNvPr id="11" name="Imagem 22">
              <a:extLst>
                <a:ext uri="{FF2B5EF4-FFF2-40B4-BE49-F238E27FC236}">
                  <a16:creationId xmlns:a16="http://schemas.microsoft.com/office/drawing/2014/main" id="{D7FE6BA8-CAB4-88C7-2BB3-D6C5C6083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0" t="2759" r="23552" b="-3448"/>
            <a:stretch/>
          </p:blipFill>
          <p:spPr>
            <a:xfrm>
              <a:off x="7730067" y="3705225"/>
              <a:ext cx="932471" cy="1045693"/>
            </a:xfrm>
            <a:prstGeom prst="rect">
              <a:avLst/>
            </a:prstGeom>
          </p:spPr>
        </p:pic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D5DF1D6-D30E-BC29-798C-5E8911EF8A53}"/>
                </a:ext>
              </a:extLst>
            </p:cNvPr>
            <p:cNvSpPr/>
            <p:nvPr/>
          </p:nvSpPr>
          <p:spPr>
            <a:xfrm>
              <a:off x="5712880" y="4527550"/>
              <a:ext cx="1936749" cy="3915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ea typeface="Calibri"/>
                  <a:cs typeface="Calibri"/>
                </a:rPr>
                <a:t>25 instituições</a:t>
              </a:r>
            </a:p>
          </p:txBody>
        </p:sp>
      </p:grpSp>
      <p:pic>
        <p:nvPicPr>
          <p:cNvPr id="24" name="Imagem 24" descr="Diagrama&#10;&#10;Descrição gerada automaticamente">
            <a:extLst>
              <a:ext uri="{FF2B5EF4-FFF2-40B4-BE49-F238E27FC236}">
                <a16:creationId xmlns:a16="http://schemas.microsoft.com/office/drawing/2014/main" id="{010990F0-534B-0BA6-DE23-CD37FA9FD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3567" y="1388912"/>
            <a:ext cx="1769534" cy="13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D8DDB3-1508-E30E-8CC5-9C7C5166D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2E4E95CB-693A-E5B9-A48B-86CC4A28F0E9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4°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Paradigma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546D029-254B-3ED0-CCDA-322692B5F871}"/>
              </a:ext>
            </a:extLst>
          </p:cNvPr>
          <p:cNvGrpSpPr/>
          <p:nvPr/>
        </p:nvGrpSpPr>
        <p:grpSpPr>
          <a:xfrm>
            <a:off x="505879" y="2061633"/>
            <a:ext cx="3450166" cy="2444749"/>
            <a:chOff x="5204878" y="1712383"/>
            <a:chExt cx="3450166" cy="244474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2F28B2B-9CED-9750-F818-CF67221B45A6}"/>
                </a:ext>
              </a:extLst>
            </p:cNvPr>
            <p:cNvSpPr/>
            <p:nvPr/>
          </p:nvSpPr>
          <p:spPr>
            <a:xfrm>
              <a:off x="5204879" y="1712383"/>
              <a:ext cx="3407832" cy="10795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pt-BR" sz="2000">
                  <a:latin typeface="Calibri"/>
                  <a:ea typeface="Calibri"/>
                  <a:cs typeface="Calibri"/>
                </a:rPr>
                <a:t>Instrumentos e simulações que geram grande volume de dados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96AC158-D606-5BA6-6B2D-46749D5A2080}"/>
                </a:ext>
              </a:extLst>
            </p:cNvPr>
            <p:cNvSpPr/>
            <p:nvPr/>
          </p:nvSpPr>
          <p:spPr>
            <a:xfrm>
              <a:off x="5204878" y="3077632"/>
              <a:ext cx="3450166" cy="10795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pt-BR" sz="2000">
                  <a:latin typeface="Calibri"/>
                  <a:ea typeface="Calibri"/>
                  <a:cs typeface="Calibri"/>
                </a:rPr>
                <a:t>Novo modelo: base na análise e exploração de dados (e-Ciência)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69F8EB9-2246-3E9D-7F89-A82117FA0A9C}"/>
              </a:ext>
            </a:extLst>
          </p:cNvPr>
          <p:cNvGrpSpPr/>
          <p:nvPr/>
        </p:nvGrpSpPr>
        <p:grpSpPr>
          <a:xfrm>
            <a:off x="4205816" y="1399974"/>
            <a:ext cx="4616449" cy="3106410"/>
            <a:chOff x="205316" y="1738640"/>
            <a:chExt cx="4616449" cy="310641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D1412B4-7465-6E77-FB76-DE09E2CC3C41}"/>
                </a:ext>
              </a:extLst>
            </p:cNvPr>
            <p:cNvSpPr/>
            <p:nvPr/>
          </p:nvSpPr>
          <p:spPr>
            <a:xfrm>
              <a:off x="325964" y="4061884"/>
              <a:ext cx="4381499" cy="7831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pt-BR" sz="2000">
                  <a:latin typeface="Calibri"/>
                  <a:ea typeface="Calibri"/>
                  <a:cs typeface="Calibri"/>
                </a:rPr>
                <a:t>Modelo anterior: empírico, teórico e computacional</a:t>
              </a:r>
            </a:p>
          </p:txBody>
        </p:sp>
        <p:pic>
          <p:nvPicPr>
            <p:cNvPr id="10" name="Imagem 10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FE1850AB-7C7D-FDA9-EEF5-799CF882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16" y="1738640"/>
              <a:ext cx="4616449" cy="2004886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D92794-41A0-FE77-E30C-5FA4BD5E3CE6}"/>
              </a:ext>
            </a:extLst>
          </p:cNvPr>
          <p:cNvSpPr txBox="1"/>
          <p:nvPr/>
        </p:nvSpPr>
        <p:spPr>
          <a:xfrm>
            <a:off x="4205817" y="3422651"/>
            <a:ext cx="461644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>
                <a:solidFill>
                  <a:srgbClr val="111111"/>
                </a:solidFill>
                <a:latin typeface="Calibri"/>
                <a:ea typeface="Calibri"/>
                <a:cs typeface="Calibri"/>
              </a:rPr>
              <a:t>Fonte: From DFT to Machine Learning: recent approaches to Materials Science – a review</a:t>
            </a:r>
            <a:endParaRPr lang="en-US" sz="9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18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D8DDB3-1508-E30E-8CC5-9C7C5166D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2E4E95CB-693A-E5B9-A48B-86CC4A28F0E9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4°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Paradigma</a:t>
            </a:r>
          </a:p>
        </p:txBody>
      </p:sp>
      <p:graphicFrame>
        <p:nvGraphicFramePr>
          <p:cNvPr id="2" name="Diagrama 3">
            <a:extLst>
              <a:ext uri="{FF2B5EF4-FFF2-40B4-BE49-F238E27FC236}">
                <a16:creationId xmlns:a16="http://schemas.microsoft.com/office/drawing/2014/main" id="{2715D54C-2040-9625-2833-33CAFAF7F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261967"/>
              </p:ext>
            </p:extLst>
          </p:nvPr>
        </p:nvGraphicFramePr>
        <p:xfrm>
          <a:off x="2878666" y="1917700"/>
          <a:ext cx="6011333" cy="31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87" name="Retângulo: Cantos Arredondados 1086">
            <a:extLst>
              <a:ext uri="{FF2B5EF4-FFF2-40B4-BE49-F238E27FC236}">
                <a16:creationId xmlns:a16="http://schemas.microsoft.com/office/drawing/2014/main" id="{470BC62B-FB86-353F-A8ED-BBDC6C4FFF28}"/>
              </a:ext>
            </a:extLst>
          </p:cNvPr>
          <p:cNvSpPr/>
          <p:nvPr/>
        </p:nvSpPr>
        <p:spPr>
          <a:xfrm>
            <a:off x="685798" y="1877323"/>
            <a:ext cx="1973291" cy="2631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Requisitos</a:t>
            </a:r>
            <a:endParaRPr lang="pt-BR" sz="200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8326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274</Words>
  <Application>Microsoft Office PowerPoint</Application>
  <PresentationFormat>Apresentação na tela (16:9)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34</cp:revision>
  <dcterms:modified xsi:type="dcterms:W3CDTF">2023-07-25T18:16:00Z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