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518" r:id="rId5"/>
    <p:sldId id="520" r:id="rId6"/>
    <p:sldId id="512" r:id="rId7"/>
    <p:sldId id="517" r:id="rId8"/>
    <p:sldId id="516" r:id="rId9"/>
    <p:sldId id="515" r:id="rId10"/>
    <p:sldId id="514" r:id="rId11"/>
    <p:sldId id="522" r:id="rId12"/>
    <p:sldId id="523" r:id="rId13"/>
    <p:sldId id="524" r:id="rId14"/>
    <p:sldId id="534" r:id="rId15"/>
    <p:sldId id="533" r:id="rId16"/>
    <p:sldId id="526" r:id="rId17"/>
    <p:sldId id="527" r:id="rId18"/>
    <p:sldId id="529" r:id="rId19"/>
    <p:sldId id="530" r:id="rId20"/>
    <p:sldId id="531" r:id="rId21"/>
    <p:sldId id="525" r:id="rId22"/>
    <p:sldId id="532" r:id="rId23"/>
    <p:sldId id="52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87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88" Type="http://schemas.openxmlformats.org/officeDocument/2006/relationships/presProps" Target="presProps.xml"/><Relationship Id="rId392" Type="http://schemas.microsoft.com/office/2018/10/relationships/authors" Target="authors.xml"/><Relationship Id="rId8" Type="http://schemas.openxmlformats.org/officeDocument/2006/relationships/slide" Target="slides/slide4.xml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E0D3FB-A590-4BEE-9C72-A279BB755631}">
      <dgm:prSet phldrT="[Texto]"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Data Carrier</a:t>
          </a:r>
          <a:endParaRPr lang="pt-BR" b="1"/>
        </a:p>
      </dgm:t>
    </dgm:pt>
    <dgm:pt modelId="{5BC995BD-D126-4C2E-B646-3FD19C39C92A}" type="parTrans" cxnId="{92EC4E7D-2B43-4FFD-B3A4-816438E6CA53}">
      <dgm:prSet/>
      <dgm:spPr/>
      <dgm:t>
        <a:bodyPr/>
        <a:lstStyle/>
        <a:p>
          <a:endParaRPr lang="pt-BR"/>
        </a:p>
      </dgm:t>
    </dgm:pt>
    <dgm:pt modelId="{B7FB6D33-8981-4F94-BE42-F21BF3D95C21}" type="sibTrans" cxnId="{92EC4E7D-2B43-4FFD-B3A4-816438E6CA53}">
      <dgm:prSet/>
      <dgm:spPr/>
      <dgm:t>
        <a:bodyPr/>
        <a:lstStyle/>
        <a:p>
          <a:endParaRPr lang="pt-BR"/>
        </a:p>
      </dgm:t>
    </dgm:pt>
    <dgm:pt modelId="{421B7AD2-BF97-49F4-BA99-B31AC4E63022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Decisões - Data-</a:t>
          </a:r>
          <a:r>
            <a:rPr lang="pt-BR" b="1" err="1">
              <a:latin typeface="Arial"/>
            </a:rPr>
            <a:t>driven</a:t>
          </a:r>
          <a:endParaRPr lang="pt-BR" b="1">
            <a:latin typeface="Arial"/>
          </a:endParaRPr>
        </a:p>
      </dgm:t>
    </dgm:pt>
    <dgm:pt modelId="{938E54A6-0713-4EDC-A5ED-527D33A1DB71}" type="parTrans" cxnId="{9558F47C-3329-4046-977A-301FA73A23E6}">
      <dgm:prSet/>
      <dgm:spPr/>
    </dgm:pt>
    <dgm:pt modelId="{4C959B20-DF96-46BE-9A4C-D63F6156357B}" type="sibTrans" cxnId="{9558F47C-3329-4046-977A-301FA73A23E6}">
      <dgm:prSet/>
      <dgm:spPr/>
    </dgm:pt>
    <dgm:pt modelId="{B4613863-5970-4B08-B4D3-08EF201D3794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Modelos </a:t>
          </a:r>
          <a:r>
            <a:rPr lang="pt-BR" b="1" err="1">
              <a:latin typeface="Arial"/>
            </a:rPr>
            <a:t>NoSQL</a:t>
          </a:r>
          <a:endParaRPr lang="pt-BR" b="1">
            <a:latin typeface="Arial"/>
          </a:endParaRPr>
        </a:p>
      </dgm:t>
    </dgm:pt>
    <dgm:pt modelId="{FB4DE127-250C-4B29-9003-8FF0BC0F7EB6}" type="parTrans" cxnId="{C7EAC02B-0D18-4FA1-B5A5-182167B49E1B}">
      <dgm:prSet/>
      <dgm:spPr/>
    </dgm:pt>
    <dgm:pt modelId="{9213C955-C667-4FA4-862D-380B0A275BA9}" type="sibTrans" cxnId="{C7EAC02B-0D18-4FA1-B5A5-182167B49E1B}">
      <dgm:prSet/>
      <dgm:spPr/>
    </dgm:pt>
    <dgm:pt modelId="{C08E49AB-9CE0-416B-B283-7FC02DF4B503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Mundo real – exemplos</a:t>
          </a:r>
        </a:p>
      </dgm:t>
    </dgm:pt>
    <dgm:pt modelId="{8638196E-376D-4F9A-8B54-6F121ACB8565}" type="parTrans" cxnId="{FDC00368-5E51-41AD-8B37-0049D8F3964D}">
      <dgm:prSet/>
      <dgm:spPr/>
    </dgm:pt>
    <dgm:pt modelId="{B407214F-C9F7-4D4A-B512-BA5D170DCE22}" type="sibTrans" cxnId="{FDC00368-5E51-41AD-8B37-0049D8F3964D}">
      <dgm:prSet/>
      <dgm:spPr/>
    </dgm:pt>
    <dgm:pt modelId="{70AD6A45-5A60-41F8-A035-8F5D10ACF905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</a:t>
          </a:r>
          <a:r>
            <a:rPr lang="pt-BR" b="1" err="1">
              <a:latin typeface="Arial"/>
            </a:rPr>
            <a:t>SGBDs</a:t>
          </a:r>
          <a:r>
            <a:rPr lang="pt-BR" b="1">
              <a:latin typeface="Arial"/>
            </a:rPr>
            <a:t> na Cloud</a:t>
          </a:r>
        </a:p>
      </dgm:t>
    </dgm:pt>
    <dgm:pt modelId="{101266A5-11B8-45FA-8388-A4B3B6CB8EA6}" type="parTrans" cxnId="{A32F5F96-F62B-4953-BA40-16A07FA5E51B}">
      <dgm:prSet/>
      <dgm:spPr/>
    </dgm:pt>
    <dgm:pt modelId="{E1F3E8D5-B985-4F55-A73A-E57B60ABED6E}" type="sibTrans" cxnId="{A32F5F96-F62B-4953-BA40-16A07FA5E51B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C8982442-EB0F-44A0-9AD8-8A71A2573451}" type="pres">
      <dgm:prSet presAssocID="{E8E0D3FB-A590-4BEE-9C72-A279BB755631}" presName="composite" presStyleCnt="0"/>
      <dgm:spPr/>
    </dgm:pt>
    <dgm:pt modelId="{4BCCBC0C-BFF6-45EF-89C8-110E5A3EC385}" type="pres">
      <dgm:prSet presAssocID="{E8E0D3FB-A590-4BEE-9C72-A279BB755631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488C136A-4A0E-4FE7-948F-A7A304FDFDAC}" type="pres">
      <dgm:prSet presAssocID="{E8E0D3FB-A590-4BEE-9C72-A279BB755631}" presName="DropPinPlaceHolder" presStyleCnt="0"/>
      <dgm:spPr/>
    </dgm:pt>
    <dgm:pt modelId="{70441BF0-8D2C-4AEB-ABF3-0454BD7DD426}" type="pres">
      <dgm:prSet presAssocID="{E8E0D3FB-A590-4BEE-9C72-A279BB755631}" presName="DropPin" presStyleLbl="alignNode1" presStyleIdx="0" presStyleCnt="5"/>
      <dgm:spPr/>
    </dgm:pt>
    <dgm:pt modelId="{E4EF9A45-3051-4B42-8F0C-DE16757B6B17}" type="pres">
      <dgm:prSet presAssocID="{E8E0D3FB-A590-4BEE-9C72-A279BB755631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3441F56-D1DE-42CE-8A39-D60F0005353D}" type="pres">
      <dgm:prSet presAssocID="{E8E0D3FB-A590-4BEE-9C72-A279BB755631}" presName="L2TextContainer" presStyleLbl="revTx" presStyleIdx="0" presStyleCnt="10">
        <dgm:presLayoutVars>
          <dgm:bulletEnabled val="1"/>
        </dgm:presLayoutVars>
      </dgm:prSet>
      <dgm:spPr/>
    </dgm:pt>
    <dgm:pt modelId="{69B00057-4AAA-4C21-94AA-82AB82DA727F}" type="pres">
      <dgm:prSet presAssocID="{E8E0D3FB-A590-4BEE-9C72-A279BB755631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AC956DE1-7691-4720-A44D-78124E93B7ED}" type="pres">
      <dgm:prSet presAssocID="{E8E0D3FB-A590-4BEE-9C72-A279BB755631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7679756-0C7F-490A-8C03-9738A6592A19}" type="pres">
      <dgm:prSet presAssocID="{E8E0D3FB-A590-4BEE-9C72-A279BB755631}" presName="EmptyPlaceHolder" presStyleCnt="0"/>
      <dgm:spPr/>
    </dgm:pt>
    <dgm:pt modelId="{76C6341B-D45E-4FB3-B5FC-D9E89F4B04F6}" type="pres">
      <dgm:prSet presAssocID="{B7FB6D33-8981-4F94-BE42-F21BF3D95C21}" presName="spaceBetweenRectangles" presStyleCnt="0"/>
      <dgm:spPr/>
    </dgm:pt>
    <dgm:pt modelId="{20D31662-734C-4761-A5B6-68C51FCA69E7}" type="pres">
      <dgm:prSet presAssocID="{421B7AD2-BF97-49F4-BA99-B31AC4E63022}" presName="composite" presStyleCnt="0"/>
      <dgm:spPr/>
    </dgm:pt>
    <dgm:pt modelId="{916839F4-D1F4-4620-86FD-FB8CA57E7935}" type="pres">
      <dgm:prSet presAssocID="{421B7AD2-BF97-49F4-BA99-B31AC4E63022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95DCE1C1-55BE-4298-8F50-AE203A684AAC}" type="pres">
      <dgm:prSet presAssocID="{421B7AD2-BF97-49F4-BA99-B31AC4E63022}" presName="DropPinPlaceHolder" presStyleCnt="0"/>
      <dgm:spPr/>
    </dgm:pt>
    <dgm:pt modelId="{1BCC9D3C-B657-482D-B1D3-99B3C3ACE28C}" type="pres">
      <dgm:prSet presAssocID="{421B7AD2-BF97-49F4-BA99-B31AC4E63022}" presName="DropPin" presStyleLbl="alignNode1" presStyleIdx="1" presStyleCnt="5"/>
      <dgm:spPr/>
    </dgm:pt>
    <dgm:pt modelId="{2718D45B-B213-494D-AFBC-BDADDC2685DB}" type="pres">
      <dgm:prSet presAssocID="{421B7AD2-BF97-49F4-BA99-B31AC4E63022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6FE97D0-C548-48B6-B9DA-5C752D41400D}" type="pres">
      <dgm:prSet presAssocID="{421B7AD2-BF97-49F4-BA99-B31AC4E63022}" presName="L2TextContainer" presStyleLbl="revTx" presStyleIdx="2" presStyleCnt="10">
        <dgm:presLayoutVars>
          <dgm:bulletEnabled val="1"/>
        </dgm:presLayoutVars>
      </dgm:prSet>
      <dgm:spPr/>
    </dgm:pt>
    <dgm:pt modelId="{82B54DD2-4AA7-4F11-94A4-9DD9D7BABF74}" type="pres">
      <dgm:prSet presAssocID="{421B7AD2-BF97-49F4-BA99-B31AC4E63022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B71A846B-A183-4009-9341-17348350307A}" type="pres">
      <dgm:prSet presAssocID="{421B7AD2-BF97-49F4-BA99-B31AC4E63022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80B0E51-2B7B-4F71-8EA6-42FEA6BFD0C5}" type="pres">
      <dgm:prSet presAssocID="{421B7AD2-BF97-49F4-BA99-B31AC4E63022}" presName="EmptyPlaceHolder" presStyleCnt="0"/>
      <dgm:spPr/>
    </dgm:pt>
    <dgm:pt modelId="{19156B65-ECFA-41CE-A57D-0ED01F2A74F1}" type="pres">
      <dgm:prSet presAssocID="{4C959B20-DF96-46BE-9A4C-D63F6156357B}" presName="spaceBetweenRectangles" presStyleCnt="0"/>
      <dgm:spPr/>
    </dgm:pt>
    <dgm:pt modelId="{9B60A9E8-363D-428D-B5CA-C5D8658B378F}" type="pres">
      <dgm:prSet presAssocID="{B4613863-5970-4B08-B4D3-08EF201D3794}" presName="composite" presStyleCnt="0"/>
      <dgm:spPr/>
    </dgm:pt>
    <dgm:pt modelId="{36BE0B97-39F3-4827-B2B2-5A824FB51610}" type="pres">
      <dgm:prSet presAssocID="{B4613863-5970-4B08-B4D3-08EF201D3794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40E26278-9334-4939-A778-969D4200D719}" type="pres">
      <dgm:prSet presAssocID="{B4613863-5970-4B08-B4D3-08EF201D3794}" presName="DropPinPlaceHolder" presStyleCnt="0"/>
      <dgm:spPr/>
    </dgm:pt>
    <dgm:pt modelId="{CE997030-1591-4456-ACB4-ADDB52887EE5}" type="pres">
      <dgm:prSet presAssocID="{B4613863-5970-4B08-B4D3-08EF201D3794}" presName="DropPin" presStyleLbl="alignNode1" presStyleIdx="2" presStyleCnt="5"/>
      <dgm:spPr/>
    </dgm:pt>
    <dgm:pt modelId="{D008B41C-0278-4B1C-9B87-AD210ECDDC17}" type="pres">
      <dgm:prSet presAssocID="{B4613863-5970-4B08-B4D3-08EF201D3794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CF34629-C061-43E2-BC55-FC5239443A81}" type="pres">
      <dgm:prSet presAssocID="{B4613863-5970-4B08-B4D3-08EF201D3794}" presName="L2TextContainer" presStyleLbl="revTx" presStyleIdx="4" presStyleCnt="10">
        <dgm:presLayoutVars>
          <dgm:bulletEnabled val="1"/>
        </dgm:presLayoutVars>
      </dgm:prSet>
      <dgm:spPr/>
    </dgm:pt>
    <dgm:pt modelId="{79729839-385C-489E-9661-624D72080926}" type="pres">
      <dgm:prSet presAssocID="{B4613863-5970-4B08-B4D3-08EF201D3794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2280603-14D9-4310-AE69-91A38DFA34F1}" type="pres">
      <dgm:prSet presAssocID="{B4613863-5970-4B08-B4D3-08EF201D3794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3044A64-E5A3-47E3-84E8-DC5E20DBD6E4}" type="pres">
      <dgm:prSet presAssocID="{B4613863-5970-4B08-B4D3-08EF201D3794}" presName="EmptyPlaceHolder" presStyleCnt="0"/>
      <dgm:spPr/>
    </dgm:pt>
    <dgm:pt modelId="{A064030E-395E-451E-8727-41D0823C0954}" type="pres">
      <dgm:prSet presAssocID="{9213C955-C667-4FA4-862D-380B0A275BA9}" presName="spaceBetweenRectangles" presStyleCnt="0"/>
      <dgm:spPr/>
    </dgm:pt>
    <dgm:pt modelId="{D087383F-5E4E-4A4E-BF78-E6CBCE76F915}" type="pres">
      <dgm:prSet presAssocID="{70AD6A45-5A60-41F8-A035-8F5D10ACF905}" presName="composite" presStyleCnt="0"/>
      <dgm:spPr/>
    </dgm:pt>
    <dgm:pt modelId="{F6A9BE20-37B2-4FC1-9005-17297F6209A0}" type="pres">
      <dgm:prSet presAssocID="{70AD6A45-5A60-41F8-A035-8F5D10ACF905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B80C4CC6-A257-4A98-823A-9492B2515F5D}" type="pres">
      <dgm:prSet presAssocID="{70AD6A45-5A60-41F8-A035-8F5D10ACF905}" presName="DropPinPlaceHolder" presStyleCnt="0"/>
      <dgm:spPr/>
    </dgm:pt>
    <dgm:pt modelId="{3D9B6B34-CDE8-4152-A1F5-7E8C2FC1748F}" type="pres">
      <dgm:prSet presAssocID="{70AD6A45-5A60-41F8-A035-8F5D10ACF905}" presName="DropPin" presStyleLbl="alignNode1" presStyleIdx="3" presStyleCnt="5"/>
      <dgm:spPr/>
    </dgm:pt>
    <dgm:pt modelId="{6F75101B-BD8E-49A6-9448-26BCDD8DAB1D}" type="pres">
      <dgm:prSet presAssocID="{70AD6A45-5A60-41F8-A035-8F5D10ACF905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5A7B980-EB78-41C6-9CA4-7EBC1B0DACD7}" type="pres">
      <dgm:prSet presAssocID="{70AD6A45-5A60-41F8-A035-8F5D10ACF905}" presName="L2TextContainer" presStyleLbl="revTx" presStyleIdx="6" presStyleCnt="10">
        <dgm:presLayoutVars>
          <dgm:bulletEnabled val="1"/>
        </dgm:presLayoutVars>
      </dgm:prSet>
      <dgm:spPr/>
    </dgm:pt>
    <dgm:pt modelId="{BFE675D9-BA9B-48B9-94D4-9604A3840FE4}" type="pres">
      <dgm:prSet presAssocID="{70AD6A45-5A60-41F8-A035-8F5D10ACF905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6035462-D241-4289-A610-EBF32DDC0FC8}" type="pres">
      <dgm:prSet presAssocID="{70AD6A45-5A60-41F8-A035-8F5D10ACF905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C666C41-1628-418B-9CD0-F3FCB07DAE11}" type="pres">
      <dgm:prSet presAssocID="{70AD6A45-5A60-41F8-A035-8F5D10ACF905}" presName="EmptyPlaceHolder" presStyleCnt="0"/>
      <dgm:spPr/>
    </dgm:pt>
    <dgm:pt modelId="{57CD0F76-7A9D-4538-A11D-1D02C43577AC}" type="pres">
      <dgm:prSet presAssocID="{E1F3E8D5-B985-4F55-A73A-E57B60ABED6E}" presName="spaceBetweenRectangles" presStyleCnt="0"/>
      <dgm:spPr/>
    </dgm:pt>
    <dgm:pt modelId="{E4DFC686-74F6-4434-BF41-A63DCCB0A881}" type="pres">
      <dgm:prSet presAssocID="{C08E49AB-9CE0-416B-B283-7FC02DF4B503}" presName="composite" presStyleCnt="0"/>
      <dgm:spPr/>
    </dgm:pt>
    <dgm:pt modelId="{4EFC8981-D63A-45F9-A6A9-B03D11AF59B8}" type="pres">
      <dgm:prSet presAssocID="{C08E49AB-9CE0-416B-B283-7FC02DF4B503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0AB3BE55-BFAA-4BE4-A50B-789B73D25BEB}" type="pres">
      <dgm:prSet presAssocID="{C08E49AB-9CE0-416B-B283-7FC02DF4B503}" presName="DropPinPlaceHolder" presStyleCnt="0"/>
      <dgm:spPr/>
    </dgm:pt>
    <dgm:pt modelId="{E68EBBEA-B6DE-4180-9818-8D26B40BAA77}" type="pres">
      <dgm:prSet presAssocID="{C08E49AB-9CE0-416B-B283-7FC02DF4B503}" presName="DropPin" presStyleLbl="alignNode1" presStyleIdx="4" presStyleCnt="5"/>
      <dgm:spPr/>
    </dgm:pt>
    <dgm:pt modelId="{09AC0574-8E83-4FA3-9874-F5734940C530}" type="pres">
      <dgm:prSet presAssocID="{C08E49AB-9CE0-416B-B283-7FC02DF4B503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5964FA1-E104-413C-920F-7BE90C242E94}" type="pres">
      <dgm:prSet presAssocID="{C08E49AB-9CE0-416B-B283-7FC02DF4B503}" presName="L2TextContainer" presStyleLbl="revTx" presStyleIdx="8" presStyleCnt="10">
        <dgm:presLayoutVars>
          <dgm:bulletEnabled val="1"/>
        </dgm:presLayoutVars>
      </dgm:prSet>
      <dgm:spPr/>
    </dgm:pt>
    <dgm:pt modelId="{5948B59B-73B0-4F06-8881-A7C334A56128}" type="pres">
      <dgm:prSet presAssocID="{C08E49AB-9CE0-416B-B283-7FC02DF4B503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63EA34B2-CDAB-4BEF-896A-B71E3F2AAC04}" type="pres">
      <dgm:prSet presAssocID="{C08E49AB-9CE0-416B-B283-7FC02DF4B503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ADB081-A3A7-4240-B776-7D5A9FAAD415}" type="pres">
      <dgm:prSet presAssocID="{C08E49AB-9CE0-416B-B283-7FC02DF4B503}" presName="EmptyPlaceHolder" presStyleCnt="0"/>
      <dgm:spPr/>
    </dgm:pt>
  </dgm:ptLst>
  <dgm:cxnLst>
    <dgm:cxn modelId="{C7EAC02B-0D18-4FA1-B5A5-182167B49E1B}" srcId="{B2A373E1-0EF3-4471-BC5F-CE9A58991D11}" destId="{B4613863-5970-4B08-B4D3-08EF201D3794}" srcOrd="2" destOrd="0" parTransId="{FB4DE127-250C-4B29-9003-8FF0BC0F7EB6}" sibTransId="{9213C955-C667-4FA4-862D-380B0A275BA9}"/>
    <dgm:cxn modelId="{D33B3330-A02E-46C2-B9A4-672C2C34FE86}" type="presOf" srcId="{B4613863-5970-4B08-B4D3-08EF201D3794}" destId="{79729839-385C-489E-9661-624D72080926}" srcOrd="0" destOrd="0" presId="urn:microsoft.com/office/officeart/2017/3/layout/DropPinTimeline"/>
    <dgm:cxn modelId="{90BB1A3F-1060-4A7E-8311-014FEEFC666F}" type="presOf" srcId="{70AD6A45-5A60-41F8-A035-8F5D10ACF905}" destId="{BFE675D9-BA9B-48B9-94D4-9604A3840FE4}" srcOrd="0" destOrd="0" presId="urn:microsoft.com/office/officeart/2017/3/layout/DropPinTimeline"/>
    <dgm:cxn modelId="{FDC00368-5E51-41AD-8B37-0049D8F3964D}" srcId="{B2A373E1-0EF3-4471-BC5F-CE9A58991D11}" destId="{C08E49AB-9CE0-416B-B283-7FC02DF4B503}" srcOrd="4" destOrd="0" parTransId="{8638196E-376D-4F9A-8B54-6F121ACB8565}" sibTransId="{B407214F-C9F7-4D4A-B512-BA5D170DCE22}"/>
    <dgm:cxn modelId="{2BF1FC52-24EB-4460-9EEC-7A09D44D4828}" type="presOf" srcId="{421B7AD2-BF97-49F4-BA99-B31AC4E63022}" destId="{82B54DD2-4AA7-4F11-94A4-9DD9D7BABF74}" srcOrd="0" destOrd="0" presId="urn:microsoft.com/office/officeart/2017/3/layout/DropPinTimeline"/>
    <dgm:cxn modelId="{9558F47C-3329-4046-977A-301FA73A23E6}" srcId="{B2A373E1-0EF3-4471-BC5F-CE9A58991D11}" destId="{421B7AD2-BF97-49F4-BA99-B31AC4E63022}" srcOrd="1" destOrd="0" parTransId="{938E54A6-0713-4EDC-A5ED-527D33A1DB71}" sibTransId="{4C959B20-DF96-46BE-9A4C-D63F6156357B}"/>
    <dgm:cxn modelId="{92EC4E7D-2B43-4FFD-B3A4-816438E6CA53}" srcId="{B2A373E1-0EF3-4471-BC5F-CE9A58991D11}" destId="{E8E0D3FB-A590-4BEE-9C72-A279BB755631}" srcOrd="0" destOrd="0" parTransId="{5BC995BD-D126-4C2E-B646-3FD19C39C92A}" sibTransId="{B7FB6D33-8981-4F94-BE42-F21BF3D95C21}"/>
    <dgm:cxn modelId="{A32F5F96-F62B-4953-BA40-16A07FA5E51B}" srcId="{B2A373E1-0EF3-4471-BC5F-CE9A58991D11}" destId="{70AD6A45-5A60-41F8-A035-8F5D10ACF905}" srcOrd="3" destOrd="0" parTransId="{101266A5-11B8-45FA-8388-A4B3B6CB8EA6}" sibTransId="{E1F3E8D5-B985-4F55-A73A-E57B60ABED6E}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83D21AB0-F18F-4BB7-AA32-47479D0B1764}" type="presOf" srcId="{C08E49AB-9CE0-416B-B283-7FC02DF4B503}" destId="{5948B59B-73B0-4F06-8881-A7C334A56128}" srcOrd="0" destOrd="0" presId="urn:microsoft.com/office/officeart/2017/3/layout/DropPinTimeline"/>
    <dgm:cxn modelId="{0DB0ADBE-778A-4307-BA35-D90D476C35A5}" type="presOf" srcId="{E8E0D3FB-A590-4BEE-9C72-A279BB755631}" destId="{69B00057-4AAA-4C21-94AA-82AB82DA727F}" srcOrd="0" destOrd="0" presId="urn:microsoft.com/office/officeart/2017/3/layout/DropPinTimeline"/>
    <dgm:cxn modelId="{BB589981-2D8F-4A68-9B8B-12BDA216F9BF}" type="presParOf" srcId="{AA28CA9B-BAF9-47E7-8A13-702C8082A656}" destId="{FF14B7D0-5540-400A-A05F-2B217081068A}" srcOrd="0" destOrd="0" presId="urn:microsoft.com/office/officeart/2017/3/layout/DropPinTimeline"/>
    <dgm:cxn modelId="{FE09A203-9D35-417D-A686-E84E177CBD2D}" type="presParOf" srcId="{AA28CA9B-BAF9-47E7-8A13-702C8082A656}" destId="{D53483CF-162A-4103-B3D8-65A409537D8D}" srcOrd="1" destOrd="0" presId="urn:microsoft.com/office/officeart/2017/3/layout/DropPinTimeline"/>
    <dgm:cxn modelId="{304908C4-543D-48EA-A873-2C187A8A504F}" type="presParOf" srcId="{D53483CF-162A-4103-B3D8-65A409537D8D}" destId="{C8982442-EB0F-44A0-9AD8-8A71A2573451}" srcOrd="0" destOrd="0" presId="urn:microsoft.com/office/officeart/2017/3/layout/DropPinTimeline"/>
    <dgm:cxn modelId="{E0B059DF-9B9D-4214-BF19-179148E4FD44}" type="presParOf" srcId="{C8982442-EB0F-44A0-9AD8-8A71A2573451}" destId="{4BCCBC0C-BFF6-45EF-89C8-110E5A3EC385}" srcOrd="0" destOrd="0" presId="urn:microsoft.com/office/officeart/2017/3/layout/DropPinTimeline"/>
    <dgm:cxn modelId="{608E8FBA-2D72-42F7-9ABE-5454BC6311D0}" type="presParOf" srcId="{C8982442-EB0F-44A0-9AD8-8A71A2573451}" destId="{488C136A-4A0E-4FE7-948F-A7A304FDFDAC}" srcOrd="1" destOrd="0" presId="urn:microsoft.com/office/officeart/2017/3/layout/DropPinTimeline"/>
    <dgm:cxn modelId="{108D4D4C-B462-48CD-8872-C1675CFE8260}" type="presParOf" srcId="{488C136A-4A0E-4FE7-948F-A7A304FDFDAC}" destId="{70441BF0-8D2C-4AEB-ABF3-0454BD7DD426}" srcOrd="0" destOrd="0" presId="urn:microsoft.com/office/officeart/2017/3/layout/DropPinTimeline"/>
    <dgm:cxn modelId="{2D3DE1E9-94B5-41A4-92FF-BC61CF5A7948}" type="presParOf" srcId="{488C136A-4A0E-4FE7-948F-A7A304FDFDAC}" destId="{E4EF9A45-3051-4B42-8F0C-DE16757B6B17}" srcOrd="1" destOrd="0" presId="urn:microsoft.com/office/officeart/2017/3/layout/DropPinTimeline"/>
    <dgm:cxn modelId="{3F312BA2-E599-433D-8E05-F5136A469471}" type="presParOf" srcId="{C8982442-EB0F-44A0-9AD8-8A71A2573451}" destId="{53441F56-D1DE-42CE-8A39-D60F0005353D}" srcOrd="2" destOrd="0" presId="urn:microsoft.com/office/officeart/2017/3/layout/DropPinTimeline"/>
    <dgm:cxn modelId="{9954C9D8-C2CB-4669-93DE-F51463AAA824}" type="presParOf" srcId="{C8982442-EB0F-44A0-9AD8-8A71A2573451}" destId="{69B00057-4AAA-4C21-94AA-82AB82DA727F}" srcOrd="3" destOrd="0" presId="urn:microsoft.com/office/officeart/2017/3/layout/DropPinTimeline"/>
    <dgm:cxn modelId="{D67F17DA-3D2F-4C58-918D-7BA86779EBA3}" type="presParOf" srcId="{C8982442-EB0F-44A0-9AD8-8A71A2573451}" destId="{AC956DE1-7691-4720-A44D-78124E93B7ED}" srcOrd="4" destOrd="0" presId="urn:microsoft.com/office/officeart/2017/3/layout/DropPinTimeline"/>
    <dgm:cxn modelId="{6122CAE5-466D-46B2-BEDA-D29321ADC96D}" type="presParOf" srcId="{C8982442-EB0F-44A0-9AD8-8A71A2573451}" destId="{07679756-0C7F-490A-8C03-9738A6592A19}" srcOrd="5" destOrd="0" presId="urn:microsoft.com/office/officeart/2017/3/layout/DropPinTimeline"/>
    <dgm:cxn modelId="{71BC2C58-F2A0-4DB2-86A7-4242826F6973}" type="presParOf" srcId="{D53483CF-162A-4103-B3D8-65A409537D8D}" destId="{76C6341B-D45E-4FB3-B5FC-D9E89F4B04F6}" srcOrd="1" destOrd="0" presId="urn:microsoft.com/office/officeart/2017/3/layout/DropPinTimeline"/>
    <dgm:cxn modelId="{23027DAB-91D7-4DC0-A20E-B630669F19C8}" type="presParOf" srcId="{D53483CF-162A-4103-B3D8-65A409537D8D}" destId="{20D31662-734C-4761-A5B6-68C51FCA69E7}" srcOrd="2" destOrd="0" presId="urn:microsoft.com/office/officeart/2017/3/layout/DropPinTimeline"/>
    <dgm:cxn modelId="{7EF2A853-2CB8-4424-AC70-DC8661327487}" type="presParOf" srcId="{20D31662-734C-4761-A5B6-68C51FCA69E7}" destId="{916839F4-D1F4-4620-86FD-FB8CA57E7935}" srcOrd="0" destOrd="0" presId="urn:microsoft.com/office/officeart/2017/3/layout/DropPinTimeline"/>
    <dgm:cxn modelId="{F05E9B10-036F-48C3-AFFE-558E624D5A50}" type="presParOf" srcId="{20D31662-734C-4761-A5B6-68C51FCA69E7}" destId="{95DCE1C1-55BE-4298-8F50-AE203A684AAC}" srcOrd="1" destOrd="0" presId="urn:microsoft.com/office/officeart/2017/3/layout/DropPinTimeline"/>
    <dgm:cxn modelId="{3869024F-F2E3-4A04-ABF9-A2FB4EA28CF8}" type="presParOf" srcId="{95DCE1C1-55BE-4298-8F50-AE203A684AAC}" destId="{1BCC9D3C-B657-482D-B1D3-99B3C3ACE28C}" srcOrd="0" destOrd="0" presId="urn:microsoft.com/office/officeart/2017/3/layout/DropPinTimeline"/>
    <dgm:cxn modelId="{B2110CC3-C418-410B-944F-624D66C4F128}" type="presParOf" srcId="{95DCE1C1-55BE-4298-8F50-AE203A684AAC}" destId="{2718D45B-B213-494D-AFBC-BDADDC2685DB}" srcOrd="1" destOrd="0" presId="urn:microsoft.com/office/officeart/2017/3/layout/DropPinTimeline"/>
    <dgm:cxn modelId="{9C6462A8-4559-4E91-831B-7BCED77BAE34}" type="presParOf" srcId="{20D31662-734C-4761-A5B6-68C51FCA69E7}" destId="{D6FE97D0-C548-48B6-B9DA-5C752D41400D}" srcOrd="2" destOrd="0" presId="urn:microsoft.com/office/officeart/2017/3/layout/DropPinTimeline"/>
    <dgm:cxn modelId="{19D37A68-08C0-49D5-AEB5-AEE8E235FA57}" type="presParOf" srcId="{20D31662-734C-4761-A5B6-68C51FCA69E7}" destId="{82B54DD2-4AA7-4F11-94A4-9DD9D7BABF74}" srcOrd="3" destOrd="0" presId="urn:microsoft.com/office/officeart/2017/3/layout/DropPinTimeline"/>
    <dgm:cxn modelId="{61605208-BDA5-424A-BC75-841931A36942}" type="presParOf" srcId="{20D31662-734C-4761-A5B6-68C51FCA69E7}" destId="{B71A846B-A183-4009-9341-17348350307A}" srcOrd="4" destOrd="0" presId="urn:microsoft.com/office/officeart/2017/3/layout/DropPinTimeline"/>
    <dgm:cxn modelId="{1C02CE15-9171-46FF-8DC5-FBAC903C5E4C}" type="presParOf" srcId="{20D31662-734C-4761-A5B6-68C51FCA69E7}" destId="{780B0E51-2B7B-4F71-8EA6-42FEA6BFD0C5}" srcOrd="5" destOrd="0" presId="urn:microsoft.com/office/officeart/2017/3/layout/DropPinTimeline"/>
    <dgm:cxn modelId="{FE7A941D-2585-4BE4-AEC3-C66FBB94770C}" type="presParOf" srcId="{D53483CF-162A-4103-B3D8-65A409537D8D}" destId="{19156B65-ECFA-41CE-A57D-0ED01F2A74F1}" srcOrd="3" destOrd="0" presId="urn:microsoft.com/office/officeart/2017/3/layout/DropPinTimeline"/>
    <dgm:cxn modelId="{BE362105-E3A1-44D4-9BEA-A8C765474DC4}" type="presParOf" srcId="{D53483CF-162A-4103-B3D8-65A409537D8D}" destId="{9B60A9E8-363D-428D-B5CA-C5D8658B378F}" srcOrd="4" destOrd="0" presId="urn:microsoft.com/office/officeart/2017/3/layout/DropPinTimeline"/>
    <dgm:cxn modelId="{B70119CB-9356-410A-B819-066554FE024B}" type="presParOf" srcId="{9B60A9E8-363D-428D-B5CA-C5D8658B378F}" destId="{36BE0B97-39F3-4827-B2B2-5A824FB51610}" srcOrd="0" destOrd="0" presId="urn:microsoft.com/office/officeart/2017/3/layout/DropPinTimeline"/>
    <dgm:cxn modelId="{C6F2DB5C-9703-4AA4-936D-E351E9D56B12}" type="presParOf" srcId="{9B60A9E8-363D-428D-B5CA-C5D8658B378F}" destId="{40E26278-9334-4939-A778-969D4200D719}" srcOrd="1" destOrd="0" presId="urn:microsoft.com/office/officeart/2017/3/layout/DropPinTimeline"/>
    <dgm:cxn modelId="{8231A411-0F6D-47B4-B1E4-2167B7BE835F}" type="presParOf" srcId="{40E26278-9334-4939-A778-969D4200D719}" destId="{CE997030-1591-4456-ACB4-ADDB52887EE5}" srcOrd="0" destOrd="0" presId="urn:microsoft.com/office/officeart/2017/3/layout/DropPinTimeline"/>
    <dgm:cxn modelId="{B39F5AE3-5455-4A6A-87D9-2E895C50B130}" type="presParOf" srcId="{40E26278-9334-4939-A778-969D4200D719}" destId="{D008B41C-0278-4B1C-9B87-AD210ECDDC17}" srcOrd="1" destOrd="0" presId="urn:microsoft.com/office/officeart/2017/3/layout/DropPinTimeline"/>
    <dgm:cxn modelId="{E774A1B7-172C-45EB-8466-9CCDD1B08ABA}" type="presParOf" srcId="{9B60A9E8-363D-428D-B5CA-C5D8658B378F}" destId="{5CF34629-C061-43E2-BC55-FC5239443A81}" srcOrd="2" destOrd="0" presId="urn:microsoft.com/office/officeart/2017/3/layout/DropPinTimeline"/>
    <dgm:cxn modelId="{857C9F61-BBC1-4A40-893B-4BC84E0AABE9}" type="presParOf" srcId="{9B60A9E8-363D-428D-B5CA-C5D8658B378F}" destId="{79729839-385C-489E-9661-624D72080926}" srcOrd="3" destOrd="0" presId="urn:microsoft.com/office/officeart/2017/3/layout/DropPinTimeline"/>
    <dgm:cxn modelId="{822A216D-246D-4FD1-B7BC-941A389687F9}" type="presParOf" srcId="{9B60A9E8-363D-428D-B5CA-C5D8658B378F}" destId="{52280603-14D9-4310-AE69-91A38DFA34F1}" srcOrd="4" destOrd="0" presId="urn:microsoft.com/office/officeart/2017/3/layout/DropPinTimeline"/>
    <dgm:cxn modelId="{48EF9930-E1C1-43A0-9FF9-12F79A8343D0}" type="presParOf" srcId="{9B60A9E8-363D-428D-B5CA-C5D8658B378F}" destId="{73044A64-E5A3-47E3-84E8-DC5E20DBD6E4}" srcOrd="5" destOrd="0" presId="urn:microsoft.com/office/officeart/2017/3/layout/DropPinTimeline"/>
    <dgm:cxn modelId="{12CE7508-AEC9-4368-B796-2C820209C909}" type="presParOf" srcId="{D53483CF-162A-4103-B3D8-65A409537D8D}" destId="{A064030E-395E-451E-8727-41D0823C0954}" srcOrd="5" destOrd="0" presId="urn:microsoft.com/office/officeart/2017/3/layout/DropPinTimeline"/>
    <dgm:cxn modelId="{E804ABFB-69AF-4114-96B0-59CF5D7694A4}" type="presParOf" srcId="{D53483CF-162A-4103-B3D8-65A409537D8D}" destId="{D087383F-5E4E-4A4E-BF78-E6CBCE76F915}" srcOrd="6" destOrd="0" presId="urn:microsoft.com/office/officeart/2017/3/layout/DropPinTimeline"/>
    <dgm:cxn modelId="{E45F4B9F-73CC-492B-B4CE-951310D465B6}" type="presParOf" srcId="{D087383F-5E4E-4A4E-BF78-E6CBCE76F915}" destId="{F6A9BE20-37B2-4FC1-9005-17297F6209A0}" srcOrd="0" destOrd="0" presId="urn:microsoft.com/office/officeart/2017/3/layout/DropPinTimeline"/>
    <dgm:cxn modelId="{ACC2295F-F4A9-4FC6-A60F-EF8BDB81E533}" type="presParOf" srcId="{D087383F-5E4E-4A4E-BF78-E6CBCE76F915}" destId="{B80C4CC6-A257-4A98-823A-9492B2515F5D}" srcOrd="1" destOrd="0" presId="urn:microsoft.com/office/officeart/2017/3/layout/DropPinTimeline"/>
    <dgm:cxn modelId="{1F2F49E4-31B1-4F5E-B7F6-434D7190475B}" type="presParOf" srcId="{B80C4CC6-A257-4A98-823A-9492B2515F5D}" destId="{3D9B6B34-CDE8-4152-A1F5-7E8C2FC1748F}" srcOrd="0" destOrd="0" presId="urn:microsoft.com/office/officeart/2017/3/layout/DropPinTimeline"/>
    <dgm:cxn modelId="{2A04F550-0010-49C9-B5E1-4DE9F9884320}" type="presParOf" srcId="{B80C4CC6-A257-4A98-823A-9492B2515F5D}" destId="{6F75101B-BD8E-49A6-9448-26BCDD8DAB1D}" srcOrd="1" destOrd="0" presId="urn:microsoft.com/office/officeart/2017/3/layout/DropPinTimeline"/>
    <dgm:cxn modelId="{6CB9BDCE-C01C-4F0E-A4B5-E090766B933D}" type="presParOf" srcId="{D087383F-5E4E-4A4E-BF78-E6CBCE76F915}" destId="{05A7B980-EB78-41C6-9CA4-7EBC1B0DACD7}" srcOrd="2" destOrd="0" presId="urn:microsoft.com/office/officeart/2017/3/layout/DropPinTimeline"/>
    <dgm:cxn modelId="{5C5CC4AA-B8A1-4617-BCCC-6BC76F834C81}" type="presParOf" srcId="{D087383F-5E4E-4A4E-BF78-E6CBCE76F915}" destId="{BFE675D9-BA9B-48B9-94D4-9604A3840FE4}" srcOrd="3" destOrd="0" presId="urn:microsoft.com/office/officeart/2017/3/layout/DropPinTimeline"/>
    <dgm:cxn modelId="{74741ED7-2348-4E50-A984-20DC9117D1CE}" type="presParOf" srcId="{D087383F-5E4E-4A4E-BF78-E6CBCE76F915}" destId="{B6035462-D241-4289-A610-EBF32DDC0FC8}" srcOrd="4" destOrd="0" presId="urn:microsoft.com/office/officeart/2017/3/layout/DropPinTimeline"/>
    <dgm:cxn modelId="{E421B117-92F2-4BD5-B035-72433266FF1F}" type="presParOf" srcId="{D087383F-5E4E-4A4E-BF78-E6CBCE76F915}" destId="{7C666C41-1628-418B-9CD0-F3FCB07DAE11}" srcOrd="5" destOrd="0" presId="urn:microsoft.com/office/officeart/2017/3/layout/DropPinTimeline"/>
    <dgm:cxn modelId="{1572E11A-ACF9-4BA3-AEBC-2359646BC66B}" type="presParOf" srcId="{D53483CF-162A-4103-B3D8-65A409537D8D}" destId="{57CD0F76-7A9D-4538-A11D-1D02C43577AC}" srcOrd="7" destOrd="0" presId="urn:microsoft.com/office/officeart/2017/3/layout/DropPinTimeline"/>
    <dgm:cxn modelId="{F02EA39C-838A-4AB3-A0A0-6407BC33FA9B}" type="presParOf" srcId="{D53483CF-162A-4103-B3D8-65A409537D8D}" destId="{E4DFC686-74F6-4434-BF41-A63DCCB0A881}" srcOrd="8" destOrd="0" presId="urn:microsoft.com/office/officeart/2017/3/layout/DropPinTimeline"/>
    <dgm:cxn modelId="{037E7074-8D23-4E7F-A113-FAE665107DD7}" type="presParOf" srcId="{E4DFC686-74F6-4434-BF41-A63DCCB0A881}" destId="{4EFC8981-D63A-45F9-A6A9-B03D11AF59B8}" srcOrd="0" destOrd="0" presId="urn:microsoft.com/office/officeart/2017/3/layout/DropPinTimeline"/>
    <dgm:cxn modelId="{244F3DD6-10DD-42F6-9FD8-71DB8E534DA3}" type="presParOf" srcId="{E4DFC686-74F6-4434-BF41-A63DCCB0A881}" destId="{0AB3BE55-BFAA-4BE4-A50B-789B73D25BEB}" srcOrd="1" destOrd="0" presId="urn:microsoft.com/office/officeart/2017/3/layout/DropPinTimeline"/>
    <dgm:cxn modelId="{64E2014C-7F2D-4035-BBB5-46BB5EE078D2}" type="presParOf" srcId="{0AB3BE55-BFAA-4BE4-A50B-789B73D25BEB}" destId="{E68EBBEA-B6DE-4180-9818-8D26B40BAA77}" srcOrd="0" destOrd="0" presId="urn:microsoft.com/office/officeart/2017/3/layout/DropPinTimeline"/>
    <dgm:cxn modelId="{42689B49-F961-4EFD-950A-E42DBDC39094}" type="presParOf" srcId="{0AB3BE55-BFAA-4BE4-A50B-789B73D25BEB}" destId="{09AC0574-8E83-4FA3-9874-F5734940C530}" srcOrd="1" destOrd="0" presId="urn:microsoft.com/office/officeart/2017/3/layout/DropPinTimeline"/>
    <dgm:cxn modelId="{CC95BD5B-AD9F-46E5-90A1-AC2473725A8C}" type="presParOf" srcId="{E4DFC686-74F6-4434-BF41-A63DCCB0A881}" destId="{E5964FA1-E104-413C-920F-7BE90C242E94}" srcOrd="2" destOrd="0" presId="urn:microsoft.com/office/officeart/2017/3/layout/DropPinTimeline"/>
    <dgm:cxn modelId="{10BAB1AA-48C5-4CF6-A6B9-22F9A722709D}" type="presParOf" srcId="{E4DFC686-74F6-4434-BF41-A63DCCB0A881}" destId="{5948B59B-73B0-4F06-8881-A7C334A56128}" srcOrd="3" destOrd="0" presId="urn:microsoft.com/office/officeart/2017/3/layout/DropPinTimeline"/>
    <dgm:cxn modelId="{6A612367-5747-4688-AA45-99AF107AE9BD}" type="presParOf" srcId="{E4DFC686-74F6-4434-BF41-A63DCCB0A881}" destId="{63EA34B2-CDAB-4BEF-896A-B71E3F2AAC04}" srcOrd="4" destOrd="0" presId="urn:microsoft.com/office/officeart/2017/3/layout/DropPinTimeline"/>
    <dgm:cxn modelId="{C0E4081E-51B6-4589-8817-D8A088C3C706}" type="presParOf" srcId="{E4DFC686-74F6-4434-BF41-A63DCCB0A881}" destId="{B6ADB081-A3A7-4240-B776-7D5A9FAAD41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38B3F-DF35-4B57-9C5E-8EEBC5A9EE28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0C0BCF0E-5416-45F7-9808-8BAF72C31176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Analise </a:t>
          </a:r>
          <a:endParaRPr lang="pt-BR"/>
        </a:p>
      </dgm:t>
    </dgm:pt>
    <dgm:pt modelId="{81159F21-2E12-4AD3-97D8-152F22133C26}" type="parTrans" cxnId="{1B247502-6686-4DD7-87D2-D056C397DFAB}">
      <dgm:prSet/>
      <dgm:spPr/>
      <dgm:t>
        <a:bodyPr/>
        <a:lstStyle/>
        <a:p>
          <a:endParaRPr lang="pt-BR"/>
        </a:p>
      </dgm:t>
    </dgm:pt>
    <dgm:pt modelId="{F0F3E219-40A9-4EDF-8B90-DE9D9DCBB27E}" type="sibTrans" cxnId="{1B247502-6686-4DD7-87D2-D056C397DFAB}">
      <dgm:prSet/>
      <dgm:spPr/>
      <dgm:t>
        <a:bodyPr/>
        <a:lstStyle/>
        <a:p>
          <a:endParaRPr lang="pt-BR"/>
        </a:p>
      </dgm:t>
    </dgm:pt>
    <dgm:pt modelId="{130C5234-0B13-471B-8897-2F10221F7A65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Entenda</a:t>
          </a:r>
          <a:endParaRPr lang="pt-BR"/>
        </a:p>
      </dgm:t>
    </dgm:pt>
    <dgm:pt modelId="{BB608629-313D-4966-968E-E8300B0FB482}" type="parTrans" cxnId="{D59EFEA7-8810-4667-A6D3-7F4A0A0AA61E}">
      <dgm:prSet/>
      <dgm:spPr/>
      <dgm:t>
        <a:bodyPr/>
        <a:lstStyle/>
        <a:p>
          <a:endParaRPr lang="pt-BR"/>
        </a:p>
      </dgm:t>
    </dgm:pt>
    <dgm:pt modelId="{7CA7E32E-7CD4-47E4-86BD-68BA3DE3E49E}" type="sibTrans" cxnId="{D59EFEA7-8810-4667-A6D3-7F4A0A0AA61E}">
      <dgm:prSet/>
      <dgm:spPr/>
      <dgm:t>
        <a:bodyPr/>
        <a:lstStyle/>
        <a:p>
          <a:endParaRPr lang="pt-BR"/>
        </a:p>
      </dgm:t>
    </dgm:pt>
    <dgm:pt modelId="{F7A7D730-BD43-4FFD-80C0-F09EBE706D41}">
      <dgm:prSet phldrT="[Texto]" phldr="0"/>
      <dgm:spPr/>
      <dgm:t>
        <a:bodyPr/>
        <a:lstStyle/>
        <a:p>
          <a:pPr rtl="0"/>
          <a:r>
            <a:rPr lang="pt-BR">
              <a:latin typeface="Arial"/>
            </a:rPr>
            <a:t> Decida</a:t>
          </a:r>
          <a:endParaRPr lang="pt-BR"/>
        </a:p>
      </dgm:t>
    </dgm:pt>
    <dgm:pt modelId="{4DD59A33-B5F3-49B2-80EA-844DE0CD2957}" type="parTrans" cxnId="{E87FB9A4-76E7-4688-94CF-03B166222630}">
      <dgm:prSet/>
      <dgm:spPr/>
      <dgm:t>
        <a:bodyPr/>
        <a:lstStyle/>
        <a:p>
          <a:endParaRPr lang="pt-BR"/>
        </a:p>
      </dgm:t>
    </dgm:pt>
    <dgm:pt modelId="{C8A11F28-4246-4907-BF97-646BEFE8B53D}" type="sibTrans" cxnId="{E87FB9A4-76E7-4688-94CF-03B166222630}">
      <dgm:prSet/>
      <dgm:spPr/>
      <dgm:t>
        <a:bodyPr/>
        <a:lstStyle/>
        <a:p>
          <a:endParaRPr lang="pt-BR"/>
        </a:p>
      </dgm:t>
    </dgm:pt>
    <dgm:pt modelId="{BA959B21-2D62-46E2-A383-2CC27B75F12B}" type="pres">
      <dgm:prSet presAssocID="{D8938B3F-DF35-4B57-9C5E-8EEBC5A9EE28}" presName="Name0" presStyleCnt="0">
        <dgm:presLayoutVars>
          <dgm:dir/>
          <dgm:animLvl val="lvl"/>
          <dgm:resizeHandles val="exact"/>
        </dgm:presLayoutVars>
      </dgm:prSet>
      <dgm:spPr/>
    </dgm:pt>
    <dgm:pt modelId="{4BBCFF6E-CDA3-4716-9152-9E2A8DDAD0B0}" type="pres">
      <dgm:prSet presAssocID="{0C0BCF0E-5416-45F7-9808-8BAF72C311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38A77C3-FF80-4A26-91A1-57A0C6D51C27}" type="pres">
      <dgm:prSet presAssocID="{F0F3E219-40A9-4EDF-8B90-DE9D9DCBB27E}" presName="parTxOnlySpace" presStyleCnt="0"/>
      <dgm:spPr/>
    </dgm:pt>
    <dgm:pt modelId="{551463EE-FF90-4CD8-A6F1-B8425BA2874D}" type="pres">
      <dgm:prSet presAssocID="{130C5234-0B13-471B-8897-2F10221F7A6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A7C1E1-CF51-4065-9F52-4F4DFB63EC8B}" type="pres">
      <dgm:prSet presAssocID="{7CA7E32E-7CD4-47E4-86BD-68BA3DE3E49E}" presName="parTxOnlySpace" presStyleCnt="0"/>
      <dgm:spPr/>
    </dgm:pt>
    <dgm:pt modelId="{C5105536-E481-4A32-8CC0-315FD23816D6}" type="pres">
      <dgm:prSet presAssocID="{F7A7D730-BD43-4FFD-80C0-F09EBE706D4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247502-6686-4DD7-87D2-D056C397DFAB}" srcId="{D8938B3F-DF35-4B57-9C5E-8EEBC5A9EE28}" destId="{0C0BCF0E-5416-45F7-9808-8BAF72C31176}" srcOrd="0" destOrd="0" parTransId="{81159F21-2E12-4AD3-97D8-152F22133C26}" sibTransId="{F0F3E219-40A9-4EDF-8B90-DE9D9DCBB27E}"/>
    <dgm:cxn modelId="{5F26C463-F88B-416E-852E-90B8390A6C82}" type="presOf" srcId="{0C0BCF0E-5416-45F7-9808-8BAF72C31176}" destId="{4BBCFF6E-CDA3-4716-9152-9E2A8DDAD0B0}" srcOrd="0" destOrd="0" presId="urn:microsoft.com/office/officeart/2005/8/layout/chevron1"/>
    <dgm:cxn modelId="{1BFABA58-780B-434B-A687-E808B084AC37}" type="presOf" srcId="{F7A7D730-BD43-4FFD-80C0-F09EBE706D41}" destId="{C5105536-E481-4A32-8CC0-315FD23816D6}" srcOrd="0" destOrd="0" presId="urn:microsoft.com/office/officeart/2005/8/layout/chevron1"/>
    <dgm:cxn modelId="{58015385-85BA-424D-886A-2B71E99C08B0}" type="presOf" srcId="{130C5234-0B13-471B-8897-2F10221F7A65}" destId="{551463EE-FF90-4CD8-A6F1-B8425BA2874D}" srcOrd="0" destOrd="0" presId="urn:microsoft.com/office/officeart/2005/8/layout/chevron1"/>
    <dgm:cxn modelId="{E87FB9A4-76E7-4688-94CF-03B166222630}" srcId="{D8938B3F-DF35-4B57-9C5E-8EEBC5A9EE28}" destId="{F7A7D730-BD43-4FFD-80C0-F09EBE706D41}" srcOrd="2" destOrd="0" parTransId="{4DD59A33-B5F3-49B2-80EA-844DE0CD2957}" sibTransId="{C8A11F28-4246-4907-BF97-646BEFE8B53D}"/>
    <dgm:cxn modelId="{D59EFEA7-8810-4667-A6D3-7F4A0A0AA61E}" srcId="{D8938B3F-DF35-4B57-9C5E-8EEBC5A9EE28}" destId="{130C5234-0B13-471B-8897-2F10221F7A65}" srcOrd="1" destOrd="0" parTransId="{BB608629-313D-4966-968E-E8300B0FB482}" sibTransId="{7CA7E32E-7CD4-47E4-86BD-68BA3DE3E49E}"/>
    <dgm:cxn modelId="{C4616BC5-0512-45EB-84A8-9FBF66259E0B}" type="presOf" srcId="{D8938B3F-DF35-4B57-9C5E-8EEBC5A9EE28}" destId="{BA959B21-2D62-46E2-A383-2CC27B75F12B}" srcOrd="0" destOrd="0" presId="urn:microsoft.com/office/officeart/2005/8/layout/chevron1"/>
    <dgm:cxn modelId="{1ED6E346-FF11-4D27-9D2C-6367A97DDA86}" type="presParOf" srcId="{BA959B21-2D62-46E2-A383-2CC27B75F12B}" destId="{4BBCFF6E-CDA3-4716-9152-9E2A8DDAD0B0}" srcOrd="0" destOrd="0" presId="urn:microsoft.com/office/officeart/2005/8/layout/chevron1"/>
    <dgm:cxn modelId="{8A4BB225-628E-410E-BE95-EE1F586D2D33}" type="presParOf" srcId="{BA959B21-2D62-46E2-A383-2CC27B75F12B}" destId="{338A77C3-FF80-4A26-91A1-57A0C6D51C27}" srcOrd="1" destOrd="0" presId="urn:microsoft.com/office/officeart/2005/8/layout/chevron1"/>
    <dgm:cxn modelId="{7D63D745-3B64-4CBD-9FA8-AC575C891EDD}" type="presParOf" srcId="{BA959B21-2D62-46E2-A383-2CC27B75F12B}" destId="{551463EE-FF90-4CD8-A6F1-B8425BA2874D}" srcOrd="2" destOrd="0" presId="urn:microsoft.com/office/officeart/2005/8/layout/chevron1"/>
    <dgm:cxn modelId="{A1FA17B7-E654-4157-A6C4-3F500FCFAD3F}" type="presParOf" srcId="{BA959B21-2D62-46E2-A383-2CC27B75F12B}" destId="{97A7C1E1-CF51-4065-9F52-4F4DFB63EC8B}" srcOrd="3" destOrd="0" presId="urn:microsoft.com/office/officeart/2005/8/layout/chevron1"/>
    <dgm:cxn modelId="{FEB7B809-6ECA-468D-95CB-7AEAE0448A13}" type="presParOf" srcId="{BA959B21-2D62-46E2-A383-2CC27B75F12B}" destId="{C5105536-E481-4A32-8CC0-315FD23816D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37658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41BF0-8D2C-4AEB-ABF3-0454BD7DD426}">
      <dsp:nvSpPr>
        <dsp:cNvPr id="0" name=""/>
        <dsp:cNvSpPr/>
      </dsp:nvSpPr>
      <dsp:spPr>
        <a:xfrm rot="8100000">
          <a:off x="47720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EF9A45-3051-4B42-8F0C-DE16757B6B17}">
      <dsp:nvSpPr>
        <dsp:cNvPr id="0" name=""/>
        <dsp:cNvSpPr/>
      </dsp:nvSpPr>
      <dsp:spPr>
        <a:xfrm>
          <a:off x="72932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1F56-D1DE-42CE-8A39-D60F0005353D}">
      <dsp:nvSpPr>
        <dsp:cNvPr id="0" name=""/>
        <dsp:cNvSpPr/>
      </dsp:nvSpPr>
      <dsp:spPr>
        <a:xfrm>
          <a:off x="321672" y="629564"/>
          <a:ext cx="204579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0057-4AAA-4C21-94AA-82AB82DA727F}">
      <dsp:nvSpPr>
        <dsp:cNvPr id="0" name=""/>
        <dsp:cNvSpPr/>
      </dsp:nvSpPr>
      <dsp:spPr>
        <a:xfrm>
          <a:off x="321672" y="308609"/>
          <a:ext cx="204579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Data Carrier</a:t>
          </a:r>
          <a:endParaRPr lang="pt-BR" sz="1300" b="1" kern="1200"/>
        </a:p>
      </dsp:txBody>
      <dsp:txXfrm>
        <a:off x="321672" y="308609"/>
        <a:ext cx="2045797" cy="320954"/>
      </dsp:txXfrm>
    </dsp:sp>
    <dsp:sp modelId="{AC956DE1-7691-4720-A44D-78124E93B7ED}">
      <dsp:nvSpPr>
        <dsp:cNvPr id="0" name=""/>
        <dsp:cNvSpPr/>
      </dsp:nvSpPr>
      <dsp:spPr>
        <a:xfrm>
          <a:off x="161195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CBC0C-BFF6-45EF-89C8-110E5A3EC385}">
      <dsp:nvSpPr>
        <dsp:cNvPr id="0" name=""/>
        <dsp:cNvSpPr/>
      </dsp:nvSpPr>
      <dsp:spPr>
        <a:xfrm>
          <a:off x="132309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CC9D3C-B657-482D-B1D3-99B3C3ACE28C}">
      <dsp:nvSpPr>
        <dsp:cNvPr id="0" name=""/>
        <dsp:cNvSpPr/>
      </dsp:nvSpPr>
      <dsp:spPr>
        <a:xfrm rot="18900000">
          <a:off x="1275302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18D45B-B213-494D-AFBC-BDADDC2685DB}">
      <dsp:nvSpPr>
        <dsp:cNvPr id="0" name=""/>
        <dsp:cNvSpPr/>
      </dsp:nvSpPr>
      <dsp:spPr>
        <a:xfrm>
          <a:off x="1300514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E97D0-C548-48B6-B9DA-5C752D41400D}">
      <dsp:nvSpPr>
        <dsp:cNvPr id="0" name=""/>
        <dsp:cNvSpPr/>
      </dsp:nvSpPr>
      <dsp:spPr>
        <a:xfrm>
          <a:off x="1549254" y="1543049"/>
          <a:ext cx="204579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4DD2-4AA7-4F11-94A4-9DD9D7BABF74}">
      <dsp:nvSpPr>
        <dsp:cNvPr id="0" name=""/>
        <dsp:cNvSpPr/>
      </dsp:nvSpPr>
      <dsp:spPr>
        <a:xfrm>
          <a:off x="1549254" y="2456535"/>
          <a:ext cx="204579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Decisões - Data-</a:t>
          </a:r>
          <a:r>
            <a:rPr lang="pt-BR" sz="1300" b="1" kern="1200" err="1">
              <a:latin typeface="Arial"/>
            </a:rPr>
            <a:t>driven</a:t>
          </a:r>
          <a:endParaRPr lang="pt-BR" sz="1300" b="1" kern="1200">
            <a:latin typeface="Arial"/>
          </a:endParaRPr>
        </a:p>
      </dsp:txBody>
      <dsp:txXfrm>
        <a:off x="1549254" y="2456535"/>
        <a:ext cx="2045797" cy="320954"/>
      </dsp:txXfrm>
    </dsp:sp>
    <dsp:sp modelId="{B71A846B-A183-4009-9341-17348350307A}">
      <dsp:nvSpPr>
        <dsp:cNvPr id="0" name=""/>
        <dsp:cNvSpPr/>
      </dsp:nvSpPr>
      <dsp:spPr>
        <a:xfrm>
          <a:off x="1388777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839F4-D1F4-4620-86FD-FB8CA57E7935}">
      <dsp:nvSpPr>
        <dsp:cNvPr id="0" name=""/>
        <dsp:cNvSpPr/>
      </dsp:nvSpPr>
      <dsp:spPr>
        <a:xfrm>
          <a:off x="1359891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997030-1591-4456-ACB4-ADDB52887EE5}">
      <dsp:nvSpPr>
        <dsp:cNvPr id="0" name=""/>
        <dsp:cNvSpPr/>
      </dsp:nvSpPr>
      <dsp:spPr>
        <a:xfrm rot="8100000">
          <a:off x="2502884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08B41C-0278-4B1C-9B87-AD210ECDDC17}">
      <dsp:nvSpPr>
        <dsp:cNvPr id="0" name=""/>
        <dsp:cNvSpPr/>
      </dsp:nvSpPr>
      <dsp:spPr>
        <a:xfrm>
          <a:off x="2528097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34629-C061-43E2-BC55-FC5239443A81}">
      <dsp:nvSpPr>
        <dsp:cNvPr id="0" name=""/>
        <dsp:cNvSpPr/>
      </dsp:nvSpPr>
      <dsp:spPr>
        <a:xfrm>
          <a:off x="2776836" y="629564"/>
          <a:ext cx="204579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29839-385C-489E-9661-624D72080926}">
      <dsp:nvSpPr>
        <dsp:cNvPr id="0" name=""/>
        <dsp:cNvSpPr/>
      </dsp:nvSpPr>
      <dsp:spPr>
        <a:xfrm>
          <a:off x="2776836" y="308609"/>
          <a:ext cx="204579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Modelos </a:t>
          </a:r>
          <a:r>
            <a:rPr lang="pt-BR" sz="1300" b="1" kern="1200" err="1">
              <a:latin typeface="Arial"/>
            </a:rPr>
            <a:t>NoSQL</a:t>
          </a:r>
          <a:endParaRPr lang="pt-BR" sz="1300" b="1" kern="1200">
            <a:latin typeface="Arial"/>
          </a:endParaRPr>
        </a:p>
      </dsp:txBody>
      <dsp:txXfrm>
        <a:off x="2776836" y="308609"/>
        <a:ext cx="2045797" cy="320954"/>
      </dsp:txXfrm>
    </dsp:sp>
    <dsp:sp modelId="{52280603-14D9-4310-AE69-91A38DFA34F1}">
      <dsp:nvSpPr>
        <dsp:cNvPr id="0" name=""/>
        <dsp:cNvSpPr/>
      </dsp:nvSpPr>
      <dsp:spPr>
        <a:xfrm>
          <a:off x="2616359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0B97-39F3-4827-B2B2-5A824FB51610}">
      <dsp:nvSpPr>
        <dsp:cNvPr id="0" name=""/>
        <dsp:cNvSpPr/>
      </dsp:nvSpPr>
      <dsp:spPr>
        <a:xfrm>
          <a:off x="2587473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B6B34-CDE8-4152-A1F5-7E8C2FC1748F}">
      <dsp:nvSpPr>
        <dsp:cNvPr id="0" name=""/>
        <dsp:cNvSpPr/>
      </dsp:nvSpPr>
      <dsp:spPr>
        <a:xfrm rot="18900000">
          <a:off x="3730467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75101B-BD8E-49A6-9448-26BCDD8DAB1D}">
      <dsp:nvSpPr>
        <dsp:cNvPr id="0" name=""/>
        <dsp:cNvSpPr/>
      </dsp:nvSpPr>
      <dsp:spPr>
        <a:xfrm>
          <a:off x="3755679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7B980-EB78-41C6-9CA4-7EBC1B0DACD7}">
      <dsp:nvSpPr>
        <dsp:cNvPr id="0" name=""/>
        <dsp:cNvSpPr/>
      </dsp:nvSpPr>
      <dsp:spPr>
        <a:xfrm>
          <a:off x="4004418" y="1543049"/>
          <a:ext cx="204579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675D9-BA9B-48B9-94D4-9604A3840FE4}">
      <dsp:nvSpPr>
        <dsp:cNvPr id="0" name=""/>
        <dsp:cNvSpPr/>
      </dsp:nvSpPr>
      <dsp:spPr>
        <a:xfrm>
          <a:off x="4004418" y="2456535"/>
          <a:ext cx="204579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</a:t>
          </a:r>
          <a:r>
            <a:rPr lang="pt-BR" sz="1300" b="1" kern="1200" err="1">
              <a:latin typeface="Arial"/>
            </a:rPr>
            <a:t>SGBDs</a:t>
          </a:r>
          <a:r>
            <a:rPr lang="pt-BR" sz="1300" b="1" kern="1200">
              <a:latin typeface="Arial"/>
            </a:rPr>
            <a:t> na Cloud</a:t>
          </a:r>
        </a:p>
      </dsp:txBody>
      <dsp:txXfrm>
        <a:off x="4004418" y="2456535"/>
        <a:ext cx="2045797" cy="320954"/>
      </dsp:txXfrm>
    </dsp:sp>
    <dsp:sp modelId="{B6035462-D241-4289-A610-EBF32DDC0FC8}">
      <dsp:nvSpPr>
        <dsp:cNvPr id="0" name=""/>
        <dsp:cNvSpPr/>
      </dsp:nvSpPr>
      <dsp:spPr>
        <a:xfrm>
          <a:off x="3843941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9BE20-37B2-4FC1-9005-17297F6209A0}">
      <dsp:nvSpPr>
        <dsp:cNvPr id="0" name=""/>
        <dsp:cNvSpPr/>
      </dsp:nvSpPr>
      <dsp:spPr>
        <a:xfrm>
          <a:off x="3815055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8EBBEA-B6DE-4180-9818-8D26B40BAA77}">
      <dsp:nvSpPr>
        <dsp:cNvPr id="0" name=""/>
        <dsp:cNvSpPr/>
      </dsp:nvSpPr>
      <dsp:spPr>
        <a:xfrm rot="8100000">
          <a:off x="4958049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AC0574-8E83-4FA3-9874-F5734940C530}">
      <dsp:nvSpPr>
        <dsp:cNvPr id="0" name=""/>
        <dsp:cNvSpPr/>
      </dsp:nvSpPr>
      <dsp:spPr>
        <a:xfrm>
          <a:off x="4983261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64FA1-E104-413C-920F-7BE90C242E94}">
      <dsp:nvSpPr>
        <dsp:cNvPr id="0" name=""/>
        <dsp:cNvSpPr/>
      </dsp:nvSpPr>
      <dsp:spPr>
        <a:xfrm>
          <a:off x="5232001" y="629564"/>
          <a:ext cx="2045797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8B59B-73B0-4F06-8881-A7C334A56128}">
      <dsp:nvSpPr>
        <dsp:cNvPr id="0" name=""/>
        <dsp:cNvSpPr/>
      </dsp:nvSpPr>
      <dsp:spPr>
        <a:xfrm>
          <a:off x="5232001" y="308609"/>
          <a:ext cx="2045797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>
              <a:latin typeface="Arial"/>
            </a:rPr>
            <a:t> Mundo real – exemplos</a:t>
          </a:r>
        </a:p>
      </dsp:txBody>
      <dsp:txXfrm>
        <a:off x="5232001" y="308609"/>
        <a:ext cx="2045797" cy="320954"/>
      </dsp:txXfrm>
    </dsp:sp>
    <dsp:sp modelId="{63EA34B2-CDAB-4BEF-896A-B71E3F2AAC04}">
      <dsp:nvSpPr>
        <dsp:cNvPr id="0" name=""/>
        <dsp:cNvSpPr/>
      </dsp:nvSpPr>
      <dsp:spPr>
        <a:xfrm>
          <a:off x="5071523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C8981-D63A-45F9-A6A9-B03D11AF59B8}">
      <dsp:nvSpPr>
        <dsp:cNvPr id="0" name=""/>
        <dsp:cNvSpPr/>
      </dsp:nvSpPr>
      <dsp:spPr>
        <a:xfrm>
          <a:off x="5042012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CFF6E-CDA3-4716-9152-9E2A8DDAD0B0}">
      <dsp:nvSpPr>
        <dsp:cNvPr id="0" name=""/>
        <dsp:cNvSpPr/>
      </dsp:nvSpPr>
      <dsp:spPr>
        <a:xfrm>
          <a:off x="1032" y="905173"/>
          <a:ext cx="1257923" cy="50316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latin typeface="Arial"/>
            </a:rPr>
            <a:t> Analise </a:t>
          </a:r>
          <a:endParaRPr lang="pt-BR" sz="1300" kern="1200"/>
        </a:p>
      </dsp:txBody>
      <dsp:txXfrm>
        <a:off x="252617" y="905173"/>
        <a:ext cx="754754" cy="503169"/>
      </dsp:txXfrm>
    </dsp:sp>
    <dsp:sp modelId="{551463EE-FF90-4CD8-A6F1-B8425BA2874D}">
      <dsp:nvSpPr>
        <dsp:cNvPr id="0" name=""/>
        <dsp:cNvSpPr/>
      </dsp:nvSpPr>
      <dsp:spPr>
        <a:xfrm>
          <a:off x="1133163" y="905173"/>
          <a:ext cx="1257923" cy="50316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latin typeface="Arial"/>
            </a:rPr>
            <a:t> Entenda</a:t>
          </a:r>
          <a:endParaRPr lang="pt-BR" sz="1300" kern="1200"/>
        </a:p>
      </dsp:txBody>
      <dsp:txXfrm>
        <a:off x="1384748" y="905173"/>
        <a:ext cx="754754" cy="503169"/>
      </dsp:txXfrm>
    </dsp:sp>
    <dsp:sp modelId="{C5105536-E481-4A32-8CC0-315FD23816D6}">
      <dsp:nvSpPr>
        <dsp:cNvPr id="0" name=""/>
        <dsp:cNvSpPr/>
      </dsp:nvSpPr>
      <dsp:spPr>
        <a:xfrm>
          <a:off x="2265294" y="905173"/>
          <a:ext cx="1257923" cy="50316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latin typeface="Arial"/>
            </a:rPr>
            <a:t> Decida</a:t>
          </a:r>
          <a:endParaRPr lang="pt-BR" sz="1300" kern="1200"/>
        </a:p>
      </dsp:txBody>
      <dsp:txXfrm>
        <a:off x="2516879" y="905173"/>
        <a:ext cx="754754" cy="503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53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48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7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48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79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89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jpeg"/><Relationship Id="rId10" Type="http://schemas.microsoft.com/office/2007/relationships/diagramDrawing" Target="../diagrams/drawing2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6;p5">
            <a:extLst>
              <a:ext uri="{FF2B5EF4-FFF2-40B4-BE49-F238E27FC236}">
                <a16:creationId xmlns:a16="http://schemas.microsoft.com/office/drawing/2014/main" id="{4CE72DF7-5EE4-7400-F4EC-58A49DFFE765}"/>
              </a:ext>
            </a:extLst>
          </p:cNvPr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400" b="1" dirty="0">
                <a:solidFill>
                  <a:srgbClr val="EA4E60"/>
                </a:solidFill>
                <a:latin typeface="Century Gothic"/>
              </a:rPr>
              <a:t>Novo </a:t>
            </a:r>
            <a:r>
              <a:rPr lang="en-US" sz="4400" b="1" dirty="0" err="1">
                <a:solidFill>
                  <a:srgbClr val="EA4E60"/>
                </a:solidFill>
                <a:latin typeface="Century Gothic"/>
              </a:rPr>
              <a:t>cenário</a:t>
            </a:r>
            <a:r>
              <a:rPr lang="en-US" sz="4400" b="1" dirty="0">
                <a:solidFill>
                  <a:srgbClr val="EA4E60"/>
                </a:solidFill>
                <a:latin typeface="Century Gothic"/>
              </a:rPr>
              <a:t> e </a:t>
            </a:r>
            <a:r>
              <a:rPr lang="en-US" sz="4400" b="1" dirty="0" err="1">
                <a:solidFill>
                  <a:srgbClr val="EA4E60"/>
                </a:solidFill>
                <a:latin typeface="Century Gothic"/>
              </a:rPr>
              <a:t>novas</a:t>
            </a:r>
            <a:r>
              <a:rPr lang="en-US" sz="44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dirty="0" err="1">
                <a:solidFill>
                  <a:srgbClr val="EA4E60"/>
                </a:solidFill>
                <a:latin typeface="Century Gothic"/>
              </a:rPr>
              <a:t>tecnologias</a:t>
            </a:r>
            <a:r>
              <a:rPr lang="en-US" sz="4400" b="1" dirty="0">
                <a:solidFill>
                  <a:srgbClr val="EA4E60"/>
                </a:solidFill>
                <a:latin typeface="Century Gothic"/>
              </a:rPr>
              <a:t> - E agora?</a:t>
            </a:r>
          </a:p>
        </p:txBody>
      </p:sp>
    </p:spTree>
    <p:extLst>
      <p:ext uri="{BB962C8B-B14F-4D97-AF65-F5344CB8AC3E}">
        <p14:creationId xmlns:p14="http://schemas.microsoft.com/office/powerpoint/2010/main" val="337354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Documentos</a:t>
              </a:r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>
                  <a:cs typeface="Arial"/>
                </a:rPr>
                <a:t>Wide-columns</a:t>
              </a:r>
              <a:endParaRPr lang="pt-BR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Key-</a:t>
              </a:r>
              <a:r>
                <a:rPr lang="pt-BR" err="1">
                  <a:cs typeface="Arial"/>
                </a:rPr>
                <a:t>Value</a:t>
              </a:r>
              <a:endParaRPr lang="pt-BR" err="1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pic>
        <p:nvPicPr>
          <p:cNvPr id="16" name="Imagem 16">
            <a:extLst>
              <a:ext uri="{FF2B5EF4-FFF2-40B4-BE49-F238E27FC236}">
                <a16:creationId xmlns:a16="http://schemas.microsoft.com/office/drawing/2014/main" id="{12E21E75-377A-90EE-C7BE-125E8495E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6" r="19626" b="-833"/>
          <a:stretch/>
        </p:blipFill>
        <p:spPr>
          <a:xfrm>
            <a:off x="6999816" y="1006474"/>
            <a:ext cx="1853374" cy="1733621"/>
          </a:xfrm>
          <a:prstGeom prst="rect">
            <a:avLst/>
          </a:prstGeom>
        </p:spPr>
      </p:pic>
      <p:pic>
        <p:nvPicPr>
          <p:cNvPr id="17" name="Imagem 17" descr="Diagrama, Desenho técnico&#10;&#10;Descrição gerada automaticamente">
            <a:extLst>
              <a:ext uri="{FF2B5EF4-FFF2-40B4-BE49-F238E27FC236}">
                <a16:creationId xmlns:a16="http://schemas.microsoft.com/office/drawing/2014/main" id="{54FB94C8-0DD5-851B-81EC-D0C5E10E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1" y="360892"/>
            <a:ext cx="3039533" cy="1733550"/>
          </a:xfrm>
          <a:prstGeom prst="rect">
            <a:avLst/>
          </a:prstGeom>
        </p:spPr>
      </p:pic>
      <p:pic>
        <p:nvPicPr>
          <p:cNvPr id="18" name="Imagem 18" descr="Tela de um computador com a imagem de um celular&#10;&#10;Descrição gerada automaticamente">
            <a:extLst>
              <a:ext uri="{FF2B5EF4-FFF2-40B4-BE49-F238E27FC236}">
                <a16:creationId xmlns:a16="http://schemas.microsoft.com/office/drawing/2014/main" id="{2E30C98B-CE60-5EE6-DA42-3B2CBD83E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567" y="3715808"/>
            <a:ext cx="2129367" cy="1172633"/>
          </a:xfrm>
          <a:prstGeom prst="rect">
            <a:avLst/>
          </a:prstGeom>
        </p:spPr>
      </p:pic>
      <p:pic>
        <p:nvPicPr>
          <p:cNvPr id="19" name="Imagem 1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C245F33A-AB57-1B85-0381-E252AA7B5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0" y="3482975"/>
            <a:ext cx="2446867" cy="13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Documentos</a:t>
              </a:r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>
                  <a:cs typeface="Arial"/>
                </a:rPr>
                <a:t>Wide-columns</a:t>
              </a:r>
              <a:endParaRPr lang="pt-BR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Key-</a:t>
              </a:r>
              <a:r>
                <a:rPr lang="pt-BR" err="1">
                  <a:cs typeface="Arial"/>
                </a:rPr>
                <a:t>Value</a:t>
              </a:r>
              <a:endParaRPr lang="pt-BR" err="1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pic>
        <p:nvPicPr>
          <p:cNvPr id="6" name="Imagem 14">
            <a:extLst>
              <a:ext uri="{FF2B5EF4-FFF2-40B4-BE49-F238E27FC236}">
                <a16:creationId xmlns:a16="http://schemas.microsoft.com/office/drawing/2014/main" id="{13FA6A49-81B0-75AE-F996-BFA318E4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16" y="2490194"/>
            <a:ext cx="3462867" cy="1030945"/>
          </a:xfrm>
          <a:prstGeom prst="rect">
            <a:avLst/>
          </a:prstGeom>
        </p:spPr>
      </p:pic>
      <p:pic>
        <p:nvPicPr>
          <p:cNvPr id="16" name="Imagem 16">
            <a:extLst>
              <a:ext uri="{FF2B5EF4-FFF2-40B4-BE49-F238E27FC236}">
                <a16:creationId xmlns:a16="http://schemas.microsoft.com/office/drawing/2014/main" id="{12E21E75-377A-90EE-C7BE-125E8495E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26" r="19626" b="-833"/>
          <a:stretch/>
        </p:blipFill>
        <p:spPr>
          <a:xfrm>
            <a:off x="6999816" y="1006474"/>
            <a:ext cx="1853374" cy="1733621"/>
          </a:xfrm>
          <a:prstGeom prst="rect">
            <a:avLst/>
          </a:prstGeom>
        </p:spPr>
      </p:pic>
      <p:pic>
        <p:nvPicPr>
          <p:cNvPr id="17" name="Imagem 17" descr="Diagrama, Desenho técnico&#10;&#10;Descrição gerada automaticamente">
            <a:extLst>
              <a:ext uri="{FF2B5EF4-FFF2-40B4-BE49-F238E27FC236}">
                <a16:creationId xmlns:a16="http://schemas.microsoft.com/office/drawing/2014/main" id="{54FB94C8-0DD5-851B-81EC-D0C5E10E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1" y="360892"/>
            <a:ext cx="3039533" cy="1733550"/>
          </a:xfrm>
          <a:prstGeom prst="rect">
            <a:avLst/>
          </a:prstGeom>
        </p:spPr>
      </p:pic>
      <p:pic>
        <p:nvPicPr>
          <p:cNvPr id="18" name="Imagem 18" descr="Tela de um computador com a imagem de um celular&#10;&#10;Descrição gerada automaticamente">
            <a:extLst>
              <a:ext uri="{FF2B5EF4-FFF2-40B4-BE49-F238E27FC236}">
                <a16:creationId xmlns:a16="http://schemas.microsoft.com/office/drawing/2014/main" id="{2E30C98B-CE60-5EE6-DA42-3B2CBD83E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567" y="3715808"/>
            <a:ext cx="2129367" cy="1172633"/>
          </a:xfrm>
          <a:prstGeom prst="rect">
            <a:avLst/>
          </a:prstGeom>
        </p:spPr>
      </p:pic>
      <p:pic>
        <p:nvPicPr>
          <p:cNvPr id="19" name="Imagem 1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C245F33A-AB57-1B85-0381-E252AA7B5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900" y="3482975"/>
            <a:ext cx="2446867" cy="13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3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Documentos</a:t>
              </a:r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>
                  <a:cs typeface="Arial"/>
                </a:rPr>
                <a:t>Wide-columns</a:t>
              </a:r>
              <a:endParaRPr lang="pt-BR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Key-</a:t>
              </a:r>
              <a:r>
                <a:rPr lang="pt-BR" err="1">
                  <a:cs typeface="Arial"/>
                </a:rPr>
                <a:t>Value</a:t>
              </a:r>
              <a:endParaRPr lang="pt-BR" err="1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6357A50-C903-DB81-5116-E54CB60C3C5E}"/>
              </a:ext>
            </a:extLst>
          </p:cNvPr>
          <p:cNvGrpSpPr/>
          <p:nvPr/>
        </p:nvGrpSpPr>
        <p:grpSpPr>
          <a:xfrm>
            <a:off x="5326251" y="2161237"/>
            <a:ext cx="1880560" cy="1389004"/>
            <a:chOff x="5326251" y="2161237"/>
            <a:chExt cx="1880560" cy="1389004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C696D34-20C1-A324-9B90-A42AAB925598}"/>
                </a:ext>
              </a:extLst>
            </p:cNvPr>
            <p:cNvSpPr txBox="1"/>
            <p:nvPr/>
          </p:nvSpPr>
          <p:spPr>
            <a:xfrm>
              <a:off x="5401732" y="2161237"/>
              <a:ext cx="1718815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4000" err="1">
                  <a:latin typeface="Calibri"/>
                  <a:cs typeface="Calibri"/>
                </a:rPr>
                <a:t>NoSQL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340F2DA-D44D-0A35-FAE3-033E3E004AE6}"/>
                </a:ext>
              </a:extLst>
            </p:cNvPr>
            <p:cNvSpPr txBox="1"/>
            <p:nvPr/>
          </p:nvSpPr>
          <p:spPr>
            <a:xfrm>
              <a:off x="5326251" y="3088576"/>
              <a:ext cx="188056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400" err="1">
                  <a:latin typeface="Calibri"/>
                  <a:cs typeface="Calibri"/>
                </a:rPr>
                <a:t>Not</a:t>
              </a:r>
              <a:r>
                <a:rPr lang="pt-BR" sz="2400">
                  <a:latin typeface="Calibri"/>
                  <a:cs typeface="Calibri"/>
                </a:rPr>
                <a:t> </a:t>
              </a:r>
              <a:r>
                <a:rPr lang="pt-BR" sz="2400" err="1">
                  <a:latin typeface="Calibri"/>
                  <a:cs typeface="Calibri"/>
                </a:rPr>
                <a:t>only</a:t>
              </a:r>
              <a:r>
                <a:rPr lang="pt-BR" sz="2400">
                  <a:latin typeface="Calibri"/>
                  <a:cs typeface="Calibri"/>
                </a:rPr>
                <a:t> SQL</a:t>
              </a:r>
            </a:p>
          </p:txBody>
        </p:sp>
        <p:sp>
          <p:nvSpPr>
            <p:cNvPr id="4" name="Chave Direita 3">
              <a:extLst>
                <a:ext uri="{FF2B5EF4-FFF2-40B4-BE49-F238E27FC236}">
                  <a16:creationId xmlns:a16="http://schemas.microsoft.com/office/drawing/2014/main" id="{8CC58D45-9C22-343C-8083-0082D870CFA8}"/>
                </a:ext>
              </a:extLst>
            </p:cNvPr>
            <p:cNvSpPr/>
            <p:nvPr/>
          </p:nvSpPr>
          <p:spPr>
            <a:xfrm rot="16200000">
              <a:off x="6076684" y="2154987"/>
              <a:ext cx="355839" cy="1714499"/>
            </a:xfrm>
            <a:prstGeom prst="rightBrace">
              <a:avLst/>
            </a:prstGeom>
            <a:ln w="28575">
              <a:solidFill>
                <a:srgbClr val="EA4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Imagem 16">
            <a:extLst>
              <a:ext uri="{FF2B5EF4-FFF2-40B4-BE49-F238E27FC236}">
                <a16:creationId xmlns:a16="http://schemas.microsoft.com/office/drawing/2014/main" id="{65045759-FBDC-40E3-E2EA-B3D4A3B6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6" r="19626" b="-833"/>
          <a:stretch/>
        </p:blipFill>
        <p:spPr>
          <a:xfrm>
            <a:off x="6999816" y="1006474"/>
            <a:ext cx="1853374" cy="1733621"/>
          </a:xfrm>
          <a:prstGeom prst="rect">
            <a:avLst/>
          </a:prstGeom>
        </p:spPr>
      </p:pic>
      <p:pic>
        <p:nvPicPr>
          <p:cNvPr id="18" name="Imagem 17" descr="Diagrama, Desenho técnico&#10;&#10;Descrição gerada automaticamente">
            <a:extLst>
              <a:ext uri="{FF2B5EF4-FFF2-40B4-BE49-F238E27FC236}">
                <a16:creationId xmlns:a16="http://schemas.microsoft.com/office/drawing/2014/main" id="{FF3B4DB4-F3F2-2D3E-783F-E1ED5B3C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1" y="360892"/>
            <a:ext cx="3039533" cy="1733550"/>
          </a:xfrm>
          <a:prstGeom prst="rect">
            <a:avLst/>
          </a:prstGeom>
        </p:spPr>
      </p:pic>
      <p:pic>
        <p:nvPicPr>
          <p:cNvPr id="20" name="Imagem 18" descr="Tela de um computador com a imagem de um celular&#10;&#10;Descrição gerada automaticamente">
            <a:extLst>
              <a:ext uri="{FF2B5EF4-FFF2-40B4-BE49-F238E27FC236}">
                <a16:creationId xmlns:a16="http://schemas.microsoft.com/office/drawing/2014/main" id="{A6156943-8804-B41D-698E-967B28FB5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567" y="3715808"/>
            <a:ext cx="2129367" cy="1172633"/>
          </a:xfrm>
          <a:prstGeom prst="rect">
            <a:avLst/>
          </a:prstGeom>
        </p:spPr>
      </p:pic>
      <p:pic>
        <p:nvPicPr>
          <p:cNvPr id="22" name="Imagem 1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DE87460F-633E-7177-4791-8030F951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0" y="3482975"/>
            <a:ext cx="2446867" cy="13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5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/>
                <a:t>Documentos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>
                  <a:cs typeface="Arial"/>
                </a:rPr>
                <a:t>Wide-columns</a:t>
              </a:r>
              <a:endParaRPr lang="pt-BR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Key-</a:t>
              </a:r>
              <a:r>
                <a:rPr lang="pt-BR" err="1">
                  <a:cs typeface="Arial"/>
                </a:rPr>
                <a:t>Value</a:t>
              </a:r>
              <a:endParaRPr lang="pt-BR" err="1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pic>
        <p:nvPicPr>
          <p:cNvPr id="2" name="Imagem 3" descr="Logotipo&#10;&#10;Descrição gerada automaticamente">
            <a:extLst>
              <a:ext uri="{FF2B5EF4-FFF2-40B4-BE49-F238E27FC236}">
                <a16:creationId xmlns:a16="http://schemas.microsoft.com/office/drawing/2014/main" id="{286AE8B1-EDCD-4550-43BA-4D518AD6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73" y="1015928"/>
            <a:ext cx="2743200" cy="739378"/>
          </a:xfrm>
          <a:prstGeom prst="rect">
            <a:avLst/>
          </a:prstGeom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A3F34E25-8734-75E1-37A5-CFC214B7420C}"/>
              </a:ext>
            </a:extLst>
          </p:cNvPr>
          <p:cNvSpPr txBox="1"/>
          <p:nvPr/>
        </p:nvSpPr>
        <p:spPr>
          <a:xfrm>
            <a:off x="3746515" y="1793027"/>
            <a:ext cx="4803561" cy="305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Orientado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</a:t>
            </a: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Documentos</a:t>
            </a:r>
            <a:endParaRPr lang="en-US" sz="2800" b="1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Baixa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curva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aprendizado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Baseado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JSON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Escalabilidade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horizontal</a:t>
            </a: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Multi-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plataforma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ACID para multi-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Suporta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javascript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10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Documentos</a:t>
              </a:r>
              <a:endParaRPr lang="pt-BR">
                <a:cs typeface="Arial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 err="1"/>
                <a:t>Wide-columns</a:t>
              </a:r>
              <a:endParaRPr lang="pt-BR" b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Key-</a:t>
              </a:r>
              <a:r>
                <a:rPr lang="pt-BR" err="1">
                  <a:cs typeface="Arial"/>
                </a:rPr>
                <a:t>Value</a:t>
              </a:r>
              <a:endParaRPr lang="pt-BR" err="1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A3F34E25-8734-75E1-37A5-CFC214B7420C}"/>
              </a:ext>
            </a:extLst>
          </p:cNvPr>
          <p:cNvSpPr txBox="1"/>
          <p:nvPr/>
        </p:nvSpPr>
        <p:spPr>
          <a:xfrm>
            <a:off x="3746515" y="1793027"/>
            <a:ext cx="4803561" cy="305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Orientado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</a:t>
            </a: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Colunas</a:t>
            </a:r>
            <a:endParaRPr lang="en-US" sz="2800" b="1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Origem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Facebbok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Open-source: 2008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Performático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Descentralizado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: CQL</a:t>
            </a:r>
          </a:p>
        </p:txBody>
      </p:sp>
      <p:pic>
        <p:nvPicPr>
          <p:cNvPr id="6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719DA7D7-6852-23DD-BCF0-2E9231C7F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4" t="10417" r="24706" b="-1775"/>
          <a:stretch/>
        </p:blipFill>
        <p:spPr>
          <a:xfrm>
            <a:off x="5551097" y="410853"/>
            <a:ext cx="2207225" cy="1514271"/>
          </a:xfrm>
          <a:prstGeom prst="rect">
            <a:avLst/>
          </a:prstGeom>
        </p:spPr>
      </p:pic>
      <p:pic>
        <p:nvPicPr>
          <p:cNvPr id="14" name="Imagem 14" descr="Logotipo&#10;&#10;Descrição gerada automaticamente">
            <a:extLst>
              <a:ext uri="{FF2B5EF4-FFF2-40B4-BE49-F238E27FC236}">
                <a16:creationId xmlns:a16="http://schemas.microsoft.com/office/drawing/2014/main" id="{E1EFF3F3-286E-0852-3CDF-9B3044B3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08" y="3526791"/>
            <a:ext cx="2349620" cy="11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Documentos</a:t>
              </a:r>
              <a:endParaRPr lang="pt-BR">
                <a:cs typeface="Arial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/>
                <a:t>Wide-columns</a:t>
              </a:r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/>
                <a:t>Key-</a:t>
              </a:r>
              <a:r>
                <a:rPr lang="pt-BR" b="1" err="1"/>
                <a:t>Value</a:t>
              </a:r>
              <a:endParaRPr lang="pt-BR" b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A3F34E25-8734-75E1-37A5-CFC214B7420C}"/>
              </a:ext>
            </a:extLst>
          </p:cNvPr>
          <p:cNvSpPr txBox="1"/>
          <p:nvPr/>
        </p:nvSpPr>
        <p:spPr>
          <a:xfrm>
            <a:off x="3746515" y="1793027"/>
            <a:ext cx="4803561" cy="305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Orientado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Key-Value</a:t>
            </a:r>
            <a:endParaRPr lang="en-US" sz="2800" b="1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2009 -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C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Compatível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c/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outras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linguagens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Performático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Support: strings, lists, maps, sets, JSON, Graphs ...</a:t>
            </a:r>
          </a:p>
        </p:txBody>
      </p:sp>
      <p:pic>
        <p:nvPicPr>
          <p:cNvPr id="6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1C676FDF-C8D1-B782-CB6C-18ED42132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7" t="20416" r="21961" b="18059"/>
          <a:stretch/>
        </p:blipFill>
        <p:spPr>
          <a:xfrm>
            <a:off x="5270739" y="665321"/>
            <a:ext cx="2961783" cy="12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3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Documentos</a:t>
              </a:r>
              <a:endParaRPr lang="pt-BR">
                <a:cs typeface="Arial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/>
                <a:t>Wide-columns</a:t>
              </a:r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Key-</a:t>
              </a:r>
              <a:r>
                <a:rPr lang="pt-BR" err="1"/>
                <a:t>Value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A3F34E25-8734-75E1-37A5-CFC214B7420C}"/>
              </a:ext>
            </a:extLst>
          </p:cNvPr>
          <p:cNvSpPr txBox="1"/>
          <p:nvPr/>
        </p:nvSpPr>
        <p:spPr>
          <a:xfrm>
            <a:off x="3746515" y="1793027"/>
            <a:ext cx="4803561" cy="305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Orientado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</a:t>
            </a: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Grafos</a:t>
            </a:r>
            <a:endParaRPr lang="en-US" sz="28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2007-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java</a:t>
            </a: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TAD: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grafos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Cypher: query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grafos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Data science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Compatível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: Python, NodeJS, GO, .NET e Java ...</a:t>
            </a:r>
          </a:p>
        </p:txBody>
      </p:sp>
      <p:pic>
        <p:nvPicPr>
          <p:cNvPr id="2" name="Imagem 13">
            <a:extLst>
              <a:ext uri="{FF2B5EF4-FFF2-40B4-BE49-F238E27FC236}">
                <a16:creationId xmlns:a16="http://schemas.microsoft.com/office/drawing/2014/main" id="{1315B732-12E4-2265-E3B6-A1D78E38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47" y="640619"/>
            <a:ext cx="2743200" cy="1029522"/>
          </a:xfrm>
          <a:prstGeom prst="rect">
            <a:avLst/>
          </a:prstGeom>
        </p:spPr>
      </p:pic>
      <p:pic>
        <p:nvPicPr>
          <p:cNvPr id="6" name="Imagem 13" descr="Uma imagem contendo Diagrama&#10;&#10;Descrição gerada automaticamente">
            <a:extLst>
              <a:ext uri="{FF2B5EF4-FFF2-40B4-BE49-F238E27FC236}">
                <a16:creationId xmlns:a16="http://schemas.microsoft.com/office/drawing/2014/main" id="{9F6825C2-C63A-5CC9-94DB-38EB9F25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983687"/>
            <a:ext cx="1600200" cy="19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0160E1-ABE1-739D-F3F6-DFACCF405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4;g109ffa863cd_0_328">
            <a:extLst>
              <a:ext uri="{FF2B5EF4-FFF2-40B4-BE49-F238E27FC236}">
                <a16:creationId xmlns:a16="http://schemas.microsoft.com/office/drawing/2014/main" id="{FB65030B-0685-F62E-B3DA-C9D86DB9FA77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14AEA1-B086-E17E-30FA-C8C1FC57F19C}"/>
              </a:ext>
            </a:extLst>
          </p:cNvPr>
          <p:cNvGrpSpPr/>
          <p:nvPr/>
        </p:nvGrpSpPr>
        <p:grpSpPr>
          <a:xfrm>
            <a:off x="569182" y="1691216"/>
            <a:ext cx="2804784" cy="3161674"/>
            <a:chOff x="2199015" y="1775883"/>
            <a:chExt cx="2804784" cy="316167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13FAD7-B3DD-92AD-A6F9-2E4E2852CCB9}"/>
                </a:ext>
              </a:extLst>
            </p:cNvPr>
            <p:cNvSpPr/>
            <p:nvPr/>
          </p:nvSpPr>
          <p:spPr>
            <a:xfrm>
              <a:off x="2728383" y="1775883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Documentos</a:t>
              </a:r>
              <a:endParaRPr lang="pt-BR">
                <a:cs typeface="Arial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92E7FC9-7443-A09E-1DFB-F11395556E33}"/>
                </a:ext>
              </a:extLst>
            </p:cNvPr>
            <p:cNvSpPr/>
            <p:nvPr/>
          </p:nvSpPr>
          <p:spPr>
            <a:xfrm>
              <a:off x="2728382" y="2442632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err="1"/>
                <a:t>Wide-columns</a:t>
              </a:r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B70B597-88D5-946D-174E-EDA3D186A89A}"/>
                </a:ext>
              </a:extLst>
            </p:cNvPr>
            <p:cNvSpPr/>
            <p:nvPr/>
          </p:nvSpPr>
          <p:spPr>
            <a:xfrm>
              <a:off x="2728383" y="3088216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Key-</a:t>
              </a:r>
              <a:r>
                <a:rPr lang="pt-BR" err="1"/>
                <a:t>Value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51BF968-7A90-016E-BD89-FC7F8069646E}"/>
                </a:ext>
              </a:extLst>
            </p:cNvPr>
            <p:cNvSpPr/>
            <p:nvPr/>
          </p:nvSpPr>
          <p:spPr>
            <a:xfrm>
              <a:off x="2728382" y="3723215"/>
              <a:ext cx="2275416" cy="529166"/>
            </a:xfrm>
            <a:prstGeom prst="roundRect">
              <a:avLst/>
            </a:prstGeom>
            <a:solidFill>
              <a:srgbClr val="EA4E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Grafos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22DF3CA-B585-E8DC-63C8-1998382E2106}"/>
                </a:ext>
              </a:extLst>
            </p:cNvPr>
            <p:cNvSpPr/>
            <p:nvPr/>
          </p:nvSpPr>
          <p:spPr>
            <a:xfrm>
              <a:off x="2696631" y="4358214"/>
              <a:ext cx="2275416" cy="52916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>
                  <a:cs typeface="Arial"/>
                </a:rPr>
                <a:t>Orientado à Objetos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765A5A-8829-55DF-C366-0965CEFE4C0D}"/>
                </a:ext>
              </a:extLst>
            </p:cNvPr>
            <p:cNvSpPr txBox="1"/>
            <p:nvPr/>
          </p:nvSpPr>
          <p:spPr>
            <a:xfrm rot="16200000">
              <a:off x="903817" y="3119139"/>
              <a:ext cx="31136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800" err="1">
                  <a:latin typeface="Calibri"/>
                  <a:cs typeface="Calibri"/>
                </a:rPr>
                <a:t>SGBDs</a:t>
              </a:r>
              <a:r>
                <a:rPr lang="pt-BR" sz="2800">
                  <a:latin typeface="Calibri"/>
                  <a:cs typeface="Calibri"/>
                </a:rPr>
                <a:t> </a:t>
              </a:r>
              <a:r>
                <a:rPr lang="pt-BR" sz="2800" err="1">
                  <a:latin typeface="Calibri"/>
                  <a:cs typeface="Calibri"/>
                </a:rPr>
                <a:t>NoSQL</a:t>
              </a:r>
            </a:p>
          </p:txBody>
        </p:sp>
      </p:grpSp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A3F34E25-8734-75E1-37A5-CFC214B7420C}"/>
              </a:ext>
            </a:extLst>
          </p:cNvPr>
          <p:cNvSpPr txBox="1"/>
          <p:nvPr/>
        </p:nvSpPr>
        <p:spPr>
          <a:xfrm>
            <a:off x="3746515" y="1793027"/>
            <a:ext cx="4814144" cy="279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Orientado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Objetos</a:t>
            </a: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2008 – open-source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 .NET e Java</a:t>
            </a:r>
            <a:endParaRPr lang="en-US"/>
          </a:p>
          <a:p>
            <a:pPr marL="419100" lvl="1" indent="-342900">
              <a:buSzPts val="16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Cross-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plataform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6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DEE670CD-98DB-332E-103B-8028A9F8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81" y="995632"/>
            <a:ext cx="2381250" cy="952500"/>
          </a:xfrm>
          <a:prstGeom prst="rect">
            <a:avLst/>
          </a:prstGeom>
        </p:spPr>
      </p:pic>
      <p:pic>
        <p:nvPicPr>
          <p:cNvPr id="2" name="Imagem 13" descr="Interface gráfica do usuário, Texto, Aplicativo, chat ou mensagem de texto, Site&#10;&#10;Descrição gerada automaticamente">
            <a:extLst>
              <a:ext uri="{FF2B5EF4-FFF2-40B4-BE49-F238E27FC236}">
                <a16:creationId xmlns:a16="http://schemas.microsoft.com/office/drawing/2014/main" id="{C93EEB26-5EAF-0FC6-22A0-E28D28D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17" y="4194074"/>
            <a:ext cx="3484033" cy="7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DB &amp; Cloud</a:t>
            </a:r>
          </a:p>
        </p:txBody>
      </p:sp>
      <p:pic>
        <p:nvPicPr>
          <p:cNvPr id="6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6D517AFB-4658-4EA8-4561-1936283C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70" y="280537"/>
            <a:ext cx="3584275" cy="1336735"/>
          </a:xfrm>
          <a:prstGeom prst="rect">
            <a:avLst/>
          </a:prstGeom>
        </p:spPr>
      </p:pic>
      <p:pic>
        <p:nvPicPr>
          <p:cNvPr id="10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A26B7A39-FA82-CEBB-DDE0-F2DE9728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2" y="1680968"/>
            <a:ext cx="1761946" cy="897353"/>
          </a:xfrm>
          <a:prstGeom prst="rect">
            <a:avLst/>
          </a:prstGeom>
        </p:spPr>
      </p:pic>
      <p:pic>
        <p:nvPicPr>
          <p:cNvPr id="21" name="Imagem 21" descr="Logotipo, nome da empresa&#10;&#10;Descrição gerada automaticamente">
            <a:extLst>
              <a:ext uri="{FF2B5EF4-FFF2-40B4-BE49-F238E27FC236}">
                <a16:creationId xmlns:a16="http://schemas.microsoft.com/office/drawing/2014/main" id="{240E37D8-5DAF-60B3-A3C7-49AC5DD8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514" y="1684415"/>
            <a:ext cx="2570672" cy="976729"/>
          </a:xfrm>
          <a:prstGeom prst="rect">
            <a:avLst/>
          </a:prstGeom>
        </p:spPr>
      </p:pic>
      <p:pic>
        <p:nvPicPr>
          <p:cNvPr id="22" name="Imagem 22" descr="Uma imagem contendo Ícone&#10;&#10;Descrição gerada automaticamente">
            <a:extLst>
              <a:ext uri="{FF2B5EF4-FFF2-40B4-BE49-F238E27FC236}">
                <a16:creationId xmlns:a16="http://schemas.microsoft.com/office/drawing/2014/main" id="{7F80AE5A-84CF-F0F1-8F16-00CB0A1B2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711" y="1679212"/>
            <a:ext cx="1956040" cy="1030266"/>
          </a:xfrm>
          <a:prstGeom prst="rect">
            <a:avLst/>
          </a:prstGeom>
        </p:spPr>
      </p:pic>
      <p:pic>
        <p:nvPicPr>
          <p:cNvPr id="23" name="Imagem 23" descr="Logotipo, nome da empresa&#10;&#10;Descrição gerada automaticamente">
            <a:extLst>
              <a:ext uri="{FF2B5EF4-FFF2-40B4-BE49-F238E27FC236}">
                <a16:creationId xmlns:a16="http://schemas.microsoft.com/office/drawing/2014/main" id="{F9C818A4-5BAF-F94B-B43F-5CB92D24C7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337" r="1005" b="11558"/>
          <a:stretch/>
        </p:blipFill>
        <p:spPr>
          <a:xfrm>
            <a:off x="2691711" y="3947935"/>
            <a:ext cx="2121577" cy="452327"/>
          </a:xfrm>
          <a:prstGeom prst="rect">
            <a:avLst/>
          </a:prstGeom>
        </p:spPr>
      </p:pic>
      <p:pic>
        <p:nvPicPr>
          <p:cNvPr id="24" name="Imagem 24" descr="Ícone&#10;&#10;Descrição gerada automaticamente">
            <a:extLst>
              <a:ext uri="{FF2B5EF4-FFF2-40B4-BE49-F238E27FC236}">
                <a16:creationId xmlns:a16="http://schemas.microsoft.com/office/drawing/2014/main" id="{95F9BB50-70FB-8399-1563-257491BC3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466" y="3458330"/>
            <a:ext cx="2743200" cy="1440180"/>
          </a:xfrm>
          <a:prstGeom prst="rect">
            <a:avLst/>
          </a:prstGeom>
        </p:spPr>
      </p:pic>
      <p:pic>
        <p:nvPicPr>
          <p:cNvPr id="25" name="Imagem 25" descr="Ícone&#10;&#10;Descrição gerada automaticamente">
            <a:extLst>
              <a:ext uri="{FF2B5EF4-FFF2-40B4-BE49-F238E27FC236}">
                <a16:creationId xmlns:a16="http://schemas.microsoft.com/office/drawing/2014/main" id="{A9BECBD3-EB1E-79C4-75C5-8074FA641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079" y="3063726"/>
            <a:ext cx="1765720" cy="17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Mundo Real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2C10A5-0018-EBB2-AB08-23247FD175BC}"/>
              </a:ext>
            </a:extLst>
          </p:cNvPr>
          <p:cNvGrpSpPr/>
          <p:nvPr/>
        </p:nvGrpSpPr>
        <p:grpSpPr>
          <a:xfrm>
            <a:off x="1451503" y="1713971"/>
            <a:ext cx="1380597" cy="1160992"/>
            <a:chOff x="7357004" y="3587221"/>
            <a:chExt cx="1380597" cy="1160992"/>
          </a:xfrm>
        </p:grpSpPr>
        <p:pic>
          <p:nvPicPr>
            <p:cNvPr id="9" name="Imagem 9">
              <a:extLst>
                <a:ext uri="{FF2B5EF4-FFF2-40B4-BE49-F238E27FC236}">
                  <a16:creationId xmlns:a16="http://schemas.microsoft.com/office/drawing/2014/main" id="{B2F278DB-7B56-58DE-FCAE-2E3EB52CA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567" y="4067704"/>
              <a:ext cx="1325034" cy="680509"/>
            </a:xfrm>
            <a:prstGeom prst="rect">
              <a:avLst/>
            </a:prstGeom>
          </p:spPr>
        </p:pic>
        <p:pic>
          <p:nvPicPr>
            <p:cNvPr id="11" name="Imagem 11">
              <a:extLst>
                <a:ext uri="{FF2B5EF4-FFF2-40B4-BE49-F238E27FC236}">
                  <a16:creationId xmlns:a16="http://schemas.microsoft.com/office/drawing/2014/main" id="{1014810A-736E-FA51-4B0C-681D265B4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7004" y="3587221"/>
              <a:ext cx="981075" cy="826559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9DE851F-99C5-1C6F-0896-EA5B0F32A458}"/>
              </a:ext>
            </a:extLst>
          </p:cNvPr>
          <p:cNvGrpSpPr/>
          <p:nvPr/>
        </p:nvGrpSpPr>
        <p:grpSpPr>
          <a:xfrm>
            <a:off x="4163484" y="321203"/>
            <a:ext cx="2565929" cy="1606552"/>
            <a:chOff x="6375401" y="225953"/>
            <a:chExt cx="2565929" cy="1606552"/>
          </a:xfrm>
        </p:grpSpPr>
        <p:pic>
          <p:nvPicPr>
            <p:cNvPr id="8" name="Imagem 10">
              <a:extLst>
                <a:ext uri="{FF2B5EF4-FFF2-40B4-BE49-F238E27FC236}">
                  <a16:creationId xmlns:a16="http://schemas.microsoft.com/office/drawing/2014/main" id="{B63E924C-D864-396A-FE05-781BDFE90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005" y="601134"/>
              <a:ext cx="1203325" cy="808567"/>
            </a:xfrm>
            <a:prstGeom prst="rect">
              <a:avLst/>
            </a:prstGeom>
          </p:spPr>
        </p:pic>
        <p:pic>
          <p:nvPicPr>
            <p:cNvPr id="12" name="Imagem 9" descr="Logotipo&#10;&#10;Descrição gerada automaticamente">
              <a:extLst>
                <a:ext uri="{FF2B5EF4-FFF2-40B4-BE49-F238E27FC236}">
                  <a16:creationId xmlns:a16="http://schemas.microsoft.com/office/drawing/2014/main" id="{0B47F8BB-9D7F-53FA-9643-9369BA0EB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5401" y="225953"/>
              <a:ext cx="1325034" cy="680509"/>
            </a:xfrm>
            <a:prstGeom prst="rect">
              <a:avLst/>
            </a:prstGeom>
          </p:spPr>
        </p:pic>
        <p:pic>
          <p:nvPicPr>
            <p:cNvPr id="2" name="Imagem 13" descr="Ícone&#10;&#10;Descrição gerada automaticamente">
              <a:extLst>
                <a:ext uri="{FF2B5EF4-FFF2-40B4-BE49-F238E27FC236}">
                  <a16:creationId xmlns:a16="http://schemas.microsoft.com/office/drawing/2014/main" id="{6EB56716-CBFA-BFDF-564D-FCDD742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6997" y="1003830"/>
              <a:ext cx="818092" cy="828675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4BE819D-5E80-4847-5D75-F4B8B1007900}"/>
              </a:ext>
            </a:extLst>
          </p:cNvPr>
          <p:cNvGrpSpPr/>
          <p:nvPr/>
        </p:nvGrpSpPr>
        <p:grpSpPr>
          <a:xfrm>
            <a:off x="3200402" y="2486529"/>
            <a:ext cx="3452283" cy="1912435"/>
            <a:chOff x="2882901" y="1936194"/>
            <a:chExt cx="3452283" cy="1912435"/>
          </a:xfrm>
        </p:grpSpPr>
        <p:pic>
          <p:nvPicPr>
            <p:cNvPr id="16" name="Imagem 9" descr="Logotipo&#10;&#10;Descrição gerada automaticamente">
              <a:extLst>
                <a:ext uri="{FF2B5EF4-FFF2-40B4-BE49-F238E27FC236}">
                  <a16:creationId xmlns:a16="http://schemas.microsoft.com/office/drawing/2014/main" id="{175273EF-E7F8-5A85-835D-E3D68DDA9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0150" y="3168120"/>
              <a:ext cx="1325034" cy="680509"/>
            </a:xfrm>
            <a:prstGeom prst="rect">
              <a:avLst/>
            </a:prstGeom>
          </p:spPr>
        </p:pic>
        <p:pic>
          <p:nvPicPr>
            <p:cNvPr id="4" name="Imagem 9" descr="Logotipo&#10;&#10;Descrição gerada automaticamente">
              <a:extLst>
                <a:ext uri="{FF2B5EF4-FFF2-40B4-BE49-F238E27FC236}">
                  <a16:creationId xmlns:a16="http://schemas.microsoft.com/office/drawing/2014/main" id="{448E91B8-A44D-3FE0-3623-58568FAC3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6816" y="2835721"/>
              <a:ext cx="2415117" cy="657391"/>
            </a:xfrm>
            <a:prstGeom prst="rect">
              <a:avLst/>
            </a:prstGeom>
          </p:spPr>
        </p:pic>
        <p:pic>
          <p:nvPicPr>
            <p:cNvPr id="13" name="Imagem 14" descr="Texto&#10;&#10;Descrição gerada automaticamente">
              <a:extLst>
                <a:ext uri="{FF2B5EF4-FFF2-40B4-BE49-F238E27FC236}">
                  <a16:creationId xmlns:a16="http://schemas.microsoft.com/office/drawing/2014/main" id="{7DA99AEA-D045-BE59-42FC-34D4A6234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672" t="9901" r="12355" b="16780"/>
            <a:stretch/>
          </p:blipFill>
          <p:spPr>
            <a:xfrm>
              <a:off x="2882901" y="1936194"/>
              <a:ext cx="2001796" cy="776778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80EA9DC-E7CE-16A3-070C-B91773B3283D}"/>
              </a:ext>
            </a:extLst>
          </p:cNvPr>
          <p:cNvGrpSpPr/>
          <p:nvPr/>
        </p:nvGrpSpPr>
        <p:grpSpPr>
          <a:xfrm>
            <a:off x="453497" y="3299882"/>
            <a:ext cx="2352675" cy="1750484"/>
            <a:chOff x="241829" y="3331633"/>
            <a:chExt cx="2352675" cy="1750484"/>
          </a:xfrm>
        </p:grpSpPr>
        <p:pic>
          <p:nvPicPr>
            <p:cNvPr id="7" name="Imagem 7">
              <a:extLst>
                <a:ext uri="{FF2B5EF4-FFF2-40B4-BE49-F238E27FC236}">
                  <a16:creationId xmlns:a16="http://schemas.microsoft.com/office/drawing/2014/main" id="{F3C67C40-11F1-636A-437D-9B92C624D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829" y="4167717"/>
              <a:ext cx="2352675" cy="914400"/>
            </a:xfrm>
            <a:prstGeom prst="rect">
              <a:avLst/>
            </a:prstGeom>
          </p:spPr>
        </p:pic>
        <p:pic>
          <p:nvPicPr>
            <p:cNvPr id="14" name="Imagem 10">
              <a:extLst>
                <a:ext uri="{FF2B5EF4-FFF2-40B4-BE49-F238E27FC236}">
                  <a16:creationId xmlns:a16="http://schemas.microsoft.com/office/drawing/2014/main" id="{9CE8BEDB-C1A5-7386-2127-6404C6811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05" y="3331633"/>
              <a:ext cx="1203325" cy="808567"/>
            </a:xfrm>
            <a:prstGeom prst="rect">
              <a:avLst/>
            </a:prstGeom>
          </p:spPr>
        </p:pic>
        <p:pic>
          <p:nvPicPr>
            <p:cNvPr id="15" name="Imagem 15" descr="Ícone&#10;&#10;Descrição gerada automaticamente">
              <a:extLst>
                <a:ext uri="{FF2B5EF4-FFF2-40B4-BE49-F238E27FC236}">
                  <a16:creationId xmlns:a16="http://schemas.microsoft.com/office/drawing/2014/main" id="{B190839E-BB45-1617-5D61-B774683E9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7175" y="3379258"/>
              <a:ext cx="819150" cy="819150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E21FADB-E150-DBF2-297E-ECFA68829B1B}"/>
              </a:ext>
            </a:extLst>
          </p:cNvPr>
          <p:cNvGrpSpPr/>
          <p:nvPr/>
        </p:nvGrpSpPr>
        <p:grpSpPr>
          <a:xfrm>
            <a:off x="6910916" y="1481667"/>
            <a:ext cx="2038349" cy="2919709"/>
            <a:chOff x="6932083" y="1799167"/>
            <a:chExt cx="2038349" cy="2919709"/>
          </a:xfrm>
        </p:grpSpPr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D97261F7-11B2-D7C4-3684-6123D4FD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31566" y="3684293"/>
              <a:ext cx="1938866" cy="1034583"/>
            </a:xfrm>
            <a:prstGeom prst="rect">
              <a:avLst/>
            </a:prstGeom>
          </p:spPr>
        </p:pic>
        <p:pic>
          <p:nvPicPr>
            <p:cNvPr id="27" name="Imagem 27" descr="Ícone&#10;&#10;Descrição gerada automaticamente">
              <a:extLst>
                <a:ext uri="{FF2B5EF4-FFF2-40B4-BE49-F238E27FC236}">
                  <a16:creationId xmlns:a16="http://schemas.microsoft.com/office/drawing/2014/main" id="{76C6BC49-F221-943E-69ED-2D967B3E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45400" y="2777066"/>
              <a:ext cx="774701" cy="774701"/>
            </a:xfrm>
            <a:prstGeom prst="rect">
              <a:avLst/>
            </a:prstGeom>
          </p:spPr>
        </p:pic>
        <p:pic>
          <p:nvPicPr>
            <p:cNvPr id="30" name="Imagem 14" descr="Texto&#10;&#10;Descrição gerada automaticamente">
              <a:extLst>
                <a:ext uri="{FF2B5EF4-FFF2-40B4-BE49-F238E27FC236}">
                  <a16:creationId xmlns:a16="http://schemas.microsoft.com/office/drawing/2014/main" id="{A7641240-6B02-DA92-7A40-DF9FB6DDD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672" t="9901" r="12355" b="16780"/>
            <a:stretch/>
          </p:blipFill>
          <p:spPr>
            <a:xfrm>
              <a:off x="6932083" y="1799167"/>
              <a:ext cx="2001796" cy="776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15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598809"/>
              </p:ext>
            </p:extLst>
          </p:nvPr>
        </p:nvGraphicFramePr>
        <p:xfrm>
          <a:off x="1176548" y="1590016"/>
          <a:ext cx="7376581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0925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4CAF3A25-A52A-B8F0-C25B-E87A49B97787}"/>
              </a:ext>
            </a:extLst>
          </p:cNvPr>
          <p:cNvGrpSpPr/>
          <p:nvPr/>
        </p:nvGrpSpPr>
        <p:grpSpPr>
          <a:xfrm>
            <a:off x="4682066" y="2435881"/>
            <a:ext cx="4235449" cy="2613629"/>
            <a:chOff x="4682066" y="2435881"/>
            <a:chExt cx="4235449" cy="2613629"/>
          </a:xfrm>
        </p:grpSpPr>
        <p:pic>
          <p:nvPicPr>
            <p:cNvPr id="7" name="Imagem 7" descr="Diagrama&#10;&#10;Descrição gerada automaticamente">
              <a:extLst>
                <a:ext uri="{FF2B5EF4-FFF2-40B4-BE49-F238E27FC236}">
                  <a16:creationId xmlns:a16="http://schemas.microsoft.com/office/drawing/2014/main" id="{3F3B0F91-36FD-1D30-86DF-66A77EA00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2066" y="2435881"/>
              <a:ext cx="4235449" cy="237782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EC63203-1AC8-301A-99C9-545775B94AB0}"/>
                </a:ext>
              </a:extLst>
            </p:cNvPr>
            <p:cNvSpPr txBox="1"/>
            <p:nvPr/>
          </p:nvSpPr>
          <p:spPr>
            <a:xfrm>
              <a:off x="5496984" y="4787900"/>
              <a:ext cx="2796116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100">
                  <a:latin typeface="Calibri"/>
                  <a:cs typeface="Calibri"/>
                </a:rPr>
                <a:t>Fonte: https://networkdatascience.ceu.edu/</a:t>
              </a:r>
            </a:p>
          </p:txBody>
        </p:sp>
      </p:grp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3B58027B-FC57-3207-A9B5-D300D518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0000">
            <a:off x="3213631" y="1280584"/>
            <a:ext cx="2155825" cy="212725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Mundo Real</a:t>
            </a:r>
          </a:p>
        </p:txBody>
      </p:sp>
      <p:pic>
        <p:nvPicPr>
          <p:cNvPr id="2" name="Imagem 3" descr="Diagrama, Ícone&#10;&#10;Descrição gerada automaticamente">
            <a:extLst>
              <a:ext uri="{FF2B5EF4-FFF2-40B4-BE49-F238E27FC236}">
                <a16:creationId xmlns:a16="http://schemas.microsoft.com/office/drawing/2014/main" id="{DA86C42D-DD37-82E5-950D-22BD0774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420389"/>
            <a:ext cx="2743200" cy="1868557"/>
          </a:xfrm>
          <a:prstGeom prst="rect">
            <a:avLst/>
          </a:prstGeom>
        </p:spPr>
      </p:pic>
      <p:pic>
        <p:nvPicPr>
          <p:cNvPr id="4" name="Imagem 5" descr="Diagrama, Ícone&#10;&#10;Descrição gerada automaticamente">
            <a:extLst>
              <a:ext uri="{FF2B5EF4-FFF2-40B4-BE49-F238E27FC236}">
                <a16:creationId xmlns:a16="http://schemas.microsoft.com/office/drawing/2014/main" id="{B06B2073-2307-C2B5-AB54-BDD1BD091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50" y="2776141"/>
            <a:ext cx="3081866" cy="1961885"/>
          </a:xfrm>
          <a:prstGeom prst="rect">
            <a:avLst/>
          </a:prstGeom>
        </p:spPr>
      </p:pic>
      <p:pic>
        <p:nvPicPr>
          <p:cNvPr id="10" name="Imagem 14">
            <a:extLst>
              <a:ext uri="{FF2B5EF4-FFF2-40B4-BE49-F238E27FC236}">
                <a16:creationId xmlns:a16="http://schemas.microsoft.com/office/drawing/2014/main" id="{9F8DFD22-24E2-DF42-8D21-EC6AFCABF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66" y="1590611"/>
            <a:ext cx="2933700" cy="8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E408F9-946A-569B-7264-55117781F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BDA8BB33-48E0-ECD5-22D1-5FAE058D4E8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Novo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cenário</a:t>
            </a:r>
          </a:p>
        </p:txBody>
      </p:sp>
      <p:pic>
        <p:nvPicPr>
          <p:cNvPr id="8" name="Imagem 98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A6D87C8-00E7-5C35-5433-6CEA1BEB6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6" r="10820" b="-585"/>
          <a:stretch/>
        </p:blipFill>
        <p:spPr>
          <a:xfrm>
            <a:off x="452328" y="2127711"/>
            <a:ext cx="2795553" cy="2167515"/>
          </a:xfrm>
          <a:prstGeom prst="rect">
            <a:avLst/>
          </a:prstGeom>
        </p:spPr>
      </p:pic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11A99C03-1B3C-BAC4-C6AA-78EDABEFAD5B}"/>
              </a:ext>
            </a:extLst>
          </p:cNvPr>
          <p:cNvSpPr txBox="1"/>
          <p:nvPr/>
        </p:nvSpPr>
        <p:spPr>
          <a:xfrm>
            <a:off x="3243108" y="1849669"/>
            <a:ext cx="5467914" cy="224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Carreira Tech </a:t>
            </a:r>
            <a:r>
              <a:rPr lang="en-US" sz="2400" err="1">
                <a:latin typeface="Calibri"/>
              </a:rPr>
              <a:t>em</a:t>
            </a:r>
            <a:r>
              <a:rPr lang="en-US" sz="2400">
                <a:latin typeface="Calibri"/>
              </a:rPr>
              <a:t> Data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Data-driven</a:t>
            </a: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latin typeface="Calibri"/>
              </a:rPr>
              <a:t>Novos </a:t>
            </a:r>
            <a:r>
              <a:rPr lang="en-US" sz="2400" err="1">
                <a:latin typeface="Calibri"/>
              </a:rPr>
              <a:t>modelos</a:t>
            </a:r>
            <a:r>
              <a:rPr lang="en-US" sz="2400">
                <a:latin typeface="Calibri"/>
              </a:rPr>
              <a:t> de SGBDs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031CEBB-0D49-D794-34C2-483046B6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35" y="1243280"/>
            <a:ext cx="1093399" cy="109339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B7FA50A-F098-8538-CBA7-1F3A02A5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26" y="326726"/>
            <a:ext cx="1179663" cy="1190446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1904FEB-91CE-D51F-4426-01DC89541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83" y="930574"/>
            <a:ext cx="1071834" cy="1082617"/>
          </a:xfrm>
          <a:prstGeom prst="rect">
            <a:avLst/>
          </a:prstGeom>
        </p:spPr>
      </p:pic>
      <p:pic>
        <p:nvPicPr>
          <p:cNvPr id="16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A41FD4B-E2F1-0363-87FA-D567313008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373" b="862"/>
          <a:stretch/>
        </p:blipFill>
        <p:spPr>
          <a:xfrm>
            <a:off x="7168551" y="2900093"/>
            <a:ext cx="1666541" cy="1262777"/>
          </a:xfrm>
          <a:prstGeom prst="rect">
            <a:avLst/>
          </a:prstGeom>
        </p:spPr>
      </p:pic>
      <p:pic>
        <p:nvPicPr>
          <p:cNvPr id="17" name="Imagem 17">
            <a:extLst>
              <a:ext uri="{FF2B5EF4-FFF2-40B4-BE49-F238E27FC236}">
                <a16:creationId xmlns:a16="http://schemas.microsoft.com/office/drawing/2014/main" id="{FB7959A3-0116-8722-9E1C-7A8711A04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39" y="3751920"/>
            <a:ext cx="1745412" cy="13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Mercado de data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945574" y="4431722"/>
            <a:ext cx="7138553" cy="322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Perfil de profissional em data</a:t>
            </a:r>
            <a:endParaRPr lang="pt-BR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06F08D11-37DF-4279-8036-4965EFD4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8" y="1868697"/>
            <a:ext cx="1578634" cy="1589417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38E5CC9C-956D-4E34-9353-203DE0ECD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1868697"/>
            <a:ext cx="1578634" cy="1589417"/>
          </a:xfrm>
          <a:prstGeom prst="rect">
            <a:avLst/>
          </a:prstGeom>
        </p:spPr>
      </p:pic>
      <p:pic>
        <p:nvPicPr>
          <p:cNvPr id="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6D318C4-CE3C-4E40-937B-8D26A8002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881" y="1771649"/>
            <a:ext cx="1578635" cy="15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Mercado de data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945574" y="4431722"/>
            <a:ext cx="7138553" cy="322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Engenheiro de dados</a:t>
            </a:r>
            <a:endParaRPr lang="pt-BR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38E5CC9C-956D-4E34-9353-203DE0EC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50" y="1868697"/>
            <a:ext cx="2311879" cy="2333445"/>
          </a:xfrm>
          <a:prstGeom prst="rect">
            <a:avLst/>
          </a:prstGeom>
        </p:spPr>
      </p:pic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6157E3BE-249D-486B-8AC3-DF9FDE9FBF1C}"/>
              </a:ext>
            </a:extLst>
          </p:cNvPr>
          <p:cNvSpPr txBox="1"/>
          <p:nvPr/>
        </p:nvSpPr>
        <p:spPr>
          <a:xfrm>
            <a:off x="3746515" y="1286226"/>
            <a:ext cx="4803561" cy="322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Engenheiro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  <a:endParaRPr lang="en-US" sz="2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Contrução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/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Sustenação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soluções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  <a:endParaRPr lang="en-US"/>
          </a:p>
          <a:p>
            <a:pPr marL="76200" lvl="1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Extração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dados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fontes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heterogêneas</a:t>
            </a:r>
            <a:endParaRPr lang="en-US" err="1"/>
          </a:p>
          <a:p>
            <a:pPr marL="76200" lvl="1"/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Disponibilizar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dados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serem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consumidos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pelos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analistas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cientistas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3814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Mercado de data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945574" y="4431722"/>
            <a:ext cx="7138553" cy="322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Cientista de dados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06F08D11-37DF-4279-8036-4965EFD4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49" y="1771650"/>
            <a:ext cx="2365794" cy="2387360"/>
          </a:xfrm>
          <a:prstGeom prst="rect">
            <a:avLst/>
          </a:prstGeom>
        </p:spPr>
      </p:pic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BB11A9D6-997F-42D9-B140-30771C5FC1A6}"/>
              </a:ext>
            </a:extLst>
          </p:cNvPr>
          <p:cNvSpPr txBox="1"/>
          <p:nvPr/>
        </p:nvSpPr>
        <p:spPr>
          <a:xfrm>
            <a:off x="3746515" y="1286226"/>
            <a:ext cx="4803561" cy="322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Cientista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  <a:endParaRPr lang="en-US" sz="2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Modelagem</a:t>
            </a: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Reconhecimento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padrões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/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Predição</a:t>
            </a: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Busca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 responder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perguntas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atreladas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negócio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.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Buscando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insights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através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técnicas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modelagem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5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Mercado de data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945574" y="4431722"/>
            <a:ext cx="7138553" cy="322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Analista de dados</a:t>
            </a:r>
            <a:endParaRPr lang="pt-BR"/>
          </a:p>
        </p:txBody>
      </p:sp>
      <p:pic>
        <p:nvPicPr>
          <p:cNvPr id="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6D318C4-CE3C-4E40-937B-8D26A800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49" y="1782432"/>
            <a:ext cx="2290314" cy="2311880"/>
          </a:xfrm>
          <a:prstGeom prst="rect">
            <a:avLst/>
          </a:prstGeom>
        </p:spPr>
      </p:pic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746515" y="1286226"/>
            <a:ext cx="4803561" cy="322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  <a:endParaRPr lang="en-US" sz="2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Criação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dashboards</a:t>
            </a:r>
            <a:endParaRPr lang="en-US"/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Apresentação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visual dos dados</a:t>
            </a:r>
          </a:p>
          <a:p>
            <a:pPr marL="76200" lvl="1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Busca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comportamento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negócio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partir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dos dados.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Realiza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diagnóstico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identifica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possíveis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motivos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comportamentos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verifica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métricas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Data-driven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252CBE-932B-B0E8-AC23-42B5D9D93B3A}"/>
              </a:ext>
            </a:extLst>
          </p:cNvPr>
          <p:cNvSpPr/>
          <p:nvPr/>
        </p:nvSpPr>
        <p:spPr>
          <a:xfrm>
            <a:off x="3649133" y="1976966"/>
            <a:ext cx="2084916" cy="25294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ABORDAGEM</a:t>
            </a:r>
            <a:endParaRPr lang="pt-BR"/>
          </a:p>
        </p:txBody>
      </p:sp>
      <p:pic>
        <p:nvPicPr>
          <p:cNvPr id="3" name="Imagem 3" descr="Ícone&#10;&#10;Descrição gerada automaticamente">
            <a:extLst>
              <a:ext uri="{FF2B5EF4-FFF2-40B4-BE49-F238E27FC236}">
                <a16:creationId xmlns:a16="http://schemas.microsoft.com/office/drawing/2014/main" id="{CB4CD62A-5A8A-9C61-6A6F-3400F5A6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387475"/>
            <a:ext cx="1716617" cy="971550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9698BA7-BC78-9A08-3F2D-30286EAA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316" y="3599392"/>
            <a:ext cx="2531534" cy="1426633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F982BE49-760A-0B8D-6A3F-28EB7B522051}"/>
              </a:ext>
            </a:extLst>
          </p:cNvPr>
          <p:cNvSpPr/>
          <p:nvPr/>
        </p:nvSpPr>
        <p:spPr>
          <a:xfrm>
            <a:off x="6076484" y="2151592"/>
            <a:ext cx="687916" cy="2180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A02587-5BF5-BC6D-ECE9-C56967F004F6}"/>
              </a:ext>
            </a:extLst>
          </p:cNvPr>
          <p:cNvSpPr/>
          <p:nvPr/>
        </p:nvSpPr>
        <p:spPr>
          <a:xfrm>
            <a:off x="7078133" y="2643717"/>
            <a:ext cx="1513416" cy="52916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Análise</a:t>
            </a:r>
            <a:endParaRPr lang="pt-BR" err="1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93F097D-99C1-45EE-9B29-E4148B73FEF6}"/>
              </a:ext>
            </a:extLst>
          </p:cNvPr>
          <p:cNvSpPr/>
          <p:nvPr/>
        </p:nvSpPr>
        <p:spPr>
          <a:xfrm>
            <a:off x="7078133" y="3405717"/>
            <a:ext cx="1513416" cy="52916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Interpretação</a:t>
            </a:r>
            <a:endParaRPr lang="pt-BR" err="1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C8C8300-1199-92F8-34E9-2914DC8C217F}"/>
              </a:ext>
            </a:extLst>
          </p:cNvPr>
          <p:cNvSpPr/>
          <p:nvPr/>
        </p:nvSpPr>
        <p:spPr>
          <a:xfrm>
            <a:off x="664633" y="2781300"/>
            <a:ext cx="2275416" cy="5291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Gerenciamento</a:t>
            </a:r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7D6B097-3CAB-FDB0-5BAA-6F85B3BB752A}"/>
              </a:ext>
            </a:extLst>
          </p:cNvPr>
          <p:cNvSpPr/>
          <p:nvPr/>
        </p:nvSpPr>
        <p:spPr>
          <a:xfrm>
            <a:off x="664633" y="3511550"/>
            <a:ext cx="2275416" cy="5291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Marketing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3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Data-driven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428E29-1BDF-8147-F68F-B880FCA53CBD}"/>
              </a:ext>
            </a:extLst>
          </p:cNvPr>
          <p:cNvSpPr/>
          <p:nvPr/>
        </p:nvSpPr>
        <p:spPr>
          <a:xfrm>
            <a:off x="664633" y="2781300"/>
            <a:ext cx="2275416" cy="5291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Gerenciamento</a:t>
            </a:r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138A175-1CED-E0C4-D3D4-94659B73E708}"/>
              </a:ext>
            </a:extLst>
          </p:cNvPr>
          <p:cNvSpPr/>
          <p:nvPr/>
        </p:nvSpPr>
        <p:spPr>
          <a:xfrm>
            <a:off x="664633" y="3511550"/>
            <a:ext cx="2275416" cy="529166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Marketing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252CBE-932B-B0E8-AC23-42B5D9D93B3A}"/>
              </a:ext>
            </a:extLst>
          </p:cNvPr>
          <p:cNvSpPr/>
          <p:nvPr/>
        </p:nvSpPr>
        <p:spPr>
          <a:xfrm>
            <a:off x="3649133" y="1976966"/>
            <a:ext cx="2084916" cy="25294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ABORDAGEM</a:t>
            </a:r>
            <a:endParaRPr lang="pt-BR"/>
          </a:p>
        </p:txBody>
      </p:sp>
      <p:pic>
        <p:nvPicPr>
          <p:cNvPr id="3" name="Imagem 3" descr="Ícone&#10;&#10;Descrição gerada automaticamente">
            <a:extLst>
              <a:ext uri="{FF2B5EF4-FFF2-40B4-BE49-F238E27FC236}">
                <a16:creationId xmlns:a16="http://schemas.microsoft.com/office/drawing/2014/main" id="{CB4CD62A-5A8A-9C61-6A6F-3400F5A6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387475"/>
            <a:ext cx="1716617" cy="971550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9698BA7-BC78-9A08-3F2D-30286EAA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316" y="3599392"/>
            <a:ext cx="2531534" cy="1426633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F982BE49-760A-0B8D-6A3F-28EB7B522051}"/>
              </a:ext>
            </a:extLst>
          </p:cNvPr>
          <p:cNvSpPr/>
          <p:nvPr/>
        </p:nvSpPr>
        <p:spPr>
          <a:xfrm>
            <a:off x="6076484" y="2151592"/>
            <a:ext cx="687916" cy="2180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A02587-5BF5-BC6D-ECE9-C56967F004F6}"/>
              </a:ext>
            </a:extLst>
          </p:cNvPr>
          <p:cNvSpPr/>
          <p:nvPr/>
        </p:nvSpPr>
        <p:spPr>
          <a:xfrm>
            <a:off x="7078133" y="2643717"/>
            <a:ext cx="1513416" cy="52916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Análise</a:t>
            </a:r>
            <a:endParaRPr lang="pt-BR" err="1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93F097D-99C1-45EE-9B29-E4148B73FEF6}"/>
              </a:ext>
            </a:extLst>
          </p:cNvPr>
          <p:cNvSpPr/>
          <p:nvPr/>
        </p:nvSpPr>
        <p:spPr>
          <a:xfrm>
            <a:off x="7078133" y="3405717"/>
            <a:ext cx="1513416" cy="52916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Interpretação</a:t>
            </a:r>
            <a:endParaRPr lang="pt-BR" err="1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C000C7C-6F30-10A5-9FF6-EAE9A81F12BA}"/>
              </a:ext>
            </a:extLst>
          </p:cNvPr>
          <p:cNvSpPr/>
          <p:nvPr/>
        </p:nvSpPr>
        <p:spPr>
          <a:xfrm>
            <a:off x="7310967" y="738716"/>
            <a:ext cx="1111250" cy="109008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Customer</a:t>
            </a:r>
            <a:r>
              <a:rPr lang="pt-BR">
                <a:cs typeface="Arial"/>
              </a:rPr>
              <a:t> center</a:t>
            </a:r>
            <a:endParaRPr lang="pt-BR"/>
          </a:p>
        </p:txBody>
      </p:sp>
      <p:pic>
        <p:nvPicPr>
          <p:cNvPr id="10" name="Imagem 12">
            <a:extLst>
              <a:ext uri="{FF2B5EF4-FFF2-40B4-BE49-F238E27FC236}">
                <a16:creationId xmlns:a16="http://schemas.microsoft.com/office/drawing/2014/main" id="{944DBB65-3CCB-5879-AFC8-515F46230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713" y="129646"/>
            <a:ext cx="1171575" cy="147637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509B0AC-0402-FEDD-9626-76D5D2A9E371}"/>
              </a:ext>
            </a:extLst>
          </p:cNvPr>
          <p:cNvSpPr/>
          <p:nvPr/>
        </p:nvSpPr>
        <p:spPr>
          <a:xfrm>
            <a:off x="664633" y="1976966"/>
            <a:ext cx="2275416" cy="529166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Área estratégica</a:t>
            </a:r>
            <a:endParaRPr lang="pt-BR"/>
          </a:p>
        </p:txBody>
      </p:sp>
      <p:graphicFrame>
        <p:nvGraphicFramePr>
          <p:cNvPr id="13" name="Diagrama 13">
            <a:extLst>
              <a:ext uri="{FF2B5EF4-FFF2-40B4-BE49-F238E27FC236}">
                <a16:creationId xmlns:a16="http://schemas.microsoft.com/office/drawing/2014/main" id="{F340DA11-4603-B4F6-1398-08CD26E7A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59254"/>
              </p:ext>
            </p:extLst>
          </p:nvPr>
        </p:nvGraphicFramePr>
        <p:xfrm>
          <a:off x="5111750" y="3452283"/>
          <a:ext cx="3524250" cy="231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45930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450</Words>
  <Application>Microsoft Office PowerPoint</Application>
  <PresentationFormat>Apresentação na tela (16:9)</PresentationFormat>
  <Paragraphs>171</Paragraphs>
  <Slides>20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34</cp:revision>
  <dcterms:modified xsi:type="dcterms:W3CDTF">2023-07-25T19:04:02Z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