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4"/>
  </p:notesMasterIdLst>
  <p:sldIdLst>
    <p:sldId id="474" r:id="rId5"/>
    <p:sldId id="473" r:id="rId6"/>
    <p:sldId id="544" r:id="rId7"/>
    <p:sldId id="472" r:id="rId8"/>
    <p:sldId id="536" r:id="rId9"/>
    <p:sldId id="535" r:id="rId10"/>
    <p:sldId id="537" r:id="rId11"/>
    <p:sldId id="538" r:id="rId12"/>
    <p:sldId id="539" r:id="rId13"/>
    <p:sldId id="540" r:id="rId14"/>
    <p:sldId id="543" r:id="rId15"/>
    <p:sldId id="545" r:id="rId16"/>
    <p:sldId id="541" r:id="rId17"/>
    <p:sldId id="542" r:id="rId18"/>
    <p:sldId id="546" r:id="rId19"/>
    <p:sldId id="547" r:id="rId20"/>
    <p:sldId id="548" r:id="rId21"/>
    <p:sldId id="559" r:id="rId22"/>
    <p:sldId id="549" r:id="rId23"/>
    <p:sldId id="550" r:id="rId24"/>
    <p:sldId id="551" r:id="rId25"/>
    <p:sldId id="552" r:id="rId26"/>
    <p:sldId id="553" r:id="rId27"/>
    <p:sldId id="555" r:id="rId28"/>
    <p:sldId id="554" r:id="rId29"/>
    <p:sldId id="556" r:id="rId30"/>
    <p:sldId id="557" r:id="rId31"/>
    <p:sldId id="561" r:id="rId32"/>
    <p:sldId id="56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388" Type="http://schemas.openxmlformats.org/officeDocument/2006/relationships/presProps" Target="presProps.xml"/><Relationship Id="rId392" Type="http://schemas.microsoft.com/office/2018/10/relationships/authors" Target="authors.xml"/><Relationship Id="rId8" Type="http://schemas.openxmlformats.org/officeDocument/2006/relationships/slide" Target="slides/slide4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E0D3FB-A590-4BEE-9C72-A279BB755631}">
      <dgm:prSet phldrT="[Texto]"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O que é modelagem?</a:t>
          </a:r>
          <a:endParaRPr lang="pt-BR" b="1"/>
        </a:p>
      </dgm:t>
    </dgm:pt>
    <dgm:pt modelId="{5BC995BD-D126-4C2E-B646-3FD19C39C92A}" type="parTrans" cxnId="{92EC4E7D-2B43-4FFD-B3A4-816438E6CA53}">
      <dgm:prSet/>
      <dgm:spPr/>
      <dgm:t>
        <a:bodyPr/>
        <a:lstStyle/>
        <a:p>
          <a:endParaRPr lang="pt-BR"/>
        </a:p>
      </dgm:t>
    </dgm:pt>
    <dgm:pt modelId="{B7FB6D33-8981-4F94-BE42-F21BF3D95C21}" type="sibTrans" cxnId="{92EC4E7D-2B43-4FFD-B3A4-816438E6CA53}">
      <dgm:prSet/>
      <dgm:spPr/>
      <dgm:t>
        <a:bodyPr/>
        <a:lstStyle/>
        <a:p>
          <a:endParaRPr lang="pt-BR"/>
        </a:p>
      </dgm:t>
    </dgm:pt>
    <dgm:pt modelId="{421B7AD2-BF97-49F4-BA99-B31AC4E63022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Primeiro contato com modelagem de dados</a:t>
          </a:r>
        </a:p>
      </dgm:t>
    </dgm:pt>
    <dgm:pt modelId="{938E54A6-0713-4EDC-A5ED-527D33A1DB71}" type="parTrans" cxnId="{9558F47C-3329-4046-977A-301FA73A23E6}">
      <dgm:prSet/>
      <dgm:spPr/>
    </dgm:pt>
    <dgm:pt modelId="{4C959B20-DF96-46BE-9A4C-D63F6156357B}" type="sibTrans" cxnId="{9558F47C-3329-4046-977A-301FA73A23E6}">
      <dgm:prSet/>
      <dgm:spPr/>
    </dgm:pt>
    <dgm:pt modelId="{B4613863-5970-4B08-B4D3-08EF201D3794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O que SQL e comandos básicos</a:t>
          </a:r>
        </a:p>
      </dgm:t>
    </dgm:pt>
    <dgm:pt modelId="{FB4DE127-250C-4B29-9003-8FF0BC0F7EB6}" type="parTrans" cxnId="{C7EAC02B-0D18-4FA1-B5A5-182167B49E1B}">
      <dgm:prSet/>
      <dgm:spPr/>
    </dgm:pt>
    <dgm:pt modelId="{9213C955-C667-4FA4-862D-380B0A275BA9}" type="sibTrans" cxnId="{C7EAC02B-0D18-4FA1-B5A5-182167B49E1B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C8982442-EB0F-44A0-9AD8-8A71A2573451}" type="pres">
      <dgm:prSet presAssocID="{E8E0D3FB-A590-4BEE-9C72-A279BB755631}" presName="composite" presStyleCnt="0"/>
      <dgm:spPr/>
    </dgm:pt>
    <dgm:pt modelId="{4BCCBC0C-BFF6-45EF-89C8-110E5A3EC385}" type="pres">
      <dgm:prSet presAssocID="{E8E0D3FB-A590-4BEE-9C72-A279BB755631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88C136A-4A0E-4FE7-948F-A7A304FDFDAC}" type="pres">
      <dgm:prSet presAssocID="{E8E0D3FB-A590-4BEE-9C72-A279BB755631}" presName="DropPinPlaceHolder" presStyleCnt="0"/>
      <dgm:spPr/>
    </dgm:pt>
    <dgm:pt modelId="{70441BF0-8D2C-4AEB-ABF3-0454BD7DD426}" type="pres">
      <dgm:prSet presAssocID="{E8E0D3FB-A590-4BEE-9C72-A279BB755631}" presName="DropPin" presStyleLbl="alignNode1" presStyleIdx="0" presStyleCnt="3"/>
      <dgm:spPr/>
    </dgm:pt>
    <dgm:pt modelId="{E4EF9A45-3051-4B42-8F0C-DE16757B6B17}" type="pres">
      <dgm:prSet presAssocID="{E8E0D3FB-A590-4BEE-9C72-A279BB755631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3441F56-D1DE-42CE-8A39-D60F0005353D}" type="pres">
      <dgm:prSet presAssocID="{E8E0D3FB-A590-4BEE-9C72-A279BB755631}" presName="L2TextContainer" presStyleLbl="revTx" presStyleIdx="0" presStyleCnt="6">
        <dgm:presLayoutVars>
          <dgm:bulletEnabled val="1"/>
        </dgm:presLayoutVars>
      </dgm:prSet>
      <dgm:spPr/>
    </dgm:pt>
    <dgm:pt modelId="{69B00057-4AAA-4C21-94AA-82AB82DA727F}" type="pres">
      <dgm:prSet presAssocID="{E8E0D3FB-A590-4BEE-9C72-A279BB755631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AC956DE1-7691-4720-A44D-78124E93B7ED}" type="pres">
      <dgm:prSet presAssocID="{E8E0D3FB-A590-4BEE-9C72-A279BB755631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7679756-0C7F-490A-8C03-9738A6592A19}" type="pres">
      <dgm:prSet presAssocID="{E8E0D3FB-A590-4BEE-9C72-A279BB755631}" presName="EmptyPlaceHolder" presStyleCnt="0"/>
      <dgm:spPr/>
    </dgm:pt>
    <dgm:pt modelId="{76C6341B-D45E-4FB3-B5FC-D9E89F4B04F6}" type="pres">
      <dgm:prSet presAssocID="{B7FB6D33-8981-4F94-BE42-F21BF3D95C21}" presName="spaceBetweenRectangles" presStyleCnt="0"/>
      <dgm:spPr/>
    </dgm:pt>
    <dgm:pt modelId="{20D31662-734C-4761-A5B6-68C51FCA69E7}" type="pres">
      <dgm:prSet presAssocID="{421B7AD2-BF97-49F4-BA99-B31AC4E63022}" presName="composite" presStyleCnt="0"/>
      <dgm:spPr/>
    </dgm:pt>
    <dgm:pt modelId="{916839F4-D1F4-4620-86FD-FB8CA57E7935}" type="pres">
      <dgm:prSet presAssocID="{421B7AD2-BF97-49F4-BA99-B31AC4E63022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95DCE1C1-55BE-4298-8F50-AE203A684AAC}" type="pres">
      <dgm:prSet presAssocID="{421B7AD2-BF97-49F4-BA99-B31AC4E63022}" presName="DropPinPlaceHolder" presStyleCnt="0"/>
      <dgm:spPr/>
    </dgm:pt>
    <dgm:pt modelId="{1BCC9D3C-B657-482D-B1D3-99B3C3ACE28C}" type="pres">
      <dgm:prSet presAssocID="{421B7AD2-BF97-49F4-BA99-B31AC4E63022}" presName="DropPin" presStyleLbl="alignNode1" presStyleIdx="1" presStyleCnt="3"/>
      <dgm:spPr/>
    </dgm:pt>
    <dgm:pt modelId="{2718D45B-B213-494D-AFBC-BDADDC2685DB}" type="pres">
      <dgm:prSet presAssocID="{421B7AD2-BF97-49F4-BA99-B31AC4E63022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6FE97D0-C548-48B6-B9DA-5C752D41400D}" type="pres">
      <dgm:prSet presAssocID="{421B7AD2-BF97-49F4-BA99-B31AC4E63022}" presName="L2TextContainer" presStyleLbl="revTx" presStyleIdx="2" presStyleCnt="6">
        <dgm:presLayoutVars>
          <dgm:bulletEnabled val="1"/>
        </dgm:presLayoutVars>
      </dgm:prSet>
      <dgm:spPr/>
    </dgm:pt>
    <dgm:pt modelId="{82B54DD2-4AA7-4F11-94A4-9DD9D7BABF74}" type="pres">
      <dgm:prSet presAssocID="{421B7AD2-BF97-49F4-BA99-B31AC4E63022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71A846B-A183-4009-9341-17348350307A}" type="pres">
      <dgm:prSet presAssocID="{421B7AD2-BF97-49F4-BA99-B31AC4E63022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80B0E51-2B7B-4F71-8EA6-42FEA6BFD0C5}" type="pres">
      <dgm:prSet presAssocID="{421B7AD2-BF97-49F4-BA99-B31AC4E63022}" presName="EmptyPlaceHolder" presStyleCnt="0"/>
      <dgm:spPr/>
    </dgm:pt>
    <dgm:pt modelId="{19156B65-ECFA-41CE-A57D-0ED01F2A74F1}" type="pres">
      <dgm:prSet presAssocID="{4C959B20-DF96-46BE-9A4C-D63F6156357B}" presName="spaceBetweenRectangles" presStyleCnt="0"/>
      <dgm:spPr/>
    </dgm:pt>
    <dgm:pt modelId="{9B60A9E8-363D-428D-B5CA-C5D8658B378F}" type="pres">
      <dgm:prSet presAssocID="{B4613863-5970-4B08-B4D3-08EF201D3794}" presName="composite" presStyleCnt="0"/>
      <dgm:spPr/>
    </dgm:pt>
    <dgm:pt modelId="{36BE0B97-39F3-4827-B2B2-5A824FB51610}" type="pres">
      <dgm:prSet presAssocID="{B4613863-5970-4B08-B4D3-08EF201D3794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0E26278-9334-4939-A778-969D4200D719}" type="pres">
      <dgm:prSet presAssocID="{B4613863-5970-4B08-B4D3-08EF201D3794}" presName="DropPinPlaceHolder" presStyleCnt="0"/>
      <dgm:spPr/>
    </dgm:pt>
    <dgm:pt modelId="{CE997030-1591-4456-ACB4-ADDB52887EE5}" type="pres">
      <dgm:prSet presAssocID="{B4613863-5970-4B08-B4D3-08EF201D3794}" presName="DropPin" presStyleLbl="alignNode1" presStyleIdx="2" presStyleCnt="3"/>
      <dgm:spPr/>
    </dgm:pt>
    <dgm:pt modelId="{D008B41C-0278-4B1C-9B87-AD210ECDDC17}" type="pres">
      <dgm:prSet presAssocID="{B4613863-5970-4B08-B4D3-08EF201D3794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CF34629-C061-43E2-BC55-FC5239443A81}" type="pres">
      <dgm:prSet presAssocID="{B4613863-5970-4B08-B4D3-08EF201D3794}" presName="L2TextContainer" presStyleLbl="revTx" presStyleIdx="4" presStyleCnt="6">
        <dgm:presLayoutVars>
          <dgm:bulletEnabled val="1"/>
        </dgm:presLayoutVars>
      </dgm:prSet>
      <dgm:spPr/>
    </dgm:pt>
    <dgm:pt modelId="{79729839-385C-489E-9661-624D72080926}" type="pres">
      <dgm:prSet presAssocID="{B4613863-5970-4B08-B4D3-08EF201D3794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52280603-14D9-4310-AE69-91A38DFA34F1}" type="pres">
      <dgm:prSet presAssocID="{B4613863-5970-4B08-B4D3-08EF201D3794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044A64-E5A3-47E3-84E8-DC5E20DBD6E4}" type="pres">
      <dgm:prSet presAssocID="{B4613863-5970-4B08-B4D3-08EF201D3794}" presName="EmptyPlaceHolder" presStyleCnt="0"/>
      <dgm:spPr/>
    </dgm:pt>
  </dgm:ptLst>
  <dgm:cxnLst>
    <dgm:cxn modelId="{686F160D-ACC9-41E5-BC50-D0B990ED4A54}" type="presOf" srcId="{E8E0D3FB-A590-4BEE-9C72-A279BB755631}" destId="{69B00057-4AAA-4C21-94AA-82AB82DA727F}" srcOrd="0" destOrd="0" presId="urn:microsoft.com/office/officeart/2017/3/layout/DropPinTimeline"/>
    <dgm:cxn modelId="{C7EAC02B-0D18-4FA1-B5A5-182167B49E1B}" srcId="{B2A373E1-0EF3-4471-BC5F-CE9A58991D11}" destId="{B4613863-5970-4B08-B4D3-08EF201D3794}" srcOrd="2" destOrd="0" parTransId="{FB4DE127-250C-4B29-9003-8FF0BC0F7EB6}" sibTransId="{9213C955-C667-4FA4-862D-380B0A275BA9}"/>
    <dgm:cxn modelId="{3C6A8641-C966-44AC-AAB8-5BDD3C9D213A}" type="presOf" srcId="{421B7AD2-BF97-49F4-BA99-B31AC4E63022}" destId="{82B54DD2-4AA7-4F11-94A4-9DD9D7BABF74}" srcOrd="0" destOrd="0" presId="urn:microsoft.com/office/officeart/2017/3/layout/DropPinTimeline"/>
    <dgm:cxn modelId="{50BEB748-A0CC-44A1-A295-E67438A2973B}" type="presOf" srcId="{B4613863-5970-4B08-B4D3-08EF201D3794}" destId="{79729839-385C-489E-9661-624D72080926}" srcOrd="0" destOrd="0" presId="urn:microsoft.com/office/officeart/2017/3/layout/DropPinTimeline"/>
    <dgm:cxn modelId="{9558F47C-3329-4046-977A-301FA73A23E6}" srcId="{B2A373E1-0EF3-4471-BC5F-CE9A58991D11}" destId="{421B7AD2-BF97-49F4-BA99-B31AC4E63022}" srcOrd="1" destOrd="0" parTransId="{938E54A6-0713-4EDC-A5ED-527D33A1DB71}" sibTransId="{4C959B20-DF96-46BE-9A4C-D63F6156357B}"/>
    <dgm:cxn modelId="{92EC4E7D-2B43-4FFD-B3A4-816438E6CA53}" srcId="{B2A373E1-0EF3-4471-BC5F-CE9A58991D11}" destId="{E8E0D3FB-A590-4BEE-9C72-A279BB755631}" srcOrd="0" destOrd="0" parTransId="{5BC995BD-D126-4C2E-B646-3FD19C39C92A}" sibTransId="{B7FB6D33-8981-4F94-BE42-F21BF3D95C21}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A4C48E49-5A2A-424B-8751-FA3F31E38C0E}" type="presParOf" srcId="{AA28CA9B-BAF9-47E7-8A13-702C8082A656}" destId="{FF14B7D0-5540-400A-A05F-2B217081068A}" srcOrd="0" destOrd="0" presId="urn:microsoft.com/office/officeart/2017/3/layout/DropPinTimeline"/>
    <dgm:cxn modelId="{3ECDD9FD-0E2E-484F-9441-0E1999A31E14}" type="presParOf" srcId="{AA28CA9B-BAF9-47E7-8A13-702C8082A656}" destId="{D53483CF-162A-4103-B3D8-65A409537D8D}" srcOrd="1" destOrd="0" presId="urn:microsoft.com/office/officeart/2017/3/layout/DropPinTimeline"/>
    <dgm:cxn modelId="{187F5115-93C6-4F57-94A8-0776951C3800}" type="presParOf" srcId="{D53483CF-162A-4103-B3D8-65A409537D8D}" destId="{C8982442-EB0F-44A0-9AD8-8A71A2573451}" srcOrd="0" destOrd="0" presId="urn:microsoft.com/office/officeart/2017/3/layout/DropPinTimeline"/>
    <dgm:cxn modelId="{4657CB5E-EBBF-4BA2-833D-378FE8AB67DD}" type="presParOf" srcId="{C8982442-EB0F-44A0-9AD8-8A71A2573451}" destId="{4BCCBC0C-BFF6-45EF-89C8-110E5A3EC385}" srcOrd="0" destOrd="0" presId="urn:microsoft.com/office/officeart/2017/3/layout/DropPinTimeline"/>
    <dgm:cxn modelId="{D826A886-CB1B-45B2-9E60-02A7D2B4D073}" type="presParOf" srcId="{C8982442-EB0F-44A0-9AD8-8A71A2573451}" destId="{488C136A-4A0E-4FE7-948F-A7A304FDFDAC}" srcOrd="1" destOrd="0" presId="urn:microsoft.com/office/officeart/2017/3/layout/DropPinTimeline"/>
    <dgm:cxn modelId="{C1E11802-AADA-4E4C-A32D-CA57054C7B77}" type="presParOf" srcId="{488C136A-4A0E-4FE7-948F-A7A304FDFDAC}" destId="{70441BF0-8D2C-4AEB-ABF3-0454BD7DD426}" srcOrd="0" destOrd="0" presId="urn:microsoft.com/office/officeart/2017/3/layout/DropPinTimeline"/>
    <dgm:cxn modelId="{1239C335-EC24-4950-A02E-9278AE0487FC}" type="presParOf" srcId="{488C136A-4A0E-4FE7-948F-A7A304FDFDAC}" destId="{E4EF9A45-3051-4B42-8F0C-DE16757B6B17}" srcOrd="1" destOrd="0" presId="urn:microsoft.com/office/officeart/2017/3/layout/DropPinTimeline"/>
    <dgm:cxn modelId="{F53D2E0C-D053-4ED3-9A26-C5BEE1A04A5B}" type="presParOf" srcId="{C8982442-EB0F-44A0-9AD8-8A71A2573451}" destId="{53441F56-D1DE-42CE-8A39-D60F0005353D}" srcOrd="2" destOrd="0" presId="urn:microsoft.com/office/officeart/2017/3/layout/DropPinTimeline"/>
    <dgm:cxn modelId="{B7CC32E1-96C8-4B30-B678-069F54CDAC51}" type="presParOf" srcId="{C8982442-EB0F-44A0-9AD8-8A71A2573451}" destId="{69B00057-4AAA-4C21-94AA-82AB82DA727F}" srcOrd="3" destOrd="0" presId="urn:microsoft.com/office/officeart/2017/3/layout/DropPinTimeline"/>
    <dgm:cxn modelId="{C281AECA-60F3-4BAD-8B16-C7744BFFABF9}" type="presParOf" srcId="{C8982442-EB0F-44A0-9AD8-8A71A2573451}" destId="{AC956DE1-7691-4720-A44D-78124E93B7ED}" srcOrd="4" destOrd="0" presId="urn:microsoft.com/office/officeart/2017/3/layout/DropPinTimeline"/>
    <dgm:cxn modelId="{119AB5A2-111D-40C7-9301-6F960C46B00D}" type="presParOf" srcId="{C8982442-EB0F-44A0-9AD8-8A71A2573451}" destId="{07679756-0C7F-490A-8C03-9738A6592A19}" srcOrd="5" destOrd="0" presId="urn:microsoft.com/office/officeart/2017/3/layout/DropPinTimeline"/>
    <dgm:cxn modelId="{1584419B-0A63-46D1-9AEC-3B4E2C190592}" type="presParOf" srcId="{D53483CF-162A-4103-B3D8-65A409537D8D}" destId="{76C6341B-D45E-4FB3-B5FC-D9E89F4B04F6}" srcOrd="1" destOrd="0" presId="urn:microsoft.com/office/officeart/2017/3/layout/DropPinTimeline"/>
    <dgm:cxn modelId="{512C1B3B-DBC8-43D4-BF59-44C09EB3E800}" type="presParOf" srcId="{D53483CF-162A-4103-B3D8-65A409537D8D}" destId="{20D31662-734C-4761-A5B6-68C51FCA69E7}" srcOrd="2" destOrd="0" presId="urn:microsoft.com/office/officeart/2017/3/layout/DropPinTimeline"/>
    <dgm:cxn modelId="{FEE8C426-AE3C-4254-8F27-677B262B6C30}" type="presParOf" srcId="{20D31662-734C-4761-A5B6-68C51FCA69E7}" destId="{916839F4-D1F4-4620-86FD-FB8CA57E7935}" srcOrd="0" destOrd="0" presId="urn:microsoft.com/office/officeart/2017/3/layout/DropPinTimeline"/>
    <dgm:cxn modelId="{BC55ACAF-2066-4A7C-82B7-398DA9974681}" type="presParOf" srcId="{20D31662-734C-4761-A5B6-68C51FCA69E7}" destId="{95DCE1C1-55BE-4298-8F50-AE203A684AAC}" srcOrd="1" destOrd="0" presId="urn:microsoft.com/office/officeart/2017/3/layout/DropPinTimeline"/>
    <dgm:cxn modelId="{F36C1C97-B186-4EA2-AE59-80F8508947A8}" type="presParOf" srcId="{95DCE1C1-55BE-4298-8F50-AE203A684AAC}" destId="{1BCC9D3C-B657-482D-B1D3-99B3C3ACE28C}" srcOrd="0" destOrd="0" presId="urn:microsoft.com/office/officeart/2017/3/layout/DropPinTimeline"/>
    <dgm:cxn modelId="{3B11FF03-C907-4A7C-8E8E-4D73BD58C395}" type="presParOf" srcId="{95DCE1C1-55BE-4298-8F50-AE203A684AAC}" destId="{2718D45B-B213-494D-AFBC-BDADDC2685DB}" srcOrd="1" destOrd="0" presId="urn:microsoft.com/office/officeart/2017/3/layout/DropPinTimeline"/>
    <dgm:cxn modelId="{22D12412-F446-459A-9F60-6CF42624CC4F}" type="presParOf" srcId="{20D31662-734C-4761-A5B6-68C51FCA69E7}" destId="{D6FE97D0-C548-48B6-B9DA-5C752D41400D}" srcOrd="2" destOrd="0" presId="urn:microsoft.com/office/officeart/2017/3/layout/DropPinTimeline"/>
    <dgm:cxn modelId="{37467825-F7FF-4FC5-A181-4A5684060DA8}" type="presParOf" srcId="{20D31662-734C-4761-A5B6-68C51FCA69E7}" destId="{82B54DD2-4AA7-4F11-94A4-9DD9D7BABF74}" srcOrd="3" destOrd="0" presId="urn:microsoft.com/office/officeart/2017/3/layout/DropPinTimeline"/>
    <dgm:cxn modelId="{2E228A42-FC6F-4F5E-94F5-528ACECECA30}" type="presParOf" srcId="{20D31662-734C-4761-A5B6-68C51FCA69E7}" destId="{B71A846B-A183-4009-9341-17348350307A}" srcOrd="4" destOrd="0" presId="urn:microsoft.com/office/officeart/2017/3/layout/DropPinTimeline"/>
    <dgm:cxn modelId="{68C5FB64-7EB3-452A-A6B2-1B2CD85EC18F}" type="presParOf" srcId="{20D31662-734C-4761-A5B6-68C51FCA69E7}" destId="{780B0E51-2B7B-4F71-8EA6-42FEA6BFD0C5}" srcOrd="5" destOrd="0" presId="urn:microsoft.com/office/officeart/2017/3/layout/DropPinTimeline"/>
    <dgm:cxn modelId="{8017B4A1-DC6D-4C25-8CDE-B30AE6EA77CE}" type="presParOf" srcId="{D53483CF-162A-4103-B3D8-65A409537D8D}" destId="{19156B65-ECFA-41CE-A57D-0ED01F2A74F1}" srcOrd="3" destOrd="0" presId="urn:microsoft.com/office/officeart/2017/3/layout/DropPinTimeline"/>
    <dgm:cxn modelId="{7EF9A719-B8CA-4143-9C85-4AEBA8437202}" type="presParOf" srcId="{D53483CF-162A-4103-B3D8-65A409537D8D}" destId="{9B60A9E8-363D-428D-B5CA-C5D8658B378F}" srcOrd="4" destOrd="0" presId="urn:microsoft.com/office/officeart/2017/3/layout/DropPinTimeline"/>
    <dgm:cxn modelId="{86012C4C-AAFE-4C15-BFCC-DA1A84402856}" type="presParOf" srcId="{9B60A9E8-363D-428D-B5CA-C5D8658B378F}" destId="{36BE0B97-39F3-4827-B2B2-5A824FB51610}" srcOrd="0" destOrd="0" presId="urn:microsoft.com/office/officeart/2017/3/layout/DropPinTimeline"/>
    <dgm:cxn modelId="{401034B7-1BA6-49AE-8958-B0876935893B}" type="presParOf" srcId="{9B60A9E8-363D-428D-B5CA-C5D8658B378F}" destId="{40E26278-9334-4939-A778-969D4200D719}" srcOrd="1" destOrd="0" presId="urn:microsoft.com/office/officeart/2017/3/layout/DropPinTimeline"/>
    <dgm:cxn modelId="{19BE5669-3F2A-4755-B693-B4B92C4A7DFD}" type="presParOf" srcId="{40E26278-9334-4939-A778-969D4200D719}" destId="{CE997030-1591-4456-ACB4-ADDB52887EE5}" srcOrd="0" destOrd="0" presId="urn:microsoft.com/office/officeart/2017/3/layout/DropPinTimeline"/>
    <dgm:cxn modelId="{0184A9AE-8D56-456C-84D7-7A68D9D0452F}" type="presParOf" srcId="{40E26278-9334-4939-A778-969D4200D719}" destId="{D008B41C-0278-4B1C-9B87-AD210ECDDC17}" srcOrd="1" destOrd="0" presId="urn:microsoft.com/office/officeart/2017/3/layout/DropPinTimeline"/>
    <dgm:cxn modelId="{D2FD1C0E-A3D9-49D6-B957-BF860AB433DD}" type="presParOf" srcId="{9B60A9E8-363D-428D-B5CA-C5D8658B378F}" destId="{5CF34629-C061-43E2-BC55-FC5239443A81}" srcOrd="2" destOrd="0" presId="urn:microsoft.com/office/officeart/2017/3/layout/DropPinTimeline"/>
    <dgm:cxn modelId="{BDC3989F-E54B-4A70-B2A1-33662F0F7538}" type="presParOf" srcId="{9B60A9E8-363D-428D-B5CA-C5D8658B378F}" destId="{79729839-385C-489E-9661-624D72080926}" srcOrd="3" destOrd="0" presId="urn:microsoft.com/office/officeart/2017/3/layout/DropPinTimeline"/>
    <dgm:cxn modelId="{DCAC3D07-E1F0-4DB0-8C09-6E6201EF21F7}" type="presParOf" srcId="{9B60A9E8-363D-428D-B5CA-C5D8658B378F}" destId="{52280603-14D9-4310-AE69-91A38DFA34F1}" srcOrd="4" destOrd="0" presId="urn:microsoft.com/office/officeart/2017/3/layout/DropPinTimeline"/>
    <dgm:cxn modelId="{BFF3B5A4-FE4F-408C-A63C-8D43C50BEC46}" type="presParOf" srcId="{9B60A9E8-363D-428D-B5CA-C5D8658B378F}" destId="{73044A64-E5A3-47E3-84E8-DC5E20DBD6E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5F194-0AFB-4B3A-8DFF-A544865C333D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4CB8FF-5507-470E-A342-2EBA4DCE24B1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</a:t>
          </a:r>
          <a:r>
            <a:rPr lang="pt-BR" err="1">
              <a:latin typeface="Arial"/>
            </a:rPr>
            <a:t>Mini-mundo</a:t>
          </a:r>
          <a:endParaRPr lang="pt-BR"/>
        </a:p>
      </dgm:t>
    </dgm:pt>
    <dgm:pt modelId="{9E7DA3B6-E223-4B81-A126-5A72C428FC38}" type="parTrans" cxnId="{25B1CB2F-4A8C-42EB-9A4C-CD97F9633ABC}">
      <dgm:prSet/>
      <dgm:spPr/>
      <dgm:t>
        <a:bodyPr/>
        <a:lstStyle/>
        <a:p>
          <a:endParaRPr lang="pt-BR"/>
        </a:p>
      </dgm:t>
    </dgm:pt>
    <dgm:pt modelId="{E1256B84-83AB-4999-B890-A46C17AB5CBF}" type="sibTrans" cxnId="{25B1CB2F-4A8C-42EB-9A4C-CD97F9633ABC}">
      <dgm:prSet/>
      <dgm:spPr/>
      <dgm:t>
        <a:bodyPr/>
        <a:lstStyle/>
        <a:p>
          <a:endParaRPr lang="pt-BR"/>
        </a:p>
      </dgm:t>
    </dgm:pt>
    <dgm:pt modelId="{BD1A1F32-045C-4346-84B3-C9577DD41561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Delimitando o contexto dos dados</a:t>
          </a:r>
          <a:endParaRPr lang="pt-BR"/>
        </a:p>
      </dgm:t>
    </dgm:pt>
    <dgm:pt modelId="{53D4E612-7DDF-451E-8BA1-2D3C8678B163}" type="parTrans" cxnId="{85E8F1B0-0AD0-4274-9113-E19B7EC1C98B}">
      <dgm:prSet/>
      <dgm:spPr/>
      <dgm:t>
        <a:bodyPr/>
        <a:lstStyle/>
        <a:p>
          <a:endParaRPr lang="pt-BR"/>
        </a:p>
      </dgm:t>
    </dgm:pt>
    <dgm:pt modelId="{09D2C9F8-473A-47F2-8342-ED3D626652BD}" type="sibTrans" cxnId="{85E8F1B0-0AD0-4274-9113-E19B7EC1C98B}">
      <dgm:prSet/>
      <dgm:spPr/>
      <dgm:t>
        <a:bodyPr/>
        <a:lstStyle/>
        <a:p>
          <a:endParaRPr lang="pt-BR"/>
        </a:p>
      </dgm:t>
    </dgm:pt>
    <dgm:pt modelId="{0B1293CE-7750-4948-A6E0-98223A113C95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Alto nível</a:t>
          </a:r>
          <a:endParaRPr lang="pt-BR"/>
        </a:p>
      </dgm:t>
    </dgm:pt>
    <dgm:pt modelId="{2F4FD383-4E07-4608-BC09-4E06DB529E1E}" type="parTrans" cxnId="{B59BD646-F276-4036-A435-F3196E0CDEF9}">
      <dgm:prSet/>
      <dgm:spPr/>
      <dgm:t>
        <a:bodyPr/>
        <a:lstStyle/>
        <a:p>
          <a:endParaRPr lang="pt-BR"/>
        </a:p>
      </dgm:t>
    </dgm:pt>
    <dgm:pt modelId="{A96C14E8-3CFA-4F04-9192-8B26D37762D7}" type="sibTrans" cxnId="{B59BD646-F276-4036-A435-F3196E0CDEF9}">
      <dgm:prSet/>
      <dgm:spPr/>
      <dgm:t>
        <a:bodyPr/>
        <a:lstStyle/>
        <a:p>
          <a:endParaRPr lang="pt-BR"/>
        </a:p>
      </dgm:t>
    </dgm:pt>
    <dgm:pt modelId="{AF35FA10-E320-4057-9C3E-70FD58A0F94A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Requisitos para criação do modelo</a:t>
          </a:r>
          <a:endParaRPr lang="pt-BR"/>
        </a:p>
      </dgm:t>
    </dgm:pt>
    <dgm:pt modelId="{7D60ECE2-FF62-4236-9F44-58077F3BF4A8}" type="parTrans" cxnId="{6B29FCDC-54C9-499B-A203-682869DA76F6}">
      <dgm:prSet/>
      <dgm:spPr/>
      <dgm:t>
        <a:bodyPr/>
        <a:lstStyle/>
        <a:p>
          <a:endParaRPr lang="pt-BR"/>
        </a:p>
      </dgm:t>
    </dgm:pt>
    <dgm:pt modelId="{9D9B932D-8ED0-4731-8509-2FD54AF72799}" type="sibTrans" cxnId="{6B29FCDC-54C9-499B-A203-682869DA76F6}">
      <dgm:prSet/>
      <dgm:spPr/>
      <dgm:t>
        <a:bodyPr/>
        <a:lstStyle/>
        <a:p>
          <a:endParaRPr lang="pt-BR"/>
        </a:p>
      </dgm:t>
    </dgm:pt>
    <dgm:pt modelId="{98C036D0-6246-4947-B9B3-AC8ED1A85AEB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Esquema</a:t>
          </a:r>
          <a:endParaRPr lang="pt-BR"/>
        </a:p>
      </dgm:t>
    </dgm:pt>
    <dgm:pt modelId="{FC899969-BBB6-48A3-94CF-09D5AC49B7DB}" type="parTrans" cxnId="{BD5D4D1B-ACA6-4AF6-90BB-6F4986093BC2}">
      <dgm:prSet/>
      <dgm:spPr/>
      <dgm:t>
        <a:bodyPr/>
        <a:lstStyle/>
        <a:p>
          <a:endParaRPr lang="pt-BR"/>
        </a:p>
      </dgm:t>
    </dgm:pt>
    <dgm:pt modelId="{18978CA7-920F-40DF-92A2-87AF45D5484A}" type="sibTrans" cxnId="{BD5D4D1B-ACA6-4AF6-90BB-6F4986093BC2}">
      <dgm:prSet/>
      <dgm:spPr/>
      <dgm:t>
        <a:bodyPr/>
        <a:lstStyle/>
        <a:p>
          <a:endParaRPr lang="pt-BR"/>
        </a:p>
      </dgm:t>
    </dgm:pt>
    <dgm:pt modelId="{0546D853-EB68-49AE-B192-27B008DF5C91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Definindo estrutura relacional</a:t>
          </a:r>
          <a:endParaRPr lang="pt-BR"/>
        </a:p>
      </dgm:t>
    </dgm:pt>
    <dgm:pt modelId="{CAC76AC1-7F85-4B6B-8359-6958824CC898}" type="parTrans" cxnId="{C4331A7D-A2A4-445A-B8E9-111999B3BB63}">
      <dgm:prSet/>
      <dgm:spPr/>
      <dgm:t>
        <a:bodyPr/>
        <a:lstStyle/>
        <a:p>
          <a:endParaRPr lang="pt-BR"/>
        </a:p>
      </dgm:t>
    </dgm:pt>
    <dgm:pt modelId="{E61CFF1C-AACE-40D1-8958-F8F528535CEB}" type="sibTrans" cxnId="{C4331A7D-A2A4-445A-B8E9-111999B3BB63}">
      <dgm:prSet/>
      <dgm:spPr/>
      <dgm:t>
        <a:bodyPr/>
        <a:lstStyle/>
        <a:p>
          <a:endParaRPr lang="pt-BR"/>
        </a:p>
      </dgm:t>
    </dgm:pt>
    <dgm:pt modelId="{2EE99571-3593-4B05-92BC-44E06290A232}">
      <dgm:prSet phldr="0"/>
      <dgm:spPr/>
      <dgm:t>
        <a:bodyPr/>
        <a:lstStyle/>
        <a:p>
          <a:pPr rtl="0"/>
          <a:r>
            <a:rPr lang="pt-BR">
              <a:latin typeface="Arial"/>
            </a:rPr>
            <a:t> SGBD</a:t>
          </a:r>
        </a:p>
      </dgm:t>
    </dgm:pt>
    <dgm:pt modelId="{4FF1604F-4119-48C0-ABBE-19A7D6E9A746}" type="parTrans" cxnId="{E0899C1D-4C7C-4F93-A484-6AD1163DF084}">
      <dgm:prSet/>
      <dgm:spPr/>
    </dgm:pt>
    <dgm:pt modelId="{1F4EF9BA-0ED0-4297-A765-7CCB786332F7}" type="sibTrans" cxnId="{E0899C1D-4C7C-4F93-A484-6AD1163DF084}">
      <dgm:prSet/>
      <dgm:spPr/>
    </dgm:pt>
    <dgm:pt modelId="{359B7CED-D48D-4C86-ABFD-04B6C69E49FC}">
      <dgm:prSet phldr="0"/>
      <dgm:spPr/>
      <dgm:t>
        <a:bodyPr/>
        <a:lstStyle/>
        <a:p>
          <a:pPr rtl="0"/>
          <a:r>
            <a:rPr lang="pt-BR">
              <a:latin typeface="Arial"/>
            </a:rPr>
            <a:t>Implementando -  criando o DB.</a:t>
          </a:r>
        </a:p>
      </dgm:t>
    </dgm:pt>
    <dgm:pt modelId="{12EB66D3-5338-420D-8B6B-3FAEBBF069A1}" type="parTrans" cxnId="{93D253F5-D110-4A56-B1E0-554125287061}">
      <dgm:prSet/>
      <dgm:spPr/>
    </dgm:pt>
    <dgm:pt modelId="{35E3A38F-6178-4198-AE3A-043113B912FD}" type="sibTrans" cxnId="{93D253F5-D110-4A56-B1E0-554125287061}">
      <dgm:prSet/>
      <dgm:spPr/>
    </dgm:pt>
    <dgm:pt modelId="{2009CE87-5A5E-4BFE-A6B1-0E72B290B74F}" type="pres">
      <dgm:prSet presAssocID="{3E15F194-0AFB-4B3A-8DFF-A544865C333D}" presName="Name0" presStyleCnt="0">
        <dgm:presLayoutVars>
          <dgm:dir/>
          <dgm:animLvl val="lvl"/>
          <dgm:resizeHandles val="exact"/>
        </dgm:presLayoutVars>
      </dgm:prSet>
      <dgm:spPr/>
    </dgm:pt>
    <dgm:pt modelId="{BA8D36E5-705B-4C55-AB98-6267A4F1F4FA}" type="pres">
      <dgm:prSet presAssocID="{3E15F194-0AFB-4B3A-8DFF-A544865C333D}" presName="tSp" presStyleCnt="0"/>
      <dgm:spPr/>
    </dgm:pt>
    <dgm:pt modelId="{1B2FADB5-F658-4F93-8AEF-93B39E95BB09}" type="pres">
      <dgm:prSet presAssocID="{3E15F194-0AFB-4B3A-8DFF-A544865C333D}" presName="bSp" presStyleCnt="0"/>
      <dgm:spPr/>
    </dgm:pt>
    <dgm:pt modelId="{40A89958-2386-4700-88FD-37BDB2C6C994}" type="pres">
      <dgm:prSet presAssocID="{3E15F194-0AFB-4B3A-8DFF-A544865C333D}" presName="process" presStyleCnt="0"/>
      <dgm:spPr/>
    </dgm:pt>
    <dgm:pt modelId="{2CB4D923-9E03-4C20-9051-71C8888F039E}" type="pres">
      <dgm:prSet presAssocID="{E54CB8FF-5507-470E-A342-2EBA4DCE24B1}" presName="composite1" presStyleCnt="0"/>
      <dgm:spPr/>
    </dgm:pt>
    <dgm:pt modelId="{38EB292C-F364-4C46-87AC-9F52344B5ECB}" type="pres">
      <dgm:prSet presAssocID="{E54CB8FF-5507-470E-A342-2EBA4DCE24B1}" presName="dummyNode1" presStyleLbl="node1" presStyleIdx="0" presStyleCnt="4"/>
      <dgm:spPr/>
    </dgm:pt>
    <dgm:pt modelId="{CFBAA108-4A57-4247-A978-FA5C3675FE6A}" type="pres">
      <dgm:prSet presAssocID="{E54CB8FF-5507-470E-A342-2EBA4DCE24B1}" presName="childNode1" presStyleLbl="bgAcc1" presStyleIdx="0" presStyleCnt="4">
        <dgm:presLayoutVars>
          <dgm:bulletEnabled val="1"/>
        </dgm:presLayoutVars>
      </dgm:prSet>
      <dgm:spPr/>
    </dgm:pt>
    <dgm:pt modelId="{3F16B963-7B1A-44E3-9E97-BEF07E871382}" type="pres">
      <dgm:prSet presAssocID="{E54CB8FF-5507-470E-A342-2EBA4DCE24B1}" presName="childNode1tx" presStyleLbl="bgAcc1" presStyleIdx="0" presStyleCnt="4">
        <dgm:presLayoutVars>
          <dgm:bulletEnabled val="1"/>
        </dgm:presLayoutVars>
      </dgm:prSet>
      <dgm:spPr/>
    </dgm:pt>
    <dgm:pt modelId="{425F8B16-CEF0-4A50-9950-3A401519A8B6}" type="pres">
      <dgm:prSet presAssocID="{E54CB8FF-5507-470E-A342-2EBA4DCE24B1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FADD1B5-1FE7-49E7-BC32-D51E9C1B8B0C}" type="pres">
      <dgm:prSet presAssocID="{E54CB8FF-5507-470E-A342-2EBA4DCE24B1}" presName="connSite1" presStyleCnt="0"/>
      <dgm:spPr/>
    </dgm:pt>
    <dgm:pt modelId="{56B6F40C-E7D4-46D9-AE00-55A5546C9F1B}" type="pres">
      <dgm:prSet presAssocID="{E1256B84-83AB-4999-B890-A46C17AB5CBF}" presName="Name9" presStyleLbl="sibTrans2D1" presStyleIdx="0" presStyleCnt="3"/>
      <dgm:spPr/>
    </dgm:pt>
    <dgm:pt modelId="{4BCFAF5D-BB84-4D36-93C5-4F5B85AD8F7D}" type="pres">
      <dgm:prSet presAssocID="{0B1293CE-7750-4948-A6E0-98223A113C95}" presName="composite2" presStyleCnt="0"/>
      <dgm:spPr/>
    </dgm:pt>
    <dgm:pt modelId="{EEAA9B38-394F-44CC-9C0C-84C96D2765BB}" type="pres">
      <dgm:prSet presAssocID="{0B1293CE-7750-4948-A6E0-98223A113C95}" presName="dummyNode2" presStyleLbl="node1" presStyleIdx="0" presStyleCnt="4"/>
      <dgm:spPr/>
    </dgm:pt>
    <dgm:pt modelId="{16CDAEAD-A322-4A65-BA33-A2D7B18EF6BE}" type="pres">
      <dgm:prSet presAssocID="{0B1293CE-7750-4948-A6E0-98223A113C95}" presName="childNode2" presStyleLbl="bgAcc1" presStyleIdx="1" presStyleCnt="4">
        <dgm:presLayoutVars>
          <dgm:bulletEnabled val="1"/>
        </dgm:presLayoutVars>
      </dgm:prSet>
      <dgm:spPr/>
    </dgm:pt>
    <dgm:pt modelId="{C6C010AA-C1E5-4A26-8F81-438A53D18324}" type="pres">
      <dgm:prSet presAssocID="{0B1293CE-7750-4948-A6E0-98223A113C95}" presName="childNode2tx" presStyleLbl="bgAcc1" presStyleIdx="1" presStyleCnt="4">
        <dgm:presLayoutVars>
          <dgm:bulletEnabled val="1"/>
        </dgm:presLayoutVars>
      </dgm:prSet>
      <dgm:spPr/>
    </dgm:pt>
    <dgm:pt modelId="{2DB1A9FB-A4B6-4EB5-9138-368167952120}" type="pres">
      <dgm:prSet presAssocID="{0B1293CE-7750-4948-A6E0-98223A113C9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6D80B32-E458-4BBC-A121-303F0FB94514}" type="pres">
      <dgm:prSet presAssocID="{0B1293CE-7750-4948-A6E0-98223A113C95}" presName="connSite2" presStyleCnt="0"/>
      <dgm:spPr/>
    </dgm:pt>
    <dgm:pt modelId="{61F54042-6EBB-4017-BF39-EA1DFB27A06C}" type="pres">
      <dgm:prSet presAssocID="{A96C14E8-3CFA-4F04-9192-8B26D37762D7}" presName="Name18" presStyleLbl="sibTrans2D1" presStyleIdx="1" presStyleCnt="3"/>
      <dgm:spPr/>
    </dgm:pt>
    <dgm:pt modelId="{B557CF63-0C16-4F94-A74A-1ED64ED73019}" type="pres">
      <dgm:prSet presAssocID="{98C036D0-6246-4947-B9B3-AC8ED1A85AEB}" presName="composite1" presStyleCnt="0"/>
      <dgm:spPr/>
    </dgm:pt>
    <dgm:pt modelId="{1E1D1F51-6F6D-4B5B-9599-6E23E47B5E6F}" type="pres">
      <dgm:prSet presAssocID="{98C036D0-6246-4947-B9B3-AC8ED1A85AEB}" presName="dummyNode1" presStyleLbl="node1" presStyleIdx="1" presStyleCnt="4"/>
      <dgm:spPr/>
    </dgm:pt>
    <dgm:pt modelId="{587E7348-A3CB-451B-874C-1DE174BFFB31}" type="pres">
      <dgm:prSet presAssocID="{98C036D0-6246-4947-B9B3-AC8ED1A85AEB}" presName="childNode1" presStyleLbl="bgAcc1" presStyleIdx="2" presStyleCnt="4">
        <dgm:presLayoutVars>
          <dgm:bulletEnabled val="1"/>
        </dgm:presLayoutVars>
      </dgm:prSet>
      <dgm:spPr/>
    </dgm:pt>
    <dgm:pt modelId="{ECEC518C-E6BB-4CE4-AB12-D23F014385CB}" type="pres">
      <dgm:prSet presAssocID="{98C036D0-6246-4947-B9B3-AC8ED1A85AEB}" presName="childNode1tx" presStyleLbl="bgAcc1" presStyleIdx="2" presStyleCnt="4">
        <dgm:presLayoutVars>
          <dgm:bulletEnabled val="1"/>
        </dgm:presLayoutVars>
      </dgm:prSet>
      <dgm:spPr/>
    </dgm:pt>
    <dgm:pt modelId="{39EF6550-BD92-4F24-9039-8926E8497C48}" type="pres">
      <dgm:prSet presAssocID="{98C036D0-6246-4947-B9B3-AC8ED1A85AE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22B4D240-4DFA-4A58-9876-D15648181AB7}" type="pres">
      <dgm:prSet presAssocID="{98C036D0-6246-4947-B9B3-AC8ED1A85AEB}" presName="connSite1" presStyleCnt="0"/>
      <dgm:spPr/>
    </dgm:pt>
    <dgm:pt modelId="{180C0A62-69DB-4AFC-9EDD-269CBF867F1E}" type="pres">
      <dgm:prSet presAssocID="{18978CA7-920F-40DF-92A2-87AF45D5484A}" presName="Name9" presStyleLbl="sibTrans2D1" presStyleIdx="2" presStyleCnt="3"/>
      <dgm:spPr/>
    </dgm:pt>
    <dgm:pt modelId="{BD9780CD-BF1B-4660-83EE-7DA7C4600CDE}" type="pres">
      <dgm:prSet presAssocID="{2EE99571-3593-4B05-92BC-44E06290A232}" presName="composite2" presStyleCnt="0"/>
      <dgm:spPr/>
    </dgm:pt>
    <dgm:pt modelId="{FA810217-D278-45AC-9F36-3C1DF48051AC}" type="pres">
      <dgm:prSet presAssocID="{2EE99571-3593-4B05-92BC-44E06290A232}" presName="dummyNode2" presStyleLbl="node1" presStyleIdx="2" presStyleCnt="4"/>
      <dgm:spPr/>
    </dgm:pt>
    <dgm:pt modelId="{1B2065F6-AB48-4A60-B1D5-A4CF732B9D3E}" type="pres">
      <dgm:prSet presAssocID="{2EE99571-3593-4B05-92BC-44E06290A232}" presName="childNode2" presStyleLbl="bgAcc1" presStyleIdx="3" presStyleCnt="4">
        <dgm:presLayoutVars>
          <dgm:bulletEnabled val="1"/>
        </dgm:presLayoutVars>
      </dgm:prSet>
      <dgm:spPr/>
    </dgm:pt>
    <dgm:pt modelId="{28F54719-F336-4566-822D-0C10500256F8}" type="pres">
      <dgm:prSet presAssocID="{2EE99571-3593-4B05-92BC-44E06290A232}" presName="childNode2tx" presStyleLbl="bgAcc1" presStyleIdx="3" presStyleCnt="4">
        <dgm:presLayoutVars>
          <dgm:bulletEnabled val="1"/>
        </dgm:presLayoutVars>
      </dgm:prSet>
      <dgm:spPr/>
    </dgm:pt>
    <dgm:pt modelId="{64D903CD-3889-404C-B34E-5CD9E6009B2B}" type="pres">
      <dgm:prSet presAssocID="{2EE99571-3593-4B05-92BC-44E06290A232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224B248A-E78E-460C-BCEC-C73F71B906CE}" type="pres">
      <dgm:prSet presAssocID="{2EE99571-3593-4B05-92BC-44E06290A232}" presName="connSite2" presStyleCnt="0"/>
      <dgm:spPr/>
    </dgm:pt>
  </dgm:ptLst>
  <dgm:cxnLst>
    <dgm:cxn modelId="{17107F13-496A-48D5-A7C0-F0B45C93DA05}" type="presOf" srcId="{3E15F194-0AFB-4B3A-8DFF-A544865C333D}" destId="{2009CE87-5A5E-4BFE-A6B1-0E72B290B74F}" srcOrd="0" destOrd="0" presId="urn:microsoft.com/office/officeart/2005/8/layout/hProcess4"/>
    <dgm:cxn modelId="{BD5D4D1B-ACA6-4AF6-90BB-6F4986093BC2}" srcId="{3E15F194-0AFB-4B3A-8DFF-A544865C333D}" destId="{98C036D0-6246-4947-B9B3-AC8ED1A85AEB}" srcOrd="2" destOrd="0" parTransId="{FC899969-BBB6-48A3-94CF-09D5AC49B7DB}" sibTransId="{18978CA7-920F-40DF-92A2-87AF45D5484A}"/>
    <dgm:cxn modelId="{E0899C1D-4C7C-4F93-A484-6AD1163DF084}" srcId="{3E15F194-0AFB-4B3A-8DFF-A544865C333D}" destId="{2EE99571-3593-4B05-92BC-44E06290A232}" srcOrd="3" destOrd="0" parTransId="{4FF1604F-4119-48C0-ABBE-19A7D6E9A746}" sibTransId="{1F4EF9BA-0ED0-4297-A765-7CCB786332F7}"/>
    <dgm:cxn modelId="{A69A0F2E-BB7F-4D65-996C-E5349C4735D8}" type="presOf" srcId="{A96C14E8-3CFA-4F04-9192-8B26D37762D7}" destId="{61F54042-6EBB-4017-BF39-EA1DFB27A06C}" srcOrd="0" destOrd="0" presId="urn:microsoft.com/office/officeart/2005/8/layout/hProcess4"/>
    <dgm:cxn modelId="{25B1CB2F-4A8C-42EB-9A4C-CD97F9633ABC}" srcId="{3E15F194-0AFB-4B3A-8DFF-A544865C333D}" destId="{E54CB8FF-5507-470E-A342-2EBA4DCE24B1}" srcOrd="0" destOrd="0" parTransId="{9E7DA3B6-E223-4B81-A126-5A72C428FC38}" sibTransId="{E1256B84-83AB-4999-B890-A46C17AB5CBF}"/>
    <dgm:cxn modelId="{B59BD646-F276-4036-A435-F3196E0CDEF9}" srcId="{3E15F194-0AFB-4B3A-8DFF-A544865C333D}" destId="{0B1293CE-7750-4948-A6E0-98223A113C95}" srcOrd="1" destOrd="0" parTransId="{2F4FD383-4E07-4608-BC09-4E06DB529E1E}" sibTransId="{A96C14E8-3CFA-4F04-9192-8B26D37762D7}"/>
    <dgm:cxn modelId="{1A223E49-6480-4ACD-B8B9-8961ABD2D28C}" type="presOf" srcId="{0546D853-EB68-49AE-B192-27B008DF5C91}" destId="{587E7348-A3CB-451B-874C-1DE174BFFB31}" srcOrd="0" destOrd="0" presId="urn:microsoft.com/office/officeart/2005/8/layout/hProcess4"/>
    <dgm:cxn modelId="{E988924A-AD92-432D-B968-5E87F757BB53}" type="presOf" srcId="{0546D853-EB68-49AE-B192-27B008DF5C91}" destId="{ECEC518C-E6BB-4CE4-AB12-D23F014385CB}" srcOrd="1" destOrd="0" presId="urn:microsoft.com/office/officeart/2005/8/layout/hProcess4"/>
    <dgm:cxn modelId="{468A5C74-A91F-409B-8F69-388454101399}" type="presOf" srcId="{E54CB8FF-5507-470E-A342-2EBA4DCE24B1}" destId="{425F8B16-CEF0-4A50-9950-3A401519A8B6}" srcOrd="0" destOrd="0" presId="urn:microsoft.com/office/officeart/2005/8/layout/hProcess4"/>
    <dgm:cxn modelId="{C4331A7D-A2A4-445A-B8E9-111999B3BB63}" srcId="{98C036D0-6246-4947-B9B3-AC8ED1A85AEB}" destId="{0546D853-EB68-49AE-B192-27B008DF5C91}" srcOrd="0" destOrd="0" parTransId="{CAC76AC1-7F85-4B6B-8359-6958824CC898}" sibTransId="{E61CFF1C-AACE-40D1-8958-F8F528535CEB}"/>
    <dgm:cxn modelId="{DE8E8E88-B28C-4808-B0B8-04ECCF45816F}" type="presOf" srcId="{AF35FA10-E320-4057-9C3E-70FD58A0F94A}" destId="{C6C010AA-C1E5-4A26-8F81-438A53D18324}" srcOrd="1" destOrd="0" presId="urn:microsoft.com/office/officeart/2005/8/layout/hProcess4"/>
    <dgm:cxn modelId="{BA7AD5A4-D94F-4552-A508-CAB0B67981F4}" type="presOf" srcId="{0B1293CE-7750-4948-A6E0-98223A113C95}" destId="{2DB1A9FB-A4B6-4EB5-9138-368167952120}" srcOrd="0" destOrd="0" presId="urn:microsoft.com/office/officeart/2005/8/layout/hProcess4"/>
    <dgm:cxn modelId="{492BB1A6-F019-4A28-B112-B6E536A64D14}" type="presOf" srcId="{BD1A1F32-045C-4346-84B3-C9577DD41561}" destId="{3F16B963-7B1A-44E3-9E97-BEF07E871382}" srcOrd="1" destOrd="0" presId="urn:microsoft.com/office/officeart/2005/8/layout/hProcess4"/>
    <dgm:cxn modelId="{85E8F1B0-0AD0-4274-9113-E19B7EC1C98B}" srcId="{E54CB8FF-5507-470E-A342-2EBA4DCE24B1}" destId="{BD1A1F32-045C-4346-84B3-C9577DD41561}" srcOrd="0" destOrd="0" parTransId="{53D4E612-7DDF-451E-8BA1-2D3C8678B163}" sibTransId="{09D2C9F8-473A-47F2-8342-ED3D626652BD}"/>
    <dgm:cxn modelId="{83DCD9B6-933D-441E-9A40-A9A866164850}" type="presOf" srcId="{18978CA7-920F-40DF-92A2-87AF45D5484A}" destId="{180C0A62-69DB-4AFC-9EDD-269CBF867F1E}" srcOrd="0" destOrd="0" presId="urn:microsoft.com/office/officeart/2005/8/layout/hProcess4"/>
    <dgm:cxn modelId="{D894A7BB-8E2E-44F0-A97C-1C3EC23E9BCB}" type="presOf" srcId="{E1256B84-83AB-4999-B890-A46C17AB5CBF}" destId="{56B6F40C-E7D4-46D9-AE00-55A5546C9F1B}" srcOrd="0" destOrd="0" presId="urn:microsoft.com/office/officeart/2005/8/layout/hProcess4"/>
    <dgm:cxn modelId="{063867DC-B686-44EC-8560-8218CE0540D6}" type="presOf" srcId="{2EE99571-3593-4B05-92BC-44E06290A232}" destId="{64D903CD-3889-404C-B34E-5CD9E6009B2B}" srcOrd="0" destOrd="0" presId="urn:microsoft.com/office/officeart/2005/8/layout/hProcess4"/>
    <dgm:cxn modelId="{6B29FCDC-54C9-499B-A203-682869DA76F6}" srcId="{0B1293CE-7750-4948-A6E0-98223A113C95}" destId="{AF35FA10-E320-4057-9C3E-70FD58A0F94A}" srcOrd="0" destOrd="0" parTransId="{7D60ECE2-FF62-4236-9F44-58077F3BF4A8}" sibTransId="{9D9B932D-8ED0-4731-8509-2FD54AF72799}"/>
    <dgm:cxn modelId="{AA3B0CED-C514-4576-ADC2-1E505A7532B6}" type="presOf" srcId="{359B7CED-D48D-4C86-ABFD-04B6C69E49FC}" destId="{28F54719-F336-4566-822D-0C10500256F8}" srcOrd="1" destOrd="0" presId="urn:microsoft.com/office/officeart/2005/8/layout/hProcess4"/>
    <dgm:cxn modelId="{4A4608F2-666F-44DC-AA52-E87A8819ADD7}" type="presOf" srcId="{98C036D0-6246-4947-B9B3-AC8ED1A85AEB}" destId="{39EF6550-BD92-4F24-9039-8926E8497C48}" srcOrd="0" destOrd="0" presId="urn:microsoft.com/office/officeart/2005/8/layout/hProcess4"/>
    <dgm:cxn modelId="{93D253F5-D110-4A56-B1E0-554125287061}" srcId="{2EE99571-3593-4B05-92BC-44E06290A232}" destId="{359B7CED-D48D-4C86-ABFD-04B6C69E49FC}" srcOrd="0" destOrd="0" parTransId="{12EB66D3-5338-420D-8B6B-3FAEBBF069A1}" sibTransId="{35E3A38F-6178-4198-AE3A-043113B912FD}"/>
    <dgm:cxn modelId="{450715FB-C73F-4A72-ADA3-D2B5A2213D87}" type="presOf" srcId="{359B7CED-D48D-4C86-ABFD-04B6C69E49FC}" destId="{1B2065F6-AB48-4A60-B1D5-A4CF732B9D3E}" srcOrd="0" destOrd="0" presId="urn:microsoft.com/office/officeart/2005/8/layout/hProcess4"/>
    <dgm:cxn modelId="{FD902DFB-5CC6-4525-9458-27DA04BD1B03}" type="presOf" srcId="{AF35FA10-E320-4057-9C3E-70FD58A0F94A}" destId="{16CDAEAD-A322-4A65-BA33-A2D7B18EF6BE}" srcOrd="0" destOrd="0" presId="urn:microsoft.com/office/officeart/2005/8/layout/hProcess4"/>
    <dgm:cxn modelId="{022B33FD-E5FE-4B6C-B695-A19F989662FF}" type="presOf" srcId="{BD1A1F32-045C-4346-84B3-C9577DD41561}" destId="{CFBAA108-4A57-4247-A978-FA5C3675FE6A}" srcOrd="0" destOrd="0" presId="urn:microsoft.com/office/officeart/2005/8/layout/hProcess4"/>
    <dgm:cxn modelId="{72D99042-D678-45AA-8AA7-8D43B930CBC5}" type="presParOf" srcId="{2009CE87-5A5E-4BFE-A6B1-0E72B290B74F}" destId="{BA8D36E5-705B-4C55-AB98-6267A4F1F4FA}" srcOrd="0" destOrd="0" presId="urn:microsoft.com/office/officeart/2005/8/layout/hProcess4"/>
    <dgm:cxn modelId="{4B30A694-B156-44D6-8280-52B4CB0292BF}" type="presParOf" srcId="{2009CE87-5A5E-4BFE-A6B1-0E72B290B74F}" destId="{1B2FADB5-F658-4F93-8AEF-93B39E95BB09}" srcOrd="1" destOrd="0" presId="urn:microsoft.com/office/officeart/2005/8/layout/hProcess4"/>
    <dgm:cxn modelId="{B2AC6781-16C4-4291-B052-039024EEA671}" type="presParOf" srcId="{2009CE87-5A5E-4BFE-A6B1-0E72B290B74F}" destId="{40A89958-2386-4700-88FD-37BDB2C6C994}" srcOrd="2" destOrd="0" presId="urn:microsoft.com/office/officeart/2005/8/layout/hProcess4"/>
    <dgm:cxn modelId="{D85BAAAD-5DF0-4CCA-8D18-B40614C5A908}" type="presParOf" srcId="{40A89958-2386-4700-88FD-37BDB2C6C994}" destId="{2CB4D923-9E03-4C20-9051-71C8888F039E}" srcOrd="0" destOrd="0" presId="urn:microsoft.com/office/officeart/2005/8/layout/hProcess4"/>
    <dgm:cxn modelId="{8BECF68B-A330-48A1-8DB8-9E603E1A3E55}" type="presParOf" srcId="{2CB4D923-9E03-4C20-9051-71C8888F039E}" destId="{38EB292C-F364-4C46-87AC-9F52344B5ECB}" srcOrd="0" destOrd="0" presId="urn:microsoft.com/office/officeart/2005/8/layout/hProcess4"/>
    <dgm:cxn modelId="{FDC44901-4D58-4CC0-8A90-F93F2E0FD54E}" type="presParOf" srcId="{2CB4D923-9E03-4C20-9051-71C8888F039E}" destId="{CFBAA108-4A57-4247-A978-FA5C3675FE6A}" srcOrd="1" destOrd="0" presId="urn:microsoft.com/office/officeart/2005/8/layout/hProcess4"/>
    <dgm:cxn modelId="{44798526-F656-43B6-8AB4-225B77289DE8}" type="presParOf" srcId="{2CB4D923-9E03-4C20-9051-71C8888F039E}" destId="{3F16B963-7B1A-44E3-9E97-BEF07E871382}" srcOrd="2" destOrd="0" presId="urn:microsoft.com/office/officeart/2005/8/layout/hProcess4"/>
    <dgm:cxn modelId="{897F7428-BC62-452C-990D-F34094E44A4B}" type="presParOf" srcId="{2CB4D923-9E03-4C20-9051-71C8888F039E}" destId="{425F8B16-CEF0-4A50-9950-3A401519A8B6}" srcOrd="3" destOrd="0" presId="urn:microsoft.com/office/officeart/2005/8/layout/hProcess4"/>
    <dgm:cxn modelId="{AA3451B4-F9D9-4802-87E7-004CF5D22DA3}" type="presParOf" srcId="{2CB4D923-9E03-4C20-9051-71C8888F039E}" destId="{DFADD1B5-1FE7-49E7-BC32-D51E9C1B8B0C}" srcOrd="4" destOrd="0" presId="urn:microsoft.com/office/officeart/2005/8/layout/hProcess4"/>
    <dgm:cxn modelId="{630E411B-FFAC-45A5-AE16-015E0D76DF78}" type="presParOf" srcId="{40A89958-2386-4700-88FD-37BDB2C6C994}" destId="{56B6F40C-E7D4-46D9-AE00-55A5546C9F1B}" srcOrd="1" destOrd="0" presId="urn:microsoft.com/office/officeart/2005/8/layout/hProcess4"/>
    <dgm:cxn modelId="{500ECA52-FC9C-4E48-B909-55038447D419}" type="presParOf" srcId="{40A89958-2386-4700-88FD-37BDB2C6C994}" destId="{4BCFAF5D-BB84-4D36-93C5-4F5B85AD8F7D}" srcOrd="2" destOrd="0" presId="urn:microsoft.com/office/officeart/2005/8/layout/hProcess4"/>
    <dgm:cxn modelId="{8CDCF20F-2019-4D60-A392-B43935EAE3D3}" type="presParOf" srcId="{4BCFAF5D-BB84-4D36-93C5-4F5B85AD8F7D}" destId="{EEAA9B38-394F-44CC-9C0C-84C96D2765BB}" srcOrd="0" destOrd="0" presId="urn:microsoft.com/office/officeart/2005/8/layout/hProcess4"/>
    <dgm:cxn modelId="{54177B9E-1122-4574-B595-C45EF76F8450}" type="presParOf" srcId="{4BCFAF5D-BB84-4D36-93C5-4F5B85AD8F7D}" destId="{16CDAEAD-A322-4A65-BA33-A2D7B18EF6BE}" srcOrd="1" destOrd="0" presId="urn:microsoft.com/office/officeart/2005/8/layout/hProcess4"/>
    <dgm:cxn modelId="{0958B59F-EFBD-4879-AC54-CFFAFD72C941}" type="presParOf" srcId="{4BCFAF5D-BB84-4D36-93C5-4F5B85AD8F7D}" destId="{C6C010AA-C1E5-4A26-8F81-438A53D18324}" srcOrd="2" destOrd="0" presId="urn:microsoft.com/office/officeart/2005/8/layout/hProcess4"/>
    <dgm:cxn modelId="{03C957F1-CCB4-4E2E-9674-C3B84C3C8B99}" type="presParOf" srcId="{4BCFAF5D-BB84-4D36-93C5-4F5B85AD8F7D}" destId="{2DB1A9FB-A4B6-4EB5-9138-368167952120}" srcOrd="3" destOrd="0" presId="urn:microsoft.com/office/officeart/2005/8/layout/hProcess4"/>
    <dgm:cxn modelId="{97C6668D-828F-4462-AB7D-4AFCD3C6AEA3}" type="presParOf" srcId="{4BCFAF5D-BB84-4D36-93C5-4F5B85AD8F7D}" destId="{46D80B32-E458-4BBC-A121-303F0FB94514}" srcOrd="4" destOrd="0" presId="urn:microsoft.com/office/officeart/2005/8/layout/hProcess4"/>
    <dgm:cxn modelId="{721E348D-9DD5-40CE-87EA-CD3933CE41AD}" type="presParOf" srcId="{40A89958-2386-4700-88FD-37BDB2C6C994}" destId="{61F54042-6EBB-4017-BF39-EA1DFB27A06C}" srcOrd="3" destOrd="0" presId="urn:microsoft.com/office/officeart/2005/8/layout/hProcess4"/>
    <dgm:cxn modelId="{D7023A7D-F650-4E05-9FA7-BF736B801EC8}" type="presParOf" srcId="{40A89958-2386-4700-88FD-37BDB2C6C994}" destId="{B557CF63-0C16-4F94-A74A-1ED64ED73019}" srcOrd="4" destOrd="0" presId="urn:microsoft.com/office/officeart/2005/8/layout/hProcess4"/>
    <dgm:cxn modelId="{23A92496-243B-4102-90FF-8EC7916DE77A}" type="presParOf" srcId="{B557CF63-0C16-4F94-A74A-1ED64ED73019}" destId="{1E1D1F51-6F6D-4B5B-9599-6E23E47B5E6F}" srcOrd="0" destOrd="0" presId="urn:microsoft.com/office/officeart/2005/8/layout/hProcess4"/>
    <dgm:cxn modelId="{469132DC-2A5E-4598-AE12-19F147EF4434}" type="presParOf" srcId="{B557CF63-0C16-4F94-A74A-1ED64ED73019}" destId="{587E7348-A3CB-451B-874C-1DE174BFFB31}" srcOrd="1" destOrd="0" presId="urn:microsoft.com/office/officeart/2005/8/layout/hProcess4"/>
    <dgm:cxn modelId="{69D56C6C-7677-4F46-A300-EB63D6196AC7}" type="presParOf" srcId="{B557CF63-0C16-4F94-A74A-1ED64ED73019}" destId="{ECEC518C-E6BB-4CE4-AB12-D23F014385CB}" srcOrd="2" destOrd="0" presId="urn:microsoft.com/office/officeart/2005/8/layout/hProcess4"/>
    <dgm:cxn modelId="{D6390426-E700-4B51-B1FB-AFD9EFAD7EC4}" type="presParOf" srcId="{B557CF63-0C16-4F94-A74A-1ED64ED73019}" destId="{39EF6550-BD92-4F24-9039-8926E8497C48}" srcOrd="3" destOrd="0" presId="urn:microsoft.com/office/officeart/2005/8/layout/hProcess4"/>
    <dgm:cxn modelId="{5CC8C6BA-B63E-40F8-B82F-47780F242338}" type="presParOf" srcId="{B557CF63-0C16-4F94-A74A-1ED64ED73019}" destId="{22B4D240-4DFA-4A58-9876-D15648181AB7}" srcOrd="4" destOrd="0" presId="urn:microsoft.com/office/officeart/2005/8/layout/hProcess4"/>
    <dgm:cxn modelId="{97B074DD-E85D-4D91-8BCD-08D72939700B}" type="presParOf" srcId="{40A89958-2386-4700-88FD-37BDB2C6C994}" destId="{180C0A62-69DB-4AFC-9EDD-269CBF867F1E}" srcOrd="5" destOrd="0" presId="urn:microsoft.com/office/officeart/2005/8/layout/hProcess4"/>
    <dgm:cxn modelId="{076F76B5-536D-4F96-8F91-8445F8258BA4}" type="presParOf" srcId="{40A89958-2386-4700-88FD-37BDB2C6C994}" destId="{BD9780CD-BF1B-4660-83EE-7DA7C4600CDE}" srcOrd="6" destOrd="0" presId="urn:microsoft.com/office/officeart/2005/8/layout/hProcess4"/>
    <dgm:cxn modelId="{3D5E509C-B7FA-430A-82F9-D8F65DBD8860}" type="presParOf" srcId="{BD9780CD-BF1B-4660-83EE-7DA7C4600CDE}" destId="{FA810217-D278-45AC-9F36-3C1DF48051AC}" srcOrd="0" destOrd="0" presId="urn:microsoft.com/office/officeart/2005/8/layout/hProcess4"/>
    <dgm:cxn modelId="{36B39534-B79F-4FF4-8D9F-F6EF092BC15F}" type="presParOf" srcId="{BD9780CD-BF1B-4660-83EE-7DA7C4600CDE}" destId="{1B2065F6-AB48-4A60-B1D5-A4CF732B9D3E}" srcOrd="1" destOrd="0" presId="urn:microsoft.com/office/officeart/2005/8/layout/hProcess4"/>
    <dgm:cxn modelId="{0A4498E3-2066-42A1-9C0A-0F03F5CF77EA}" type="presParOf" srcId="{BD9780CD-BF1B-4660-83EE-7DA7C4600CDE}" destId="{28F54719-F336-4566-822D-0C10500256F8}" srcOrd="2" destOrd="0" presId="urn:microsoft.com/office/officeart/2005/8/layout/hProcess4"/>
    <dgm:cxn modelId="{642A848A-CE84-4990-81E8-146BD6EAB36D}" type="presParOf" srcId="{BD9780CD-BF1B-4660-83EE-7DA7C4600CDE}" destId="{64D903CD-3889-404C-B34E-5CD9E6009B2B}" srcOrd="3" destOrd="0" presId="urn:microsoft.com/office/officeart/2005/8/layout/hProcess4"/>
    <dgm:cxn modelId="{707D2AC3-9DD2-4944-BBF2-02ED76A0166C}" type="presParOf" srcId="{BD9780CD-BF1B-4660-83EE-7DA7C4600CDE}" destId="{224B248A-E78E-460C-BCEC-C73F71B906C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3765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41BF0-8D2C-4AEB-ABF3-0454BD7DD426}">
      <dsp:nvSpPr>
        <dsp:cNvPr id="0" name=""/>
        <dsp:cNvSpPr/>
      </dsp:nvSpPr>
      <dsp:spPr>
        <a:xfrm rot="8100000">
          <a:off x="4709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EF9A45-3051-4B42-8F0C-DE16757B6B17}">
      <dsp:nvSpPr>
        <dsp:cNvPr id="0" name=""/>
        <dsp:cNvSpPr/>
      </dsp:nvSpPr>
      <dsp:spPr>
        <a:xfrm>
          <a:off x="72310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1F56-D1DE-42CE-8A39-D60F0005353D}">
      <dsp:nvSpPr>
        <dsp:cNvPr id="0" name=""/>
        <dsp:cNvSpPr/>
      </dsp:nvSpPr>
      <dsp:spPr>
        <a:xfrm>
          <a:off x="321049" y="629564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0057-4AAA-4C21-94AA-82AB82DA727F}">
      <dsp:nvSpPr>
        <dsp:cNvPr id="0" name=""/>
        <dsp:cNvSpPr/>
      </dsp:nvSpPr>
      <dsp:spPr>
        <a:xfrm>
          <a:off x="321049" y="308609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O que é modelagem?</a:t>
          </a:r>
          <a:endParaRPr lang="pt-BR" sz="1300" b="1" kern="1200"/>
        </a:p>
      </dsp:txBody>
      <dsp:txXfrm>
        <a:off x="321049" y="308609"/>
        <a:ext cx="3067207" cy="320954"/>
      </dsp:txXfrm>
    </dsp:sp>
    <dsp:sp modelId="{AC956DE1-7691-4720-A44D-78124E93B7ED}">
      <dsp:nvSpPr>
        <dsp:cNvPr id="0" name=""/>
        <dsp:cNvSpPr/>
      </dsp:nvSpPr>
      <dsp:spPr>
        <a:xfrm>
          <a:off x="16057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CBC0C-BFF6-45EF-89C8-110E5A3EC385}">
      <dsp:nvSpPr>
        <dsp:cNvPr id="0" name=""/>
        <dsp:cNvSpPr/>
      </dsp:nvSpPr>
      <dsp:spPr>
        <a:xfrm>
          <a:off x="13168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CC9D3C-B657-482D-B1D3-99B3C3ACE28C}">
      <dsp:nvSpPr>
        <dsp:cNvPr id="0" name=""/>
        <dsp:cNvSpPr/>
      </dsp:nvSpPr>
      <dsp:spPr>
        <a:xfrm rot="18900000">
          <a:off x="1887577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8D45B-B213-494D-AFBC-BDADDC2685DB}">
      <dsp:nvSpPr>
        <dsp:cNvPr id="0" name=""/>
        <dsp:cNvSpPr/>
      </dsp:nvSpPr>
      <dsp:spPr>
        <a:xfrm>
          <a:off x="1912789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E97D0-C548-48B6-B9DA-5C752D41400D}">
      <dsp:nvSpPr>
        <dsp:cNvPr id="0" name=""/>
        <dsp:cNvSpPr/>
      </dsp:nvSpPr>
      <dsp:spPr>
        <a:xfrm>
          <a:off x="2161529" y="1543049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4DD2-4AA7-4F11-94A4-9DD9D7BABF74}">
      <dsp:nvSpPr>
        <dsp:cNvPr id="0" name=""/>
        <dsp:cNvSpPr/>
      </dsp:nvSpPr>
      <dsp:spPr>
        <a:xfrm>
          <a:off x="2161529" y="2456535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Primeiro contato com modelagem de dados</a:t>
          </a:r>
        </a:p>
      </dsp:txBody>
      <dsp:txXfrm>
        <a:off x="2161529" y="2456535"/>
        <a:ext cx="3067207" cy="320954"/>
      </dsp:txXfrm>
    </dsp:sp>
    <dsp:sp modelId="{B71A846B-A183-4009-9341-17348350307A}">
      <dsp:nvSpPr>
        <dsp:cNvPr id="0" name=""/>
        <dsp:cNvSpPr/>
      </dsp:nvSpPr>
      <dsp:spPr>
        <a:xfrm>
          <a:off x="2001052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839F4-D1F4-4620-86FD-FB8CA57E7935}">
      <dsp:nvSpPr>
        <dsp:cNvPr id="0" name=""/>
        <dsp:cNvSpPr/>
      </dsp:nvSpPr>
      <dsp:spPr>
        <a:xfrm>
          <a:off x="197216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997030-1591-4456-ACB4-ADDB52887EE5}">
      <dsp:nvSpPr>
        <dsp:cNvPr id="0" name=""/>
        <dsp:cNvSpPr/>
      </dsp:nvSpPr>
      <dsp:spPr>
        <a:xfrm rot="8100000">
          <a:off x="372805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08B41C-0278-4B1C-9B87-AD210ECDDC17}">
      <dsp:nvSpPr>
        <dsp:cNvPr id="0" name=""/>
        <dsp:cNvSpPr/>
      </dsp:nvSpPr>
      <dsp:spPr>
        <a:xfrm>
          <a:off x="3753269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4629-C061-43E2-BC55-FC5239443A81}">
      <dsp:nvSpPr>
        <dsp:cNvPr id="0" name=""/>
        <dsp:cNvSpPr/>
      </dsp:nvSpPr>
      <dsp:spPr>
        <a:xfrm>
          <a:off x="4002009" y="629564"/>
          <a:ext cx="306720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29839-385C-489E-9661-624D72080926}">
      <dsp:nvSpPr>
        <dsp:cNvPr id="0" name=""/>
        <dsp:cNvSpPr/>
      </dsp:nvSpPr>
      <dsp:spPr>
        <a:xfrm>
          <a:off x="4002009" y="308609"/>
          <a:ext cx="306720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O que SQL e comandos básicos</a:t>
          </a:r>
        </a:p>
      </dsp:txBody>
      <dsp:txXfrm>
        <a:off x="4002009" y="308609"/>
        <a:ext cx="3067207" cy="320954"/>
      </dsp:txXfrm>
    </dsp:sp>
    <dsp:sp modelId="{52280603-14D9-4310-AE69-91A38DFA34F1}">
      <dsp:nvSpPr>
        <dsp:cNvPr id="0" name=""/>
        <dsp:cNvSpPr/>
      </dsp:nvSpPr>
      <dsp:spPr>
        <a:xfrm>
          <a:off x="384153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0B97-39F3-4827-B2B2-5A824FB51610}">
      <dsp:nvSpPr>
        <dsp:cNvPr id="0" name=""/>
        <dsp:cNvSpPr/>
      </dsp:nvSpPr>
      <dsp:spPr>
        <a:xfrm>
          <a:off x="381264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AA108-4A57-4247-A978-FA5C3675FE6A}">
      <dsp:nvSpPr>
        <dsp:cNvPr id="0" name=""/>
        <dsp:cNvSpPr/>
      </dsp:nvSpPr>
      <dsp:spPr>
        <a:xfrm>
          <a:off x="4532" y="1305484"/>
          <a:ext cx="1268965" cy="1046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/>
            </a:rPr>
            <a:t>Delimitando o contexto dos dados</a:t>
          </a:r>
          <a:endParaRPr lang="pt-BR" sz="1200" kern="1200"/>
        </a:p>
      </dsp:txBody>
      <dsp:txXfrm>
        <a:off x="28618" y="1329570"/>
        <a:ext cx="1220793" cy="774180"/>
      </dsp:txXfrm>
    </dsp:sp>
    <dsp:sp modelId="{56B6F40C-E7D4-46D9-AE00-55A5546C9F1B}">
      <dsp:nvSpPr>
        <dsp:cNvPr id="0" name=""/>
        <dsp:cNvSpPr/>
      </dsp:nvSpPr>
      <dsp:spPr>
        <a:xfrm>
          <a:off x="726558" y="1586729"/>
          <a:ext cx="1352204" cy="1352204"/>
        </a:xfrm>
        <a:prstGeom prst="leftCircularArrow">
          <a:avLst>
            <a:gd name="adj1" fmla="val 2808"/>
            <a:gd name="adj2" fmla="val 342700"/>
            <a:gd name="adj3" fmla="val 2118211"/>
            <a:gd name="adj4" fmla="val 9024489"/>
            <a:gd name="adj5" fmla="val 32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F8B16-CEF0-4A50-9950-3A401519A8B6}">
      <dsp:nvSpPr>
        <dsp:cNvPr id="0" name=""/>
        <dsp:cNvSpPr/>
      </dsp:nvSpPr>
      <dsp:spPr>
        <a:xfrm>
          <a:off x="286524" y="2127837"/>
          <a:ext cx="1127968" cy="448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</a:t>
          </a:r>
          <a:r>
            <a:rPr lang="pt-BR" sz="1400" kern="1200" err="1">
              <a:latin typeface="Arial"/>
            </a:rPr>
            <a:t>Mini-mundo</a:t>
          </a:r>
          <a:endParaRPr lang="pt-BR" sz="1400" kern="1200"/>
        </a:p>
      </dsp:txBody>
      <dsp:txXfrm>
        <a:off x="299662" y="2140975"/>
        <a:ext cx="1101692" cy="422280"/>
      </dsp:txXfrm>
    </dsp:sp>
    <dsp:sp modelId="{16CDAEAD-A322-4A65-BA33-A2D7B18EF6BE}">
      <dsp:nvSpPr>
        <dsp:cNvPr id="0" name=""/>
        <dsp:cNvSpPr/>
      </dsp:nvSpPr>
      <dsp:spPr>
        <a:xfrm>
          <a:off x="1595272" y="1305484"/>
          <a:ext cx="1268965" cy="1046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/>
            </a:rPr>
            <a:t> Requisitos para criação do modelo</a:t>
          </a:r>
          <a:endParaRPr lang="pt-BR" sz="1200" kern="1200"/>
        </a:p>
      </dsp:txBody>
      <dsp:txXfrm>
        <a:off x="1619358" y="1553848"/>
        <a:ext cx="1220793" cy="774180"/>
      </dsp:txXfrm>
    </dsp:sp>
    <dsp:sp modelId="{61F54042-6EBB-4017-BF39-EA1DFB27A06C}">
      <dsp:nvSpPr>
        <dsp:cNvPr id="0" name=""/>
        <dsp:cNvSpPr/>
      </dsp:nvSpPr>
      <dsp:spPr>
        <a:xfrm>
          <a:off x="2306724" y="677628"/>
          <a:ext cx="1514350" cy="1514350"/>
        </a:xfrm>
        <a:prstGeom prst="circularArrow">
          <a:avLst>
            <a:gd name="adj1" fmla="val 2507"/>
            <a:gd name="adj2" fmla="val 303872"/>
            <a:gd name="adj3" fmla="val 19520617"/>
            <a:gd name="adj4" fmla="val 12575511"/>
            <a:gd name="adj5" fmla="val 292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B1A9FB-A4B6-4EB5-9138-368167952120}">
      <dsp:nvSpPr>
        <dsp:cNvPr id="0" name=""/>
        <dsp:cNvSpPr/>
      </dsp:nvSpPr>
      <dsp:spPr>
        <a:xfrm>
          <a:off x="1877265" y="1081206"/>
          <a:ext cx="1127968" cy="448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Alto nível</a:t>
          </a:r>
          <a:endParaRPr lang="pt-BR" sz="1400" kern="1200"/>
        </a:p>
      </dsp:txBody>
      <dsp:txXfrm>
        <a:off x="1890403" y="1094344"/>
        <a:ext cx="1101692" cy="422280"/>
      </dsp:txXfrm>
    </dsp:sp>
    <dsp:sp modelId="{587E7348-A3CB-451B-874C-1DE174BFFB31}">
      <dsp:nvSpPr>
        <dsp:cNvPr id="0" name=""/>
        <dsp:cNvSpPr/>
      </dsp:nvSpPr>
      <dsp:spPr>
        <a:xfrm>
          <a:off x="3186013" y="1305484"/>
          <a:ext cx="1268965" cy="1046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/>
            </a:rPr>
            <a:t> Definindo estrutura relacional</a:t>
          </a:r>
          <a:endParaRPr lang="pt-BR" sz="1200" kern="1200"/>
        </a:p>
      </dsp:txBody>
      <dsp:txXfrm>
        <a:off x="3210099" y="1329570"/>
        <a:ext cx="1220793" cy="774180"/>
      </dsp:txXfrm>
    </dsp:sp>
    <dsp:sp modelId="{180C0A62-69DB-4AFC-9EDD-269CBF867F1E}">
      <dsp:nvSpPr>
        <dsp:cNvPr id="0" name=""/>
        <dsp:cNvSpPr/>
      </dsp:nvSpPr>
      <dsp:spPr>
        <a:xfrm>
          <a:off x="3908040" y="1586729"/>
          <a:ext cx="1352204" cy="1352204"/>
        </a:xfrm>
        <a:prstGeom prst="leftCircularArrow">
          <a:avLst>
            <a:gd name="adj1" fmla="val 2808"/>
            <a:gd name="adj2" fmla="val 342700"/>
            <a:gd name="adj3" fmla="val 2118211"/>
            <a:gd name="adj4" fmla="val 9024489"/>
            <a:gd name="adj5" fmla="val 32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F6550-BD92-4F24-9039-8926E8497C48}">
      <dsp:nvSpPr>
        <dsp:cNvPr id="0" name=""/>
        <dsp:cNvSpPr/>
      </dsp:nvSpPr>
      <dsp:spPr>
        <a:xfrm>
          <a:off x="3468006" y="2127837"/>
          <a:ext cx="1127968" cy="448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Esquema</a:t>
          </a:r>
          <a:endParaRPr lang="pt-BR" sz="1400" kern="1200"/>
        </a:p>
      </dsp:txBody>
      <dsp:txXfrm>
        <a:off x="3481144" y="2140975"/>
        <a:ext cx="1101692" cy="422280"/>
      </dsp:txXfrm>
    </dsp:sp>
    <dsp:sp modelId="{1B2065F6-AB48-4A60-B1D5-A4CF732B9D3E}">
      <dsp:nvSpPr>
        <dsp:cNvPr id="0" name=""/>
        <dsp:cNvSpPr/>
      </dsp:nvSpPr>
      <dsp:spPr>
        <a:xfrm>
          <a:off x="4776754" y="1305484"/>
          <a:ext cx="1268965" cy="1046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/>
            </a:rPr>
            <a:t>Implementando -  criando o DB.</a:t>
          </a:r>
        </a:p>
      </dsp:txBody>
      <dsp:txXfrm>
        <a:off x="4800840" y="1553848"/>
        <a:ext cx="1220793" cy="774180"/>
      </dsp:txXfrm>
    </dsp:sp>
    <dsp:sp modelId="{64D903CD-3889-404C-B34E-5CD9E6009B2B}">
      <dsp:nvSpPr>
        <dsp:cNvPr id="0" name=""/>
        <dsp:cNvSpPr/>
      </dsp:nvSpPr>
      <dsp:spPr>
        <a:xfrm>
          <a:off x="5058746" y="1081206"/>
          <a:ext cx="1127968" cy="448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SGBD</a:t>
          </a:r>
        </a:p>
      </dsp:txBody>
      <dsp:txXfrm>
        <a:off x="5071884" y="1094344"/>
        <a:ext cx="1101692" cy="42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11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14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764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197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6665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9814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89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34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65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82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402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304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832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4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28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175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987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9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77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95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à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Banco de Dados e SQL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esquema?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30" name="Google Shape;231;g116d3f5ae16_1_0">
            <a:extLst>
              <a:ext uri="{FF2B5EF4-FFF2-40B4-BE49-F238E27FC236}">
                <a16:creationId xmlns:a16="http://schemas.microsoft.com/office/drawing/2014/main" id="{2D9CA1FC-99C5-C12B-4A84-F51A1D83AC40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  <a:cs typeface="Calibri"/>
              </a:rPr>
              <a:t>Modelos</a:t>
            </a:r>
            <a:r>
              <a:rPr lang="en-US" sz="2400">
                <a:latin typeface="Calibri"/>
                <a:cs typeface="Calibri"/>
              </a:rPr>
              <a:t> de alto </a:t>
            </a:r>
            <a:r>
              <a:rPr lang="en-US" sz="2400" err="1">
                <a:latin typeface="Calibri"/>
                <a:cs typeface="Calibri"/>
              </a:rPr>
              <a:t>nível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  <a:cs typeface="Calibri"/>
              </a:rPr>
              <a:t>Entidade-Relacionamento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  <a:cs typeface="Calibri"/>
              </a:rPr>
              <a:t>UML (Unified Modeling Language)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0BE1D88B-DBEC-7561-DD66-BFDDEC17FBF6}"/>
              </a:ext>
            </a:extLst>
          </p:cNvPr>
          <p:cNvSpPr/>
          <p:nvPr/>
        </p:nvSpPr>
        <p:spPr>
          <a:xfrm>
            <a:off x="4210050" y="1916175"/>
            <a:ext cx="2857498" cy="65616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Facilita a compreensão do contexto dos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FFC2B05E-5E79-EEFC-C11C-31FA5530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17" y="2514916"/>
            <a:ext cx="2118783" cy="2590168"/>
          </a:xfrm>
          <a:prstGeom prst="rect">
            <a:avLst/>
          </a:prstGeom>
        </p:spPr>
      </p:pic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BDD2853F-B3D1-2DD6-1A04-ADB364700C80}"/>
              </a:ext>
            </a:extLst>
          </p:cNvPr>
          <p:cNvSpPr/>
          <p:nvPr/>
        </p:nvSpPr>
        <p:spPr>
          <a:xfrm rot="-1980000">
            <a:off x="5649059" y="3645418"/>
            <a:ext cx="1439332" cy="4656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esquema?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30" name="Google Shape;231;g116d3f5ae16_1_0">
            <a:extLst>
              <a:ext uri="{FF2B5EF4-FFF2-40B4-BE49-F238E27FC236}">
                <a16:creationId xmlns:a16="http://schemas.microsoft.com/office/drawing/2014/main" id="{2D9CA1FC-99C5-C12B-4A84-F51A1D83AC40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  <a:cs typeface="Calibri"/>
              </a:rPr>
              <a:t>Modelos</a:t>
            </a:r>
            <a:r>
              <a:rPr lang="en-US" sz="2400">
                <a:latin typeface="Calibri"/>
                <a:cs typeface="Calibri"/>
              </a:rPr>
              <a:t> de alto </a:t>
            </a:r>
            <a:r>
              <a:rPr lang="en-US" sz="2400" err="1">
                <a:latin typeface="Calibri"/>
                <a:cs typeface="Calibri"/>
              </a:rPr>
              <a:t>nível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  <a:cs typeface="Calibri"/>
              </a:rPr>
              <a:t>Entidade-Relacionamento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  <a:cs typeface="Calibri"/>
              </a:rPr>
              <a:t>UML 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0BE1D88B-DBEC-7561-DD66-BFDDEC17FBF6}"/>
              </a:ext>
            </a:extLst>
          </p:cNvPr>
          <p:cNvSpPr/>
          <p:nvPr/>
        </p:nvSpPr>
        <p:spPr>
          <a:xfrm>
            <a:off x="4210050" y="1916175"/>
            <a:ext cx="2857498" cy="65616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Facilita a compreensão do contexto dos dados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CCF374-CB16-CEE1-23C4-58F3A2331285}"/>
              </a:ext>
            </a:extLst>
          </p:cNvPr>
          <p:cNvSpPr/>
          <p:nvPr/>
        </p:nvSpPr>
        <p:spPr>
          <a:xfrm>
            <a:off x="4654550" y="4178300"/>
            <a:ext cx="1365248" cy="5185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Modelos</a:t>
            </a:r>
            <a:endParaRPr lang="pt-BR"/>
          </a:p>
        </p:txBody>
      </p:sp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96175BC3-C778-804E-F4D5-10E34FCDE7A2}"/>
              </a:ext>
            </a:extLst>
          </p:cNvPr>
          <p:cNvSpPr/>
          <p:nvPr/>
        </p:nvSpPr>
        <p:spPr>
          <a:xfrm rot="1920000">
            <a:off x="3514131" y="4412615"/>
            <a:ext cx="1217083" cy="4974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FFC2B05E-5E79-EEFC-C11C-31FA5530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17" y="2514916"/>
            <a:ext cx="2118783" cy="2590168"/>
          </a:xfrm>
          <a:prstGeom prst="rect">
            <a:avLst/>
          </a:prstGeom>
        </p:spPr>
      </p:pic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BDD2853F-B3D1-2DD6-1A04-ADB364700C80}"/>
              </a:ext>
            </a:extLst>
          </p:cNvPr>
          <p:cNvSpPr/>
          <p:nvPr/>
        </p:nvSpPr>
        <p:spPr>
          <a:xfrm rot="-1980000">
            <a:off x="5649059" y="3645418"/>
            <a:ext cx="1439332" cy="4656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esquema?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30" name="Google Shape;231;g116d3f5ae16_1_0">
            <a:extLst>
              <a:ext uri="{FF2B5EF4-FFF2-40B4-BE49-F238E27FC236}">
                <a16:creationId xmlns:a16="http://schemas.microsoft.com/office/drawing/2014/main" id="{2D9CA1FC-99C5-C12B-4A84-F51A1D83AC40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  <a:cs typeface="Calibri"/>
              </a:rPr>
              <a:t>Modelos</a:t>
            </a:r>
            <a:r>
              <a:rPr lang="en-US" sz="2400">
                <a:latin typeface="Calibri"/>
                <a:cs typeface="Calibri"/>
              </a:rPr>
              <a:t> de alto </a:t>
            </a:r>
            <a:r>
              <a:rPr lang="en-US" sz="2400" err="1">
                <a:latin typeface="Calibri"/>
                <a:cs typeface="Calibri"/>
              </a:rPr>
              <a:t>nível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err="1">
                <a:latin typeface="Calibri"/>
                <a:cs typeface="Calibri"/>
              </a:rPr>
              <a:t>Entidade-Relacionamento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  <a:cs typeface="Calibri"/>
              </a:rPr>
              <a:t>UML 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0BE1D88B-DBEC-7561-DD66-BFDDEC17FBF6}"/>
              </a:ext>
            </a:extLst>
          </p:cNvPr>
          <p:cNvSpPr/>
          <p:nvPr/>
        </p:nvSpPr>
        <p:spPr>
          <a:xfrm>
            <a:off x="4210050" y="1916175"/>
            <a:ext cx="2857498" cy="65616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Facilita a compreensão do contexto dos dados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CCF374-CB16-CEE1-23C4-58F3A2331285}"/>
              </a:ext>
            </a:extLst>
          </p:cNvPr>
          <p:cNvSpPr/>
          <p:nvPr/>
        </p:nvSpPr>
        <p:spPr>
          <a:xfrm>
            <a:off x="4654550" y="4178300"/>
            <a:ext cx="1365248" cy="5185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Modelos</a:t>
            </a:r>
            <a:endParaRPr lang="pt-BR"/>
          </a:p>
        </p:txBody>
      </p:sp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96175BC3-C778-804E-F4D5-10E34FCDE7A2}"/>
              </a:ext>
            </a:extLst>
          </p:cNvPr>
          <p:cNvSpPr/>
          <p:nvPr/>
        </p:nvSpPr>
        <p:spPr>
          <a:xfrm rot="1920000">
            <a:off x="3514131" y="4412615"/>
            <a:ext cx="1217083" cy="4974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Como seria?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13" name="Imagem 5">
            <a:extLst>
              <a:ext uri="{FF2B5EF4-FFF2-40B4-BE49-F238E27FC236}">
                <a16:creationId xmlns:a16="http://schemas.microsoft.com/office/drawing/2014/main" id="{5D84A7C9-1882-ED62-268F-205EF6671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2575454"/>
            <a:ext cx="1477434" cy="913342"/>
          </a:xfrm>
          <a:prstGeom prst="rect">
            <a:avLst/>
          </a:prstGeom>
        </p:spPr>
      </p:pic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FEB3CB37-8C48-4242-9604-81938F814806}"/>
              </a:ext>
            </a:extLst>
          </p:cNvPr>
          <p:cNvSpPr/>
          <p:nvPr/>
        </p:nvSpPr>
        <p:spPr>
          <a:xfrm>
            <a:off x="3321051" y="2265424"/>
            <a:ext cx="1407582" cy="37041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Entidade</a:t>
            </a:r>
          </a:p>
        </p:txBody>
      </p:sp>
    </p:spTree>
    <p:extLst>
      <p:ext uri="{BB962C8B-B14F-4D97-AF65-F5344CB8AC3E}">
        <p14:creationId xmlns:p14="http://schemas.microsoft.com/office/powerpoint/2010/main" val="173955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D275F94-858E-BE0E-2D75-D7F4A774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43982"/>
            <a:ext cx="4711699" cy="812121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Como seria?</a:t>
            </a:r>
            <a:endParaRPr lang="pt-BR"/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7563CF0B-4A05-2238-2A13-FAD09C904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2575454"/>
            <a:ext cx="1477434" cy="913342"/>
          </a:xfrm>
          <a:prstGeom prst="rect">
            <a:avLst/>
          </a:prstGeom>
        </p:spPr>
      </p:pic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FAE067BB-5D89-F7D6-8EEE-B788869C36A2}"/>
              </a:ext>
            </a:extLst>
          </p:cNvPr>
          <p:cNvSpPr/>
          <p:nvPr/>
        </p:nvSpPr>
        <p:spPr>
          <a:xfrm>
            <a:off x="4315884" y="1789174"/>
            <a:ext cx="1407582" cy="37041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59073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D275F94-858E-BE0E-2D75-D7F4A774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43982"/>
            <a:ext cx="4711699" cy="812121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Como seria?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7563CF0B-4A05-2238-2A13-FAD09C904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2575454"/>
            <a:ext cx="1477434" cy="913342"/>
          </a:xfrm>
          <a:prstGeom prst="rect">
            <a:avLst/>
          </a:prstGeom>
        </p:spPr>
      </p:pic>
      <p:pic>
        <p:nvPicPr>
          <p:cNvPr id="8" name="Imagem 9" descr="Diagrama&#10;&#10;Descrição gerada automaticamente">
            <a:extLst>
              <a:ext uri="{FF2B5EF4-FFF2-40B4-BE49-F238E27FC236}">
                <a16:creationId xmlns:a16="http://schemas.microsoft.com/office/drawing/2014/main" id="{6C0E2669-B6CA-9356-3C7C-72871519A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067" y="3613196"/>
            <a:ext cx="5526616" cy="1388439"/>
          </a:xfrm>
          <a:prstGeom prst="rect">
            <a:avLst/>
          </a:prstGeom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62F7D5CB-7BD1-B0A8-6A21-2FF92710390D}"/>
              </a:ext>
            </a:extLst>
          </p:cNvPr>
          <p:cNvSpPr/>
          <p:nvPr/>
        </p:nvSpPr>
        <p:spPr>
          <a:xfrm>
            <a:off x="5268384" y="3344924"/>
            <a:ext cx="1407582" cy="37041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latin typeface="Calibri"/>
                <a:cs typeface="Calibri"/>
              </a:rPr>
              <a:t>Relacionamento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D275F94-858E-BE0E-2D75-D7F4A774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43982"/>
            <a:ext cx="4711699" cy="812121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Como seria?</a:t>
            </a:r>
            <a:endParaRPr lang="pt-BR"/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7563CF0B-4A05-2238-2A13-FAD09C904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2575454"/>
            <a:ext cx="1477434" cy="913342"/>
          </a:xfrm>
          <a:prstGeom prst="rect">
            <a:avLst/>
          </a:prstGeom>
        </p:spPr>
      </p:pic>
      <p:pic>
        <p:nvPicPr>
          <p:cNvPr id="8" name="Imagem 9" descr="Diagrama&#10;&#10;Descrição gerada automaticamente">
            <a:extLst>
              <a:ext uri="{FF2B5EF4-FFF2-40B4-BE49-F238E27FC236}">
                <a16:creationId xmlns:a16="http://schemas.microsoft.com/office/drawing/2014/main" id="{6C0E2669-B6CA-9356-3C7C-72871519A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067" y="3613196"/>
            <a:ext cx="5526616" cy="1388439"/>
          </a:xfrm>
          <a:prstGeom prst="rect">
            <a:avLst/>
          </a:prstGeom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62F7D5CB-7BD1-B0A8-6A21-2FF92710390D}"/>
              </a:ext>
            </a:extLst>
          </p:cNvPr>
          <p:cNvSpPr/>
          <p:nvPr/>
        </p:nvSpPr>
        <p:spPr>
          <a:xfrm>
            <a:off x="5268384" y="3344924"/>
            <a:ext cx="1407582" cy="37041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latin typeface="Calibri"/>
                <a:cs typeface="Calibri"/>
              </a:rPr>
              <a:t>Relacionamento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77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se explorarmos a modelagem?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342F7E9D-FC8A-AB8C-0746-3F3CC77B3EE8}"/>
              </a:ext>
            </a:extLst>
          </p:cNvPr>
          <p:cNvGrpSpPr/>
          <p:nvPr/>
        </p:nvGrpSpPr>
        <p:grpSpPr>
          <a:xfrm>
            <a:off x="3490382" y="2061634"/>
            <a:ext cx="4318000" cy="2772832"/>
            <a:chOff x="3490382" y="2061634"/>
            <a:chExt cx="4318000" cy="277283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1E4C61-15E7-4D8F-9556-1E98CE2A2051}"/>
                </a:ext>
              </a:extLst>
            </p:cNvPr>
            <p:cNvSpPr/>
            <p:nvPr/>
          </p:nvSpPr>
          <p:spPr>
            <a:xfrm>
              <a:off x="3490383" y="2061634"/>
              <a:ext cx="4317999" cy="6349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latin typeface="Calibri"/>
                  <a:cs typeface="Calibri"/>
                </a:rPr>
                <a:t>Instâncias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A6C886A-F483-4F3E-F4AC-4242E345289C}"/>
                </a:ext>
              </a:extLst>
            </p:cNvPr>
            <p:cNvSpPr/>
            <p:nvPr/>
          </p:nvSpPr>
          <p:spPr>
            <a:xfrm>
              <a:off x="3490383" y="2781300"/>
              <a:ext cx="4317999" cy="6349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800">
                  <a:latin typeface="Calibri"/>
                  <a:cs typeface="Calibri"/>
                </a:rPr>
                <a:t>Multiplicidade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38F043F-A230-641D-3C39-66216348CAE2}"/>
                </a:ext>
              </a:extLst>
            </p:cNvPr>
            <p:cNvSpPr/>
            <p:nvPr/>
          </p:nvSpPr>
          <p:spPr>
            <a:xfrm>
              <a:off x="3490383" y="4199467"/>
              <a:ext cx="4317999" cy="6349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800">
                  <a:latin typeface="Calibri"/>
                  <a:cs typeface="Calibri"/>
                </a:rPr>
                <a:t>Integridade de dados ...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A105993-B24E-0C53-E027-506DDBA21834}"/>
                </a:ext>
              </a:extLst>
            </p:cNvPr>
            <p:cNvSpPr/>
            <p:nvPr/>
          </p:nvSpPr>
          <p:spPr>
            <a:xfrm>
              <a:off x="3490382" y="3500966"/>
              <a:ext cx="4317999" cy="6349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800">
                  <a:latin typeface="Calibri"/>
                  <a:cs typeface="Calibri"/>
                </a:rPr>
                <a:t>Chaves e </a:t>
              </a:r>
              <a:r>
                <a:rPr lang="pt-BR" sz="2800" err="1">
                  <a:latin typeface="Calibri"/>
                  <a:cs typeface="Calibri"/>
                </a:rPr>
                <a:t>constrains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9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FFC2B05E-5E79-EEFC-C11C-31FA5530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17" y="2514916"/>
            <a:ext cx="2118783" cy="2590168"/>
          </a:xfrm>
          <a:prstGeom prst="rect">
            <a:avLst/>
          </a:prstGeom>
        </p:spPr>
      </p:pic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BDD2853F-B3D1-2DD6-1A04-ADB364700C80}"/>
              </a:ext>
            </a:extLst>
          </p:cNvPr>
          <p:cNvSpPr/>
          <p:nvPr/>
        </p:nvSpPr>
        <p:spPr>
          <a:xfrm rot="-1980000">
            <a:off x="5649059" y="3645418"/>
            <a:ext cx="1439332" cy="4656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30" name="Google Shape;231;g116d3f5ae16_1_0">
            <a:extLst>
              <a:ext uri="{FF2B5EF4-FFF2-40B4-BE49-F238E27FC236}">
                <a16:creationId xmlns:a16="http://schemas.microsoft.com/office/drawing/2014/main" id="{2D9CA1FC-99C5-C12B-4A84-F51A1D83AC40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latin typeface="Calibri"/>
                <a:cs typeface="Calibri"/>
              </a:rPr>
              <a:t>Modelos</a:t>
            </a:r>
            <a:r>
              <a:rPr lang="en-US" sz="2400">
                <a:latin typeface="Calibri"/>
                <a:cs typeface="Calibri"/>
              </a:rPr>
              <a:t> de alto </a:t>
            </a:r>
            <a:r>
              <a:rPr lang="en-US" sz="2400" err="1">
                <a:latin typeface="Calibri"/>
                <a:cs typeface="Calibri"/>
              </a:rPr>
              <a:t>nível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  <a:cs typeface="Calibri"/>
              </a:rPr>
              <a:t>Entidade-Relacionamento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>
                <a:latin typeface="Calibri"/>
                <a:cs typeface="Calibri"/>
              </a:rPr>
              <a:t>UML 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0BE1D88B-DBEC-7561-DD66-BFDDEC17FBF6}"/>
              </a:ext>
            </a:extLst>
          </p:cNvPr>
          <p:cNvSpPr/>
          <p:nvPr/>
        </p:nvSpPr>
        <p:spPr>
          <a:xfrm>
            <a:off x="4210050" y="1916175"/>
            <a:ext cx="2857498" cy="65616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Facilita a compreensão do contexto dos dados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CCF374-CB16-CEE1-23C4-58F3A2331285}"/>
              </a:ext>
            </a:extLst>
          </p:cNvPr>
          <p:cNvSpPr/>
          <p:nvPr/>
        </p:nvSpPr>
        <p:spPr>
          <a:xfrm>
            <a:off x="4654550" y="4178300"/>
            <a:ext cx="1365248" cy="5185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Modelos</a:t>
            </a:r>
            <a:endParaRPr lang="pt-BR"/>
          </a:p>
        </p:txBody>
      </p:sp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96175BC3-C778-804E-F4D5-10E34FCDE7A2}"/>
              </a:ext>
            </a:extLst>
          </p:cNvPr>
          <p:cNvSpPr/>
          <p:nvPr/>
        </p:nvSpPr>
        <p:spPr>
          <a:xfrm rot="1920000">
            <a:off x="3514131" y="4412615"/>
            <a:ext cx="1217083" cy="4974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0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Forma&#10;&#10;Descrição gerada automaticamente">
            <a:extLst>
              <a:ext uri="{FF2B5EF4-FFF2-40B4-BE49-F238E27FC236}">
                <a16:creationId xmlns:a16="http://schemas.microsoft.com/office/drawing/2014/main" id="{57F44144-C427-D0A4-0C56-FD97D5DF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9" y="1825683"/>
            <a:ext cx="3632200" cy="1502715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UML ...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4" name="Imagem 7">
            <a:extLst>
              <a:ext uri="{FF2B5EF4-FFF2-40B4-BE49-F238E27FC236}">
                <a16:creationId xmlns:a16="http://schemas.microsoft.com/office/drawing/2014/main" id="{BBD105A3-5DDE-6801-4C43-01222DD0F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317" y="3603583"/>
            <a:ext cx="5632450" cy="13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139703"/>
              </p:ext>
            </p:extLst>
          </p:nvPr>
        </p:nvGraphicFramePr>
        <p:xfrm>
          <a:off x="1079501" y="1568450"/>
          <a:ext cx="7376581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20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Como inserir as </a:t>
            </a:r>
            <a:r>
              <a:rPr lang="pt-BR" err="1">
                <a:cs typeface="Arial"/>
              </a:rPr>
              <a:t>infos</a:t>
            </a:r>
            <a:r>
              <a:rPr lang="pt-BR">
                <a:cs typeface="Arial"/>
              </a:rPr>
              <a:t> no BD?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A7F9A6B6-B883-E7C6-E0D1-27ACF966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483" y="2570731"/>
            <a:ext cx="2097617" cy="118737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EDC8B25-B6F5-9B58-3F11-F4CF470244C5}"/>
              </a:ext>
            </a:extLst>
          </p:cNvPr>
          <p:cNvSpPr/>
          <p:nvPr/>
        </p:nvSpPr>
        <p:spPr>
          <a:xfrm>
            <a:off x="3553883" y="4040718"/>
            <a:ext cx="4286249" cy="507999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Linguagem declarativa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02CBC0E-431D-E368-6BC8-882A4EA4A1FB}"/>
              </a:ext>
            </a:extLst>
          </p:cNvPr>
          <p:cNvGrpSpPr/>
          <p:nvPr/>
        </p:nvGrpSpPr>
        <p:grpSpPr>
          <a:xfrm>
            <a:off x="3167592" y="2797175"/>
            <a:ext cx="3227916" cy="920749"/>
            <a:chOff x="5400675" y="2744258"/>
            <a:chExt cx="3227916" cy="920749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657777E-6279-48E0-8057-5020B857A13D}"/>
                </a:ext>
              </a:extLst>
            </p:cNvPr>
            <p:cNvSpPr txBox="1"/>
            <p:nvPr/>
          </p:nvSpPr>
          <p:spPr>
            <a:xfrm>
              <a:off x="5592234" y="285115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CREATE, ALTER, DROP ...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F0CA9B2-120B-FBF4-3DB6-D4A63009DF0C}"/>
                </a:ext>
              </a:extLst>
            </p:cNvPr>
            <p:cNvSpPr txBox="1"/>
            <p:nvPr/>
          </p:nvSpPr>
          <p:spPr>
            <a:xfrm>
              <a:off x="5592233" y="328506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SELECT, INSERT, UPDATE ...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822A4E9B-10DC-7BB7-3BFE-7AC3DC538E82}"/>
                </a:ext>
              </a:extLst>
            </p:cNvPr>
            <p:cNvSpPr/>
            <p:nvPr/>
          </p:nvSpPr>
          <p:spPr>
            <a:xfrm>
              <a:off x="5400675" y="2744258"/>
              <a:ext cx="3227916" cy="920749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4904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A1A6A65-580A-801B-AAF3-A6048F79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6" y="2398007"/>
            <a:ext cx="3452283" cy="222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acessar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169CEF3-F9EF-27B9-E998-9D922E88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87059"/>
            <a:ext cx="4743449" cy="25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A1A6A65-580A-801B-AAF3-A6048F79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6" y="2398007"/>
            <a:ext cx="3452283" cy="222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acessar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169CEF3-F9EF-27B9-E998-9D922E88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87059"/>
            <a:ext cx="4743449" cy="2550384"/>
          </a:xfrm>
          <a:prstGeom prst="rect">
            <a:avLst/>
          </a:prstGeom>
        </p:spPr>
      </p:pic>
      <p:pic>
        <p:nvPicPr>
          <p:cNvPr id="2" name="Imagem 4" descr="Logotipo&#10;&#10;Descrição gerada automaticamente">
            <a:extLst>
              <a:ext uri="{FF2B5EF4-FFF2-40B4-BE49-F238E27FC236}">
                <a16:creationId xmlns:a16="http://schemas.microsoft.com/office/drawing/2014/main" id="{70C53B3E-9967-9977-3A0D-2BF00A1EA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59" y="165100"/>
            <a:ext cx="1127716" cy="2008717"/>
          </a:xfrm>
          <a:prstGeom prst="rect">
            <a:avLst/>
          </a:prstGeom>
        </p:spPr>
      </p:pic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32B69226-541D-F82E-5BF0-B920F6FED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817" y="3782483"/>
            <a:ext cx="1155701" cy="11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1°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</a:p>
        </p:txBody>
      </p:sp>
      <p:pic>
        <p:nvPicPr>
          <p:cNvPr id="9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6FD5FFC-A221-3670-BD44-C04DDF7C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1" y="2805982"/>
            <a:ext cx="4711699" cy="812121"/>
          </a:xfrm>
          <a:prstGeom prst="rect">
            <a:avLst/>
          </a:prstGeom>
        </p:spPr>
      </p:pic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DATABASE </a:t>
            </a:r>
            <a:r>
              <a:rPr lang="en-US" sz="2000" err="1">
                <a:latin typeface="Calibri"/>
                <a:cs typeface="Calibri"/>
              </a:rPr>
              <a:t>firstexample</a:t>
            </a:r>
            <a:r>
              <a:rPr lang="en-US" sz="2000">
                <a:latin typeface="Calibri"/>
                <a:cs typeface="Calibri"/>
              </a:rPr>
              <a:t>;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TABLE </a:t>
            </a:r>
            <a:r>
              <a:rPr lang="en-US" sz="2000" err="1">
                <a:latin typeface="Calibri"/>
                <a:cs typeface="Calibri"/>
              </a:rPr>
              <a:t>periodicos</a:t>
            </a:r>
            <a:r>
              <a:rPr lang="en-US" sz="2000">
                <a:latin typeface="Calibri"/>
                <a:cs typeface="Calibri"/>
              </a:rPr>
              <a:t>( 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id integer, 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nome</a:t>
            </a:r>
            <a:r>
              <a:rPr lang="en-US" sz="2000">
                <a:latin typeface="Calibri"/>
                <a:cs typeface="Calibri"/>
              </a:rPr>
              <a:t> varchar(120),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issn</a:t>
            </a:r>
            <a:r>
              <a:rPr lang="en-US" sz="2000">
                <a:latin typeface="Calibri"/>
                <a:cs typeface="Calibri"/>
              </a:rPr>
              <a:t> integer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);</a:t>
            </a: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A6C2715-E2A9-7F92-E651-6B17988C82CE}"/>
              </a:ext>
            </a:extLst>
          </p:cNvPr>
          <p:cNvSpPr/>
          <p:nvPr/>
        </p:nvSpPr>
        <p:spPr>
          <a:xfrm>
            <a:off x="5109634" y="2127841"/>
            <a:ext cx="3069165" cy="571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Criando a tabela periódicos</a:t>
            </a:r>
          </a:p>
        </p:txBody>
      </p:sp>
    </p:spTree>
    <p:extLst>
      <p:ext uri="{BB962C8B-B14F-4D97-AF65-F5344CB8AC3E}">
        <p14:creationId xmlns:p14="http://schemas.microsoft.com/office/powerpoint/2010/main" val="74050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1°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</a:p>
        </p:txBody>
      </p:sp>
      <p:pic>
        <p:nvPicPr>
          <p:cNvPr id="9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6FD5FFC-A221-3670-BD44-C04DDF7C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1" y="2805982"/>
            <a:ext cx="4711699" cy="812121"/>
          </a:xfrm>
          <a:prstGeom prst="rect">
            <a:avLst/>
          </a:prstGeom>
        </p:spPr>
      </p:pic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DATABASE </a:t>
            </a:r>
            <a:r>
              <a:rPr lang="en-US" sz="2000" err="1">
                <a:latin typeface="Calibri"/>
                <a:cs typeface="Calibri"/>
              </a:rPr>
              <a:t>firstexample</a:t>
            </a:r>
            <a:r>
              <a:rPr lang="en-US" sz="2000">
                <a:latin typeface="Calibri"/>
                <a:cs typeface="Calibri"/>
              </a:rPr>
              <a:t>;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TABLE </a:t>
            </a:r>
            <a:r>
              <a:rPr lang="en-US" sz="2000" err="1">
                <a:latin typeface="Calibri"/>
                <a:cs typeface="Calibri"/>
              </a:rPr>
              <a:t>periodicos</a:t>
            </a:r>
            <a:r>
              <a:rPr lang="en-US" sz="2000">
                <a:latin typeface="Calibri"/>
                <a:cs typeface="Calibri"/>
              </a:rPr>
              <a:t>( 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id integer, 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nome</a:t>
            </a:r>
            <a:r>
              <a:rPr lang="en-US" sz="2000">
                <a:latin typeface="Calibri"/>
                <a:cs typeface="Calibri"/>
              </a:rPr>
              <a:t> varchar(120),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issn</a:t>
            </a:r>
            <a:r>
              <a:rPr lang="en-US" sz="2000">
                <a:latin typeface="Calibri"/>
                <a:cs typeface="Calibri"/>
              </a:rPr>
              <a:t> integer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);</a:t>
            </a: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A6C2715-E2A9-7F92-E651-6B17988C82CE}"/>
              </a:ext>
            </a:extLst>
          </p:cNvPr>
          <p:cNvSpPr/>
          <p:nvPr/>
        </p:nvSpPr>
        <p:spPr>
          <a:xfrm>
            <a:off x="5109634" y="2127841"/>
            <a:ext cx="3069165" cy="571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Criando a tabela periódicos</a:t>
            </a:r>
          </a:p>
        </p:txBody>
      </p:sp>
      <p:sp>
        <p:nvSpPr>
          <p:cNvPr id="2" name="Texto Explicativo: Seta para Cima 1">
            <a:extLst>
              <a:ext uri="{FF2B5EF4-FFF2-40B4-BE49-F238E27FC236}">
                <a16:creationId xmlns:a16="http://schemas.microsoft.com/office/drawing/2014/main" id="{5E0BC8BF-3C2F-6209-E4A9-5B86DE02EF3E}"/>
              </a:ext>
            </a:extLst>
          </p:cNvPr>
          <p:cNvSpPr/>
          <p:nvPr/>
        </p:nvSpPr>
        <p:spPr>
          <a:xfrm rot="-1860000">
            <a:off x="1486053" y="3098844"/>
            <a:ext cx="2412998" cy="1248833"/>
          </a:xfrm>
          <a:prstGeom prst="up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Como garantir unicidade?</a:t>
            </a:r>
            <a:endParaRPr lang="pt-BR"/>
          </a:p>
        </p:txBody>
      </p:sp>
      <p:pic>
        <p:nvPicPr>
          <p:cNvPr id="4" name="Gráfico 4" descr="Chave com preenchimento sólido">
            <a:extLst>
              <a:ext uri="{FF2B5EF4-FFF2-40B4-BE49-F238E27FC236}">
                <a16:creationId xmlns:a16="http://schemas.microsoft.com/office/drawing/2014/main" id="{37F1D6D6-3B2D-8973-0670-3E4369764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2633" y="3585634"/>
            <a:ext cx="1570566" cy="1559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D23003-0200-A189-CCB6-25D3E052FAD2}"/>
              </a:ext>
            </a:extLst>
          </p:cNvPr>
          <p:cNvSpPr txBox="1"/>
          <p:nvPr/>
        </p:nvSpPr>
        <p:spPr>
          <a:xfrm>
            <a:off x="5332942" y="4221691"/>
            <a:ext cx="1430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err="1">
                <a:latin typeface="Calibri"/>
                <a:cs typeface="Calibri"/>
              </a:rPr>
              <a:t>Primary</a:t>
            </a:r>
            <a:r>
              <a:rPr lang="pt-BR" sz="2000">
                <a:latin typeface="Calibri"/>
                <a:cs typeface="Calibri"/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350405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1°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</a:p>
        </p:txBody>
      </p:sp>
      <p:pic>
        <p:nvPicPr>
          <p:cNvPr id="9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6FD5FFC-A221-3670-BD44-C04DDF7C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1" y="2805982"/>
            <a:ext cx="4711699" cy="812121"/>
          </a:xfrm>
          <a:prstGeom prst="rect">
            <a:avLst/>
          </a:prstGeom>
        </p:spPr>
      </p:pic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DATABASE </a:t>
            </a:r>
            <a:r>
              <a:rPr lang="en-US" sz="2000" err="1">
                <a:latin typeface="Calibri"/>
                <a:cs typeface="Calibri"/>
              </a:rPr>
              <a:t>firstexample</a:t>
            </a:r>
            <a:r>
              <a:rPr lang="en-US" sz="2000">
                <a:latin typeface="Calibri"/>
                <a:cs typeface="Calibri"/>
              </a:rPr>
              <a:t>;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TABLE </a:t>
            </a:r>
            <a:r>
              <a:rPr lang="en-US" sz="2000" err="1">
                <a:latin typeface="Calibri"/>
                <a:cs typeface="Calibri"/>
              </a:rPr>
              <a:t>periodicos</a:t>
            </a:r>
            <a:r>
              <a:rPr lang="en-US" sz="2000">
                <a:latin typeface="Calibri"/>
                <a:cs typeface="Calibri"/>
              </a:rPr>
              <a:t>( 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id integer, 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nome</a:t>
            </a:r>
            <a:r>
              <a:rPr lang="en-US" sz="2000">
                <a:latin typeface="Calibri"/>
                <a:cs typeface="Calibri"/>
              </a:rPr>
              <a:t> varchar(120),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issn</a:t>
            </a:r>
            <a:r>
              <a:rPr lang="en-US" sz="2000">
                <a:latin typeface="Calibri"/>
                <a:cs typeface="Calibri"/>
              </a:rPr>
              <a:t> integer,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PRIMARY KEY (id)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);</a:t>
            </a: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A6C2715-E2A9-7F92-E651-6B17988C82CE}"/>
              </a:ext>
            </a:extLst>
          </p:cNvPr>
          <p:cNvSpPr/>
          <p:nvPr/>
        </p:nvSpPr>
        <p:spPr>
          <a:xfrm>
            <a:off x="5109634" y="2127841"/>
            <a:ext cx="3069165" cy="571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Criando a tabela periódicos</a:t>
            </a:r>
          </a:p>
        </p:txBody>
      </p:sp>
      <p:pic>
        <p:nvPicPr>
          <p:cNvPr id="4" name="Gráfico 4" descr="Chave com preenchimento sólido">
            <a:extLst>
              <a:ext uri="{FF2B5EF4-FFF2-40B4-BE49-F238E27FC236}">
                <a16:creationId xmlns:a16="http://schemas.microsoft.com/office/drawing/2014/main" id="{37F1D6D6-3B2D-8973-0670-3E4369764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66" y="3585634"/>
            <a:ext cx="1570566" cy="1559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D23003-0200-A189-CCB6-25D3E052FAD2}"/>
              </a:ext>
            </a:extLst>
          </p:cNvPr>
          <p:cNvSpPr txBox="1"/>
          <p:nvPr/>
        </p:nvSpPr>
        <p:spPr>
          <a:xfrm>
            <a:off x="5332942" y="4221691"/>
            <a:ext cx="1430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err="1">
                <a:latin typeface="Calibri"/>
                <a:cs typeface="Calibri"/>
              </a:rPr>
              <a:t>Primary</a:t>
            </a:r>
            <a:r>
              <a:rPr lang="pt-BR" sz="2000">
                <a:latin typeface="Calibri"/>
                <a:cs typeface="Calibri"/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74523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1°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TABLE </a:t>
            </a:r>
            <a:r>
              <a:rPr lang="en-US" sz="2000" err="1">
                <a:latin typeface="Calibri"/>
                <a:cs typeface="Calibri"/>
              </a:rPr>
              <a:t>editora</a:t>
            </a:r>
            <a:r>
              <a:rPr lang="en-US" sz="2000">
                <a:latin typeface="Calibri"/>
                <a:cs typeface="Calibri"/>
              </a:rPr>
              <a:t>( </a:t>
            </a:r>
            <a:endParaRPr lang="pt-BR"/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id integer, 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nome_editora</a:t>
            </a:r>
            <a:r>
              <a:rPr lang="en-US" sz="2000">
                <a:latin typeface="Calibri"/>
                <a:cs typeface="Calibri"/>
              </a:rPr>
              <a:t> varchar(120),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Pais integer,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PRIMARY KEY (id)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);</a:t>
            </a:r>
          </a:p>
        </p:txBody>
      </p:sp>
      <p:pic>
        <p:nvPicPr>
          <p:cNvPr id="2" name="Imagem 9" descr="Diagrama&#10;&#10;Descrição gerada automaticamente">
            <a:extLst>
              <a:ext uri="{FF2B5EF4-FFF2-40B4-BE49-F238E27FC236}">
                <a16:creationId xmlns:a16="http://schemas.microsoft.com/office/drawing/2014/main" id="{02B4E8A7-F06B-A412-BBB7-CF04F117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1" y="3390946"/>
            <a:ext cx="4785783" cy="1197939"/>
          </a:xfrm>
          <a:prstGeom prst="rect">
            <a:avLst/>
          </a:prstGeom>
        </p:spPr>
      </p:pic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A6C2715-E2A9-7F92-E651-6B17988C82CE}"/>
              </a:ext>
            </a:extLst>
          </p:cNvPr>
          <p:cNvSpPr/>
          <p:nvPr/>
        </p:nvSpPr>
        <p:spPr>
          <a:xfrm>
            <a:off x="5913967" y="2815758"/>
            <a:ext cx="3069165" cy="571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Criando a tabela editoras</a:t>
            </a:r>
          </a:p>
        </p:txBody>
      </p:sp>
    </p:spTree>
    <p:extLst>
      <p:ext uri="{BB962C8B-B14F-4D97-AF65-F5344CB8AC3E}">
        <p14:creationId xmlns:p14="http://schemas.microsoft.com/office/powerpoint/2010/main" val="16455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SQL – 1°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9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CREATE TABLE </a:t>
            </a:r>
            <a:r>
              <a:rPr lang="en-US" sz="2000" err="1">
                <a:latin typeface="Calibri"/>
                <a:cs typeface="Calibri"/>
              </a:rPr>
              <a:t>periodicos</a:t>
            </a:r>
            <a:r>
              <a:rPr lang="en-US" sz="2000">
                <a:latin typeface="Calibri"/>
                <a:cs typeface="Calibri"/>
              </a:rPr>
              <a:t>( </a:t>
            </a:r>
            <a:endParaRPr lang="pt-BR"/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id integer, 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nome</a:t>
            </a:r>
            <a:r>
              <a:rPr lang="en-US" sz="2000">
                <a:latin typeface="Calibri"/>
                <a:cs typeface="Calibri"/>
              </a:rPr>
              <a:t> varchar(120),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 </a:t>
            </a:r>
            <a:r>
              <a:rPr lang="en-US" sz="2000" err="1">
                <a:latin typeface="Calibri"/>
                <a:cs typeface="Calibri"/>
              </a:rPr>
              <a:t>issn</a:t>
            </a:r>
            <a:r>
              <a:rPr lang="en-US" sz="2000">
                <a:latin typeface="Calibri"/>
                <a:cs typeface="Calibri"/>
              </a:rPr>
              <a:t> integer,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PRIMARY KEY (id),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         FOREIGN KEY (id) REFERENCES </a:t>
            </a:r>
            <a:r>
              <a:rPr lang="en-US" sz="2000" err="1">
                <a:latin typeface="Calibri"/>
                <a:cs typeface="Calibri"/>
              </a:rPr>
              <a:t>editora</a:t>
            </a:r>
            <a:r>
              <a:rPr lang="en-US" sz="2000">
                <a:latin typeface="Calibri"/>
                <a:cs typeface="Calibri"/>
              </a:rPr>
              <a:t>(id)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>
                <a:latin typeface="Calibri"/>
                <a:cs typeface="Calibri"/>
              </a:rPr>
              <a:t>);</a:t>
            </a:r>
          </a:p>
        </p:txBody>
      </p:sp>
      <p:pic>
        <p:nvPicPr>
          <p:cNvPr id="4" name="Gráfico 4" descr="Chave com preenchimento sólido">
            <a:extLst>
              <a:ext uri="{FF2B5EF4-FFF2-40B4-BE49-F238E27FC236}">
                <a16:creationId xmlns:a16="http://schemas.microsoft.com/office/drawing/2014/main" id="{37F1D6D6-3B2D-8973-0670-3E4369764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966" y="3585634"/>
            <a:ext cx="1570566" cy="1559983"/>
          </a:xfrm>
          <a:prstGeom prst="rect">
            <a:avLst/>
          </a:prstGeom>
        </p:spPr>
      </p:pic>
      <p:pic>
        <p:nvPicPr>
          <p:cNvPr id="2" name="Imagem 9" descr="Diagrama&#10;&#10;Descrição gerada automaticamente">
            <a:extLst>
              <a:ext uri="{FF2B5EF4-FFF2-40B4-BE49-F238E27FC236}">
                <a16:creationId xmlns:a16="http://schemas.microsoft.com/office/drawing/2014/main" id="{12425453-CC8C-2D0B-26D2-156312C1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18" y="2576030"/>
            <a:ext cx="4785783" cy="1197939"/>
          </a:xfrm>
          <a:prstGeom prst="rect">
            <a:avLst/>
          </a:prstGeom>
        </p:spPr>
      </p:pic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A6C2715-E2A9-7F92-E651-6B17988C82CE}"/>
              </a:ext>
            </a:extLst>
          </p:cNvPr>
          <p:cNvSpPr/>
          <p:nvPr/>
        </p:nvSpPr>
        <p:spPr>
          <a:xfrm>
            <a:off x="4823884" y="1969091"/>
            <a:ext cx="3069165" cy="571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Definindo relacionamento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6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Desafio</a:t>
            </a:r>
          </a:p>
        </p:txBody>
      </p:sp>
      <p:pic>
        <p:nvPicPr>
          <p:cNvPr id="2" name="Imagem 9" descr="Diagrama&#10;&#10;Descrição gerada automaticamente">
            <a:extLst>
              <a:ext uri="{FF2B5EF4-FFF2-40B4-BE49-F238E27FC236}">
                <a16:creationId xmlns:a16="http://schemas.microsoft.com/office/drawing/2014/main" id="{12425453-CC8C-2D0B-26D2-156312C1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1" y="2766529"/>
            <a:ext cx="7442199" cy="186468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B528CF2-4BCB-A308-EADA-0875D3B46A28}"/>
              </a:ext>
            </a:extLst>
          </p:cNvPr>
          <p:cNvGrpSpPr/>
          <p:nvPr/>
        </p:nvGrpSpPr>
        <p:grpSpPr>
          <a:xfrm>
            <a:off x="3702051" y="1125008"/>
            <a:ext cx="4455580" cy="1391707"/>
            <a:chOff x="2855384" y="1103842"/>
            <a:chExt cx="4455580" cy="139170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C7C4F69-A23B-A7BC-5F71-755CF2C4B0A7}"/>
                </a:ext>
              </a:extLst>
            </p:cNvPr>
            <p:cNvSpPr/>
            <p:nvPr/>
          </p:nvSpPr>
          <p:spPr>
            <a:xfrm>
              <a:off x="2855384" y="1341967"/>
              <a:ext cx="1809748" cy="91016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Entidades</a:t>
              </a:r>
              <a:endParaRPr lang="pt-BR"/>
            </a:p>
          </p:txBody>
        </p:sp>
        <p:sp>
          <p:nvSpPr>
            <p:cNvPr id="7" name="Chave Esquerda 6">
              <a:extLst>
                <a:ext uri="{FF2B5EF4-FFF2-40B4-BE49-F238E27FC236}">
                  <a16:creationId xmlns:a16="http://schemas.microsoft.com/office/drawing/2014/main" id="{49B135E4-E8D0-C8A4-4294-413102F3AB28}"/>
                </a:ext>
              </a:extLst>
            </p:cNvPr>
            <p:cNvSpPr/>
            <p:nvPr/>
          </p:nvSpPr>
          <p:spPr>
            <a:xfrm>
              <a:off x="4753568" y="1103842"/>
              <a:ext cx="370416" cy="13864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DF53BAD-2A70-E4B8-A6B0-3FBF9DC277C1}"/>
                </a:ext>
              </a:extLst>
            </p:cNvPr>
            <p:cNvSpPr/>
            <p:nvPr/>
          </p:nvSpPr>
          <p:spPr>
            <a:xfrm>
              <a:off x="5501216" y="1204383"/>
              <a:ext cx="1809748" cy="5503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Artigo/</a:t>
              </a:r>
              <a:r>
                <a:rPr lang="pt-BR" err="1">
                  <a:cs typeface="Arial"/>
                </a:rPr>
                <a:t>work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39861D4-7C13-47CB-A038-794B0C909B3A}"/>
                </a:ext>
              </a:extLst>
            </p:cNvPr>
            <p:cNvSpPr/>
            <p:nvPr/>
          </p:nvSpPr>
          <p:spPr>
            <a:xfrm>
              <a:off x="5501215" y="1945216"/>
              <a:ext cx="1809748" cy="5503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Pesquisador/autor</a:t>
              </a:r>
              <a:endParaRPr lang="pt-BR"/>
            </a:p>
          </p:txBody>
        </p:sp>
      </p:grpSp>
      <p:sp>
        <p:nvSpPr>
          <p:cNvPr id="9" name="Seta: para a Esquerda e para Cima 8">
            <a:extLst>
              <a:ext uri="{FF2B5EF4-FFF2-40B4-BE49-F238E27FC236}">
                <a16:creationId xmlns:a16="http://schemas.microsoft.com/office/drawing/2014/main" id="{1CB1CFB5-9C91-D7B0-6307-9EC36A656115}"/>
              </a:ext>
            </a:extLst>
          </p:cNvPr>
          <p:cNvSpPr/>
          <p:nvPr/>
        </p:nvSpPr>
        <p:spPr>
          <a:xfrm rot="5400000">
            <a:off x="2289429" y="850095"/>
            <a:ext cx="402167" cy="193674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95903D-7BDA-D638-2660-DE436F2FB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5067DCC-789C-26B8-50B4-A411E986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708692"/>
            <a:ext cx="7135283" cy="41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Por que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modelar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57" name="Gráfico 4">
            <a:extLst>
              <a:ext uri="{FF2B5EF4-FFF2-40B4-BE49-F238E27FC236}">
                <a16:creationId xmlns:a16="http://schemas.microsoft.com/office/drawing/2014/main" id="{0CD4BDB7-40C2-9175-E362-01203C6F3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335" y="2210520"/>
            <a:ext cx="4022066" cy="4043632"/>
          </a:xfrm>
          <a:prstGeom prst="rect">
            <a:avLst/>
          </a:prstGeom>
        </p:spPr>
      </p:pic>
      <p:pic>
        <p:nvPicPr>
          <p:cNvPr id="58" name="Gráfico 5" descr="Laptop com telefone e calculadora">
            <a:extLst>
              <a:ext uri="{FF2B5EF4-FFF2-40B4-BE49-F238E27FC236}">
                <a16:creationId xmlns:a16="http://schemas.microsoft.com/office/drawing/2014/main" id="{85204300-AD96-1DC4-C9F3-C5ACD4A22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184" y="3278038"/>
            <a:ext cx="2016425" cy="2016425"/>
          </a:xfrm>
          <a:prstGeom prst="rect">
            <a:avLst/>
          </a:prstGeom>
        </p:spPr>
      </p:pic>
      <p:pic>
        <p:nvPicPr>
          <p:cNvPr id="59" name="Gráfico 10" descr="Um ônibus escolar">
            <a:extLst>
              <a:ext uri="{FF2B5EF4-FFF2-40B4-BE49-F238E27FC236}">
                <a16:creationId xmlns:a16="http://schemas.microsoft.com/office/drawing/2014/main" id="{0B8C57B7-D93D-8A1C-CC58-DF9D4D32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9514" y="3838754"/>
            <a:ext cx="1520406" cy="1520406"/>
          </a:xfrm>
          <a:prstGeom prst="rect">
            <a:avLst/>
          </a:prstGeom>
        </p:spPr>
      </p:pic>
      <p:pic>
        <p:nvPicPr>
          <p:cNvPr id="60" name="Gráfico 12" descr="Papel gráfico com calculadora, régua, realce e lápis">
            <a:extLst>
              <a:ext uri="{FF2B5EF4-FFF2-40B4-BE49-F238E27FC236}">
                <a16:creationId xmlns:a16="http://schemas.microsoft.com/office/drawing/2014/main" id="{D03E73C2-7A64-14AA-1561-2ACDC6A603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8231" y="1508057"/>
            <a:ext cx="2124255" cy="2124255"/>
          </a:xfrm>
          <a:prstGeom prst="rect">
            <a:avLst/>
          </a:prstGeom>
        </p:spPr>
      </p:pic>
      <p:pic>
        <p:nvPicPr>
          <p:cNvPr id="61" name="Gráfico 13" descr="Uma tesoura com botões">
            <a:extLst>
              <a:ext uri="{FF2B5EF4-FFF2-40B4-BE49-F238E27FC236}">
                <a16:creationId xmlns:a16="http://schemas.microsoft.com/office/drawing/2014/main" id="{18469D9A-ACE3-10ED-6549-BE27A2B8C9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43" y="990691"/>
            <a:ext cx="2555576" cy="2555576"/>
          </a:xfrm>
          <a:prstGeom prst="rect">
            <a:avLst/>
          </a:prstGeom>
        </p:spPr>
      </p:pic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F39405B-EF80-2713-FF7B-04E94CB90404}"/>
              </a:ext>
            </a:extLst>
          </p:cNvPr>
          <p:cNvSpPr/>
          <p:nvPr/>
        </p:nvSpPr>
        <p:spPr>
          <a:xfrm>
            <a:off x="2366234" y="2130805"/>
            <a:ext cx="2555575" cy="706288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100" b="1">
                <a:latin typeface="Calibri"/>
                <a:cs typeface="Calibri"/>
              </a:rPr>
              <a:t>Construção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Plantas baixa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076A22BE-19E0-80E9-0AC3-1A582C5563FE}"/>
              </a:ext>
            </a:extLst>
          </p:cNvPr>
          <p:cNvSpPr/>
          <p:nvPr/>
        </p:nvSpPr>
        <p:spPr>
          <a:xfrm>
            <a:off x="3806366" y="1507387"/>
            <a:ext cx="2879065" cy="702891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100" b="1">
                <a:latin typeface="Calibri"/>
                <a:cs typeface="Calibri"/>
              </a:rPr>
              <a:t>Desenvolvimento</a:t>
            </a:r>
          </a:p>
          <a:p>
            <a:pPr algn="ctr"/>
            <a:r>
              <a:rPr lang="pt-BR" sz="2000" err="1">
                <a:latin typeface="Calibri"/>
                <a:cs typeface="Calibri"/>
              </a:rPr>
              <a:t>Protótiopos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50992D1F-CA17-A654-AEF1-0E75235B4944}"/>
              </a:ext>
            </a:extLst>
          </p:cNvPr>
          <p:cNvSpPr/>
          <p:nvPr/>
        </p:nvSpPr>
        <p:spPr>
          <a:xfrm>
            <a:off x="5859932" y="994793"/>
            <a:ext cx="2674188" cy="661957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100" b="1">
                <a:latin typeface="Calibri"/>
                <a:cs typeface="Calibri"/>
              </a:rPr>
              <a:t>Eletrônicos</a:t>
            </a:r>
            <a:endParaRPr lang="pt-BR" sz="1100">
              <a:latin typeface="Calibri"/>
              <a:cs typeface="Calibri"/>
            </a:endParaRPr>
          </a:p>
          <a:p>
            <a:pPr algn="ctr"/>
            <a:r>
              <a:rPr lang="pt-BR" sz="2000">
                <a:latin typeface="Calibri"/>
                <a:cs typeface="Calibri"/>
              </a:rPr>
              <a:t>Esquema de circuitos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4D7FA3-DE55-CB11-6FB6-BFF017BDE042}"/>
              </a:ext>
            </a:extLst>
          </p:cNvPr>
          <p:cNvSpPr txBox="1"/>
          <p:nvPr/>
        </p:nvSpPr>
        <p:spPr>
          <a:xfrm>
            <a:off x="2925233" y="3158067"/>
            <a:ext cx="37909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>
                <a:latin typeface="Calibri"/>
                <a:cs typeface="Calibri"/>
              </a:rPr>
              <a:t>Compreensão do sistema</a:t>
            </a:r>
          </a:p>
        </p:txBody>
      </p:sp>
    </p:spTree>
    <p:extLst>
      <p:ext uri="{BB962C8B-B14F-4D97-AF65-F5344CB8AC3E}">
        <p14:creationId xmlns:p14="http://schemas.microsoft.com/office/powerpoint/2010/main" val="243009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426633" y="1524591"/>
            <a:ext cx="112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???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3C242B7-EB7F-2680-CA51-1B1B1E35366F}"/>
              </a:ext>
            </a:extLst>
          </p:cNvPr>
          <p:cNvSpPr/>
          <p:nvPr/>
        </p:nvSpPr>
        <p:spPr>
          <a:xfrm>
            <a:off x="5067301" y="2686050"/>
            <a:ext cx="3312581" cy="51858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Representação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A669901-64EA-D7F0-7D36-26590E048A1A}"/>
              </a:ext>
            </a:extLst>
          </p:cNvPr>
          <p:cNvSpPr/>
          <p:nvPr/>
        </p:nvSpPr>
        <p:spPr>
          <a:xfrm>
            <a:off x="2950633" y="3458633"/>
            <a:ext cx="3312581" cy="51858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Modelo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CF40A3-40E7-23AD-BDCE-C3D00A1C6CE4}"/>
              </a:ext>
            </a:extLst>
          </p:cNvPr>
          <p:cNvSpPr/>
          <p:nvPr/>
        </p:nvSpPr>
        <p:spPr>
          <a:xfrm>
            <a:off x="4993216" y="4188883"/>
            <a:ext cx="3598331" cy="51858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Referência</a:t>
            </a:r>
          </a:p>
        </p:txBody>
      </p:sp>
      <p:pic>
        <p:nvPicPr>
          <p:cNvPr id="8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A2DC2057-C59B-1A8A-7AD0-60D1D6560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8056814-4144-1BBB-710D-1F9CC2712D01}"/>
              </a:ext>
            </a:extLst>
          </p:cNvPr>
          <p:cNvSpPr/>
          <p:nvPr/>
        </p:nvSpPr>
        <p:spPr>
          <a:xfrm>
            <a:off x="3045883" y="1924049"/>
            <a:ext cx="5418664" cy="5185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39964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426633" y="1524591"/>
            <a:ext cx="112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???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85E7E17-7322-6BBD-2B9F-BD8856BDDED3}"/>
              </a:ext>
            </a:extLst>
          </p:cNvPr>
          <p:cNvGrpSpPr/>
          <p:nvPr/>
        </p:nvGrpSpPr>
        <p:grpSpPr>
          <a:xfrm>
            <a:off x="2802466" y="2622549"/>
            <a:ext cx="6021915" cy="1905000"/>
            <a:chOff x="2315633" y="2908299"/>
            <a:chExt cx="6021915" cy="1905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CC3E33D-F38D-9877-E470-12CD0FC9E33A}"/>
                </a:ext>
              </a:extLst>
            </p:cNvPr>
            <p:cNvSpPr/>
            <p:nvPr/>
          </p:nvSpPr>
          <p:spPr>
            <a:xfrm>
              <a:off x="2315633" y="3596216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Computacional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C317A0C-F61D-70AA-4258-B5B77CC43BFA}"/>
                </a:ext>
              </a:extLst>
            </p:cNvPr>
            <p:cNvSpPr/>
            <p:nvPr/>
          </p:nvSpPr>
          <p:spPr>
            <a:xfrm>
              <a:off x="5374217" y="3606800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Conceitual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F95B0CC-6EE9-11D6-A0D3-547887A4A599}"/>
                </a:ext>
              </a:extLst>
            </p:cNvPr>
            <p:cNvSpPr/>
            <p:nvPr/>
          </p:nvSpPr>
          <p:spPr>
            <a:xfrm>
              <a:off x="5374217" y="4294716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Matemática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6B5D0E3-474A-1E98-F01A-E44624A19359}"/>
                </a:ext>
              </a:extLst>
            </p:cNvPr>
            <p:cNvSpPr/>
            <p:nvPr/>
          </p:nvSpPr>
          <p:spPr>
            <a:xfrm>
              <a:off x="2315633" y="4273550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Processo de negócios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DA391E5-75D8-99CB-230C-3CF839DE6C40}"/>
                </a:ext>
              </a:extLst>
            </p:cNvPr>
            <p:cNvSpPr/>
            <p:nvPr/>
          </p:nvSpPr>
          <p:spPr>
            <a:xfrm>
              <a:off x="2315633" y="2908300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Software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300389D-E635-3311-42A7-F9CA26621FF3}"/>
                </a:ext>
              </a:extLst>
            </p:cNvPr>
            <p:cNvSpPr/>
            <p:nvPr/>
          </p:nvSpPr>
          <p:spPr>
            <a:xfrm>
              <a:off x="5374217" y="2908299"/>
              <a:ext cx="2963331" cy="5185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Dados</a:t>
              </a:r>
            </a:p>
          </p:txBody>
        </p:sp>
      </p:grpSp>
      <p:pic>
        <p:nvPicPr>
          <p:cNvPr id="15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3867C8CC-04B8-2F53-1F04-8B670CD6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C1C33A-8522-BF30-DBC2-4EBC291CF660}"/>
              </a:ext>
            </a:extLst>
          </p:cNvPr>
          <p:cNvSpPr/>
          <p:nvPr/>
        </p:nvSpPr>
        <p:spPr>
          <a:xfrm>
            <a:off x="3045883" y="1924049"/>
            <a:ext cx="5418664" cy="5185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344436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r>
              <a:rPr lang="en-US" sz="2000" err="1"/>
              <a:t>Possui</a:t>
            </a:r>
            <a:r>
              <a:rPr lang="en-US" sz="2000"/>
              <a:t> </a:t>
            </a:r>
            <a:r>
              <a:rPr lang="en-US" sz="2000" err="1"/>
              <a:t>foco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descrição</a:t>
            </a:r>
            <a:r>
              <a:rPr lang="en-US" sz="2000"/>
              <a:t> e </a:t>
            </a:r>
            <a:r>
              <a:rPr lang="en-US" sz="2000" err="1"/>
              <a:t>relacionamento</a:t>
            </a:r>
            <a:r>
              <a:rPr lang="en-US" sz="2000"/>
              <a:t> dos </a:t>
            </a:r>
            <a:r>
              <a:rPr lang="en-US" sz="2000" err="1"/>
              <a:t>elementos</a:t>
            </a:r>
            <a:r>
              <a:rPr lang="en-US" sz="2000"/>
              <a:t> que </a:t>
            </a:r>
            <a:r>
              <a:rPr lang="en-US" sz="2000" err="1"/>
              <a:t>compõem</a:t>
            </a:r>
            <a:r>
              <a:rPr lang="en-US" sz="2000"/>
              <a:t> a </a:t>
            </a:r>
            <a:r>
              <a:rPr lang="en-US" sz="2000" err="1"/>
              <a:t>representação</a:t>
            </a:r>
            <a:r>
              <a:rPr lang="en-US" sz="2000"/>
              <a:t> do </a:t>
            </a:r>
            <a:r>
              <a:rPr lang="en-US" sz="2000" err="1"/>
              <a:t>contexto</a:t>
            </a:r>
            <a:r>
              <a:rPr lang="en-US" sz="2000"/>
              <a:t> (mini-</a:t>
            </a:r>
            <a:r>
              <a:rPr lang="en-US" sz="2000" err="1"/>
              <a:t>mundo</a:t>
            </a:r>
            <a:r>
              <a:rPr lang="en-US" sz="2000"/>
              <a:t>)</a:t>
            </a:r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426633" y="1524591"/>
            <a:ext cx="112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???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627353-FF56-755F-5805-A60B1C86D670}"/>
              </a:ext>
            </a:extLst>
          </p:cNvPr>
          <p:cNvSpPr/>
          <p:nvPr/>
        </p:nvSpPr>
        <p:spPr>
          <a:xfrm>
            <a:off x="3045883" y="1924049"/>
            <a:ext cx="5418664" cy="5185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Modelagem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9" name="Imagem 10" descr="Ícone&#10;&#10;Descrição gerada automaticamente">
            <a:extLst>
              <a:ext uri="{FF2B5EF4-FFF2-40B4-BE49-F238E27FC236}">
                <a16:creationId xmlns:a16="http://schemas.microsoft.com/office/drawing/2014/main" id="{BCF49A1F-E608-C8AE-C8DA-9F32696A8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13" y="3956829"/>
            <a:ext cx="1966823" cy="11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3037832" y="2338299"/>
            <a:ext cx="5427777" cy="222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spcBef>
                <a:spcPts val="1000"/>
              </a:spcBef>
            </a:pPr>
            <a:r>
              <a:rPr lang="en-US" sz="2000" err="1"/>
              <a:t>Possui</a:t>
            </a:r>
            <a:r>
              <a:rPr lang="en-US" sz="2000"/>
              <a:t> </a:t>
            </a:r>
            <a:r>
              <a:rPr lang="en-US" sz="2000" err="1"/>
              <a:t>foco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descrição</a:t>
            </a:r>
            <a:r>
              <a:rPr lang="en-US" sz="2000"/>
              <a:t> e </a:t>
            </a:r>
            <a:r>
              <a:rPr lang="en-US" sz="2000" err="1"/>
              <a:t>relacionamento</a:t>
            </a:r>
            <a:r>
              <a:rPr lang="en-US" sz="2000"/>
              <a:t> dos </a:t>
            </a:r>
            <a:r>
              <a:rPr lang="en-US" sz="2000" err="1"/>
              <a:t>elementos</a:t>
            </a:r>
            <a:r>
              <a:rPr lang="en-US" sz="2000"/>
              <a:t> que </a:t>
            </a:r>
            <a:r>
              <a:rPr lang="en-US" sz="2000" err="1"/>
              <a:t>compõem</a:t>
            </a:r>
            <a:r>
              <a:rPr lang="en-US" sz="2000"/>
              <a:t> a </a:t>
            </a:r>
            <a:r>
              <a:rPr lang="en-US" sz="2000" err="1"/>
              <a:t>representação</a:t>
            </a:r>
            <a:r>
              <a:rPr lang="en-US" sz="2000"/>
              <a:t> do </a:t>
            </a:r>
            <a:r>
              <a:rPr lang="en-US" sz="2000" err="1"/>
              <a:t>contexto</a:t>
            </a:r>
            <a:r>
              <a:rPr lang="en-US" sz="2000"/>
              <a:t> (mini-</a:t>
            </a:r>
            <a:r>
              <a:rPr lang="en-US" sz="2000" err="1"/>
              <a:t>mundo</a:t>
            </a:r>
            <a:r>
              <a:rPr lang="en-US" sz="2000"/>
              <a:t>)</a:t>
            </a:r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426633" y="1524591"/>
            <a:ext cx="112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???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pic>
        <p:nvPicPr>
          <p:cNvPr id="9" name="Imagem 10" descr="Ícone&#10;&#10;Descrição gerada automaticamente">
            <a:extLst>
              <a:ext uri="{FF2B5EF4-FFF2-40B4-BE49-F238E27FC236}">
                <a16:creationId xmlns:a16="http://schemas.microsoft.com/office/drawing/2014/main" id="{BCF49A1F-E608-C8AE-C8DA-9F32696A8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13" y="3956829"/>
            <a:ext cx="1966823" cy="110094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F01EDE-FEF3-FF3A-5AA7-266E923B1869}"/>
              </a:ext>
            </a:extLst>
          </p:cNvPr>
          <p:cNvGrpSpPr/>
          <p:nvPr/>
        </p:nvGrpSpPr>
        <p:grpSpPr>
          <a:xfrm>
            <a:off x="4513772" y="4490530"/>
            <a:ext cx="3946583" cy="485235"/>
            <a:chOff x="4513772" y="4585780"/>
            <a:chExt cx="3946583" cy="48523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3E2D170-722A-F8FD-463A-005A233625BB}"/>
                </a:ext>
              </a:extLst>
            </p:cNvPr>
            <p:cNvSpPr/>
            <p:nvPr/>
          </p:nvSpPr>
          <p:spPr>
            <a:xfrm>
              <a:off x="4513772" y="4605426"/>
              <a:ext cx="1186131" cy="452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Conceitual</a:t>
              </a:r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27BC641-CC97-21FD-DBDE-A6D77D14F31C}"/>
                </a:ext>
              </a:extLst>
            </p:cNvPr>
            <p:cNvSpPr/>
            <p:nvPr/>
          </p:nvSpPr>
          <p:spPr>
            <a:xfrm>
              <a:off x="7274224" y="4605426"/>
              <a:ext cx="1186131" cy="452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Físico</a:t>
              </a:r>
              <a:endParaRPr lang="pt-BR"/>
            </a:p>
          </p:txBody>
        </p:sp>
        <p:sp>
          <p:nvSpPr>
            <p:cNvPr id="8" name="Seta: da Esquerda para a Direita 7">
              <a:extLst>
                <a:ext uri="{FF2B5EF4-FFF2-40B4-BE49-F238E27FC236}">
                  <a16:creationId xmlns:a16="http://schemas.microsoft.com/office/drawing/2014/main" id="{33FFD95E-7AEB-C386-F24C-540F4EB382D3}"/>
                </a:ext>
              </a:extLst>
            </p:cNvPr>
            <p:cNvSpPr/>
            <p:nvPr/>
          </p:nvSpPr>
          <p:spPr>
            <a:xfrm>
              <a:off x="5885996" y="4585780"/>
              <a:ext cx="1218481" cy="48523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7FB8A9C-5F7A-807E-BEA9-178F29F7DF63}"/>
              </a:ext>
            </a:extLst>
          </p:cNvPr>
          <p:cNvSpPr/>
          <p:nvPr/>
        </p:nvSpPr>
        <p:spPr>
          <a:xfrm>
            <a:off x="3045883" y="1924049"/>
            <a:ext cx="5418664" cy="5185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26927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426633" y="1524591"/>
            <a:ext cx="112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???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  <p:graphicFrame>
        <p:nvGraphicFramePr>
          <p:cNvPr id="13" name="Diagrama 13">
            <a:extLst>
              <a:ext uri="{FF2B5EF4-FFF2-40B4-BE49-F238E27FC236}">
                <a16:creationId xmlns:a16="http://schemas.microsoft.com/office/drawing/2014/main" id="{A9EA84F0-EB0E-BD79-4A7A-D134715CFF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963416"/>
              </p:ext>
            </p:extLst>
          </p:nvPr>
        </p:nvGraphicFramePr>
        <p:xfrm>
          <a:off x="2635251" y="1430866"/>
          <a:ext cx="61912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0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Modelagem</a:t>
            </a: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682588D-599A-129A-26AC-12B79F0E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" y="2343150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E3245605-E170-34AB-6D1A-15608E0BD418}"/>
              </a:ext>
            </a:extLst>
          </p:cNvPr>
          <p:cNvSpPr/>
          <p:nvPr/>
        </p:nvSpPr>
        <p:spPr>
          <a:xfrm>
            <a:off x="1003300" y="1514008"/>
            <a:ext cx="2391833" cy="814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esquema?</a:t>
            </a:r>
          </a:p>
        </p:txBody>
      </p:sp>
      <p:pic>
        <p:nvPicPr>
          <p:cNvPr id="7" name="Imagem 15" descr="Uma imagem contendo Círculo&#10;&#10;Descrição gerada automaticamente">
            <a:extLst>
              <a:ext uri="{FF2B5EF4-FFF2-40B4-BE49-F238E27FC236}">
                <a16:creationId xmlns:a16="http://schemas.microsoft.com/office/drawing/2014/main" id="{051C8AA3-EE51-0AF7-AA57-074DFC64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53" y="38765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68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968</Words>
  <Application>Microsoft Office PowerPoint</Application>
  <PresentationFormat>Apresentação na tela (16:9)</PresentationFormat>
  <Paragraphs>199</Paragraphs>
  <Slides>29</Slides>
  <Notes>20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35</cp:revision>
  <dcterms:modified xsi:type="dcterms:W3CDTF">2023-07-25T19:27:55Z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