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7"/>
  </p:notesMasterIdLst>
  <p:sldIdLst>
    <p:sldId id="271" r:id="rId5"/>
    <p:sldId id="560" r:id="rId6"/>
    <p:sldId id="558" r:id="rId7"/>
    <p:sldId id="563" r:id="rId8"/>
    <p:sldId id="564" r:id="rId9"/>
    <p:sldId id="565" r:id="rId10"/>
    <p:sldId id="566" r:id="rId11"/>
    <p:sldId id="567" r:id="rId12"/>
    <p:sldId id="569" r:id="rId13"/>
    <p:sldId id="568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3" r:id="rId27"/>
    <p:sldId id="582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387" Type="http://customschemas.google.com/relationships/presentationmetadata" Target="metadata"/><Relationship Id="rId7" Type="http://schemas.openxmlformats.org/officeDocument/2006/relationships/slide" Target="slides/slide3.xml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39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38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388" Type="http://schemas.openxmlformats.org/officeDocument/2006/relationships/presProps" Target="presProps.xml"/><Relationship Id="rId392" Type="http://schemas.microsoft.com/office/2016/11/relationships/changesInfo" Target="changesInfos/changesInfo1.xml"/><Relationship Id="rId8" Type="http://schemas.openxmlformats.org/officeDocument/2006/relationships/slide" Target="slides/slide4.xml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Fabiano Vieira" userId="7896266a491256b0" providerId="LiveId" clId="{44B7DD62-207E-4BB0-BBC4-1004D9141E57}"/>
    <pc:docChg chg="addSld delSld delMainMaster">
      <pc:chgData name="Emerson Fabiano Vieira" userId="7896266a491256b0" providerId="LiveId" clId="{44B7DD62-207E-4BB0-BBC4-1004D9141E57}" dt="2023-07-25T17:04:58.551" v="4" actId="47"/>
      <pc:docMkLst>
        <pc:docMk/>
      </pc:docMkLst>
      <pc:sldChg chg="del">
        <pc:chgData name="Emerson Fabiano Vieira" userId="7896266a491256b0" providerId="LiveId" clId="{44B7DD62-207E-4BB0-BBC4-1004D9141E57}" dt="2023-07-25T17:04:55.586" v="3" actId="47"/>
        <pc:sldMkLst>
          <pc:docMk/>
          <pc:sldMk cId="0" sldId="260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0" sldId="263"/>
        </pc:sldMkLst>
      </pc:sldChg>
      <pc:sldChg chg="del">
        <pc:chgData name="Emerson Fabiano Vieira" userId="7896266a491256b0" providerId="LiveId" clId="{44B7DD62-207E-4BB0-BBC4-1004D9141E57}" dt="2023-07-25T17:04:58.551" v="4" actId="47"/>
        <pc:sldMkLst>
          <pc:docMk/>
          <pc:sldMk cId="396068546" sldId="276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1950076470" sldId="277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311361843" sldId="278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1770279137" sldId="279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246453748" sldId="280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500551353" sldId="417"/>
        </pc:sldMkLst>
      </pc:sldChg>
      <pc:sldChg chg="new del">
        <pc:chgData name="Emerson Fabiano Vieira" userId="7896266a491256b0" providerId="LiveId" clId="{44B7DD62-207E-4BB0-BBC4-1004D9141E57}" dt="2023-07-25T17:04:43.967" v="2" actId="47"/>
        <pc:sldMkLst>
          <pc:docMk/>
          <pc:sldMk cId="2337754810" sldId="656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690323209" sldId="656"/>
        </pc:sldMkLst>
      </pc:sldChg>
      <pc:sldMasterChg chg="del delSldLayout">
        <pc:chgData name="Emerson Fabiano Vieira" userId="7896266a491256b0" providerId="LiveId" clId="{44B7DD62-207E-4BB0-BBC4-1004D9141E57}" dt="2023-07-25T17:04:37.359" v="0" actId="47"/>
        <pc:sldMasterMkLst>
          <pc:docMk/>
          <pc:sldMasterMk cId="0" sldId="2147483661"/>
        </pc:sldMasterMkLst>
        <pc:sldLayoutChg chg="del">
          <pc:chgData name="Emerson Fabiano Vieira" userId="7896266a491256b0" providerId="LiveId" clId="{44B7DD62-207E-4BB0-BBC4-1004D9141E57}" dt="2023-07-25T17:04:37.359" v="0" actId="47"/>
          <pc:sldLayoutMkLst>
            <pc:docMk/>
            <pc:sldMasterMk cId="0" sldId="2147483661"/>
            <pc:sldLayoutMk cId="0" sldId="214748367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613863-5970-4B08-B4D3-08EF201D3794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Modelos</a:t>
          </a:r>
        </a:p>
      </dgm:t>
    </dgm:pt>
    <dgm:pt modelId="{FB4DE127-250C-4B29-9003-8FF0BC0F7EB6}" type="parTrans" cxnId="{C7EAC02B-0D18-4FA1-B5A5-182167B49E1B}">
      <dgm:prSet/>
      <dgm:spPr/>
    </dgm:pt>
    <dgm:pt modelId="{9213C955-C667-4FA4-862D-380B0A275BA9}" type="sibTrans" cxnId="{C7EAC02B-0D18-4FA1-B5A5-182167B49E1B}">
      <dgm:prSet/>
      <dgm:spPr/>
    </dgm:pt>
    <dgm:pt modelId="{85F1E9A3-8549-4B27-87F9-6B2E8075E465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Instâncias</a:t>
          </a:r>
        </a:p>
      </dgm:t>
    </dgm:pt>
    <dgm:pt modelId="{876FC326-E9CB-4402-B487-F7545FC07EE1}" type="parTrans" cxnId="{CDACD02E-7736-4702-9272-A870799D19DC}">
      <dgm:prSet/>
      <dgm:spPr/>
    </dgm:pt>
    <dgm:pt modelId="{72C5A138-A4E2-4F99-B2E4-B42B9016CDA0}" type="sibTrans" cxnId="{CDACD02E-7736-4702-9272-A870799D19DC}">
      <dgm:prSet/>
      <dgm:spPr/>
    </dgm:pt>
    <dgm:pt modelId="{D9996E32-1E51-491E-B9DE-C8009ED3D00F}">
      <dgm:prSet phldr="0"/>
      <dgm:spPr/>
      <dgm:t>
        <a:bodyPr/>
        <a:lstStyle/>
        <a:p>
          <a:pPr rtl="0">
            <a:defRPr b="1"/>
          </a:pPr>
          <a:r>
            <a:rPr lang="pt-BR" b="1">
              <a:latin typeface="Arial"/>
            </a:rPr>
            <a:t>Esquemas</a:t>
          </a:r>
        </a:p>
      </dgm:t>
    </dgm:pt>
    <dgm:pt modelId="{39B85C6B-95FD-4543-B6F4-1A5BA30E48FB}" type="parTrans" cxnId="{F761C80F-32AA-4C70-BB3B-A37A8E8BA4D5}">
      <dgm:prSet/>
      <dgm:spPr/>
    </dgm:pt>
    <dgm:pt modelId="{447934D7-E1C1-41D9-9F78-77865E258118}" type="sibTrans" cxnId="{F761C80F-32AA-4C70-BB3B-A37A8E8BA4D5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103ACB60-A169-4783-A524-E400382155EB}" type="pres">
      <dgm:prSet presAssocID="{B4613863-5970-4B08-B4D3-08EF201D3794}" presName="composite" presStyleCnt="0"/>
      <dgm:spPr/>
    </dgm:pt>
    <dgm:pt modelId="{296F81C5-ED87-411C-9900-5ADF258BF15D}" type="pres">
      <dgm:prSet presAssocID="{B4613863-5970-4B08-B4D3-08EF201D3794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18F80901-54DF-443E-82E5-C4398169B080}" type="pres">
      <dgm:prSet presAssocID="{B4613863-5970-4B08-B4D3-08EF201D3794}" presName="DropPinPlaceHolder" presStyleCnt="0"/>
      <dgm:spPr/>
    </dgm:pt>
    <dgm:pt modelId="{85C63B2E-8803-4BB4-99A8-639C19739F6C}" type="pres">
      <dgm:prSet presAssocID="{B4613863-5970-4B08-B4D3-08EF201D3794}" presName="DropPin" presStyleLbl="alignNode1" presStyleIdx="0" presStyleCnt="3"/>
      <dgm:spPr/>
    </dgm:pt>
    <dgm:pt modelId="{56FB00EA-94BA-4C88-AE7D-299B3EEE52A9}" type="pres">
      <dgm:prSet presAssocID="{B4613863-5970-4B08-B4D3-08EF201D3794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C193E3C-C57C-4617-B565-8D2A1C738F19}" type="pres">
      <dgm:prSet presAssocID="{B4613863-5970-4B08-B4D3-08EF201D3794}" presName="L2TextContainer" presStyleLbl="revTx" presStyleIdx="0" presStyleCnt="6">
        <dgm:presLayoutVars>
          <dgm:bulletEnabled val="1"/>
        </dgm:presLayoutVars>
      </dgm:prSet>
      <dgm:spPr/>
    </dgm:pt>
    <dgm:pt modelId="{528CCB74-E916-40BA-AAA3-59F81934C66E}" type="pres">
      <dgm:prSet presAssocID="{B4613863-5970-4B08-B4D3-08EF201D3794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46C17CDE-901C-4586-92C0-127BFDFF6E63}" type="pres">
      <dgm:prSet presAssocID="{B4613863-5970-4B08-B4D3-08EF201D3794}" presName="ConnectLine" presStyleLbl="sibTrans1D1" presStyleIdx="0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D8D27AB-4647-43AF-9F94-1F8ED5F8F81D}" type="pres">
      <dgm:prSet presAssocID="{B4613863-5970-4B08-B4D3-08EF201D3794}" presName="EmptyPlaceHolder" presStyleCnt="0"/>
      <dgm:spPr/>
    </dgm:pt>
    <dgm:pt modelId="{38C8EBFD-6BFC-415C-8F79-F33AEDDE5BEA}" type="pres">
      <dgm:prSet presAssocID="{9213C955-C667-4FA4-862D-380B0A275BA9}" presName="spaceBetweenRectangles" presStyleCnt="0"/>
      <dgm:spPr/>
    </dgm:pt>
    <dgm:pt modelId="{D5471E80-06F9-4C87-A951-3C781BD36371}" type="pres">
      <dgm:prSet presAssocID="{D9996E32-1E51-491E-B9DE-C8009ED3D00F}" presName="composite" presStyleCnt="0"/>
      <dgm:spPr/>
    </dgm:pt>
    <dgm:pt modelId="{C4DF11EE-0C5F-4419-8970-4C5A1E6331E2}" type="pres">
      <dgm:prSet presAssocID="{D9996E32-1E51-491E-B9DE-C8009ED3D00F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A9ABCE9C-9A69-4E33-9AF8-F23A74BDBA18}" type="pres">
      <dgm:prSet presAssocID="{D9996E32-1E51-491E-B9DE-C8009ED3D00F}" presName="DropPinPlaceHolder" presStyleCnt="0"/>
      <dgm:spPr/>
    </dgm:pt>
    <dgm:pt modelId="{9B40DF85-DE47-4498-83BD-20D48B00C1B0}" type="pres">
      <dgm:prSet presAssocID="{D9996E32-1E51-491E-B9DE-C8009ED3D00F}" presName="DropPin" presStyleLbl="alignNode1" presStyleIdx="1" presStyleCnt="3"/>
      <dgm:spPr/>
    </dgm:pt>
    <dgm:pt modelId="{06D5B7DE-4DB1-41EF-AA52-0FBEF578FAB0}" type="pres">
      <dgm:prSet presAssocID="{D9996E32-1E51-491E-B9DE-C8009ED3D00F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7E57C79F-0A3D-4BA4-9B93-6A23F1F57A41}" type="pres">
      <dgm:prSet presAssocID="{D9996E32-1E51-491E-B9DE-C8009ED3D00F}" presName="L2TextContainer" presStyleLbl="revTx" presStyleIdx="2" presStyleCnt="6">
        <dgm:presLayoutVars>
          <dgm:bulletEnabled val="1"/>
        </dgm:presLayoutVars>
      </dgm:prSet>
      <dgm:spPr/>
    </dgm:pt>
    <dgm:pt modelId="{5FAF9945-F183-496D-97D3-E177F800F6DE}" type="pres">
      <dgm:prSet presAssocID="{D9996E32-1E51-491E-B9DE-C8009ED3D00F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293A38AC-58B9-4CF5-A440-FB2BFE2AF045}" type="pres">
      <dgm:prSet presAssocID="{D9996E32-1E51-491E-B9DE-C8009ED3D00F}" presName="ConnectLine" presStyleLbl="sibTrans1D1" presStyleIdx="1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49FDA97-8B0F-451C-B7BF-814FE6F63F89}" type="pres">
      <dgm:prSet presAssocID="{D9996E32-1E51-491E-B9DE-C8009ED3D00F}" presName="EmptyPlaceHolder" presStyleCnt="0"/>
      <dgm:spPr/>
    </dgm:pt>
    <dgm:pt modelId="{C46E8273-FF68-4C98-8DC7-634536A2AE12}" type="pres">
      <dgm:prSet presAssocID="{447934D7-E1C1-41D9-9F78-77865E258118}" presName="spaceBetweenRectangles" presStyleCnt="0"/>
      <dgm:spPr/>
    </dgm:pt>
    <dgm:pt modelId="{FB82EC27-CCD3-4715-B0D6-8C33EA322720}" type="pres">
      <dgm:prSet presAssocID="{85F1E9A3-8549-4B27-87F9-6B2E8075E465}" presName="composite" presStyleCnt="0"/>
      <dgm:spPr/>
    </dgm:pt>
    <dgm:pt modelId="{C307734D-2D88-4E61-AA39-F99C1EE7EEA6}" type="pres">
      <dgm:prSet presAssocID="{85F1E9A3-8549-4B27-87F9-6B2E8075E465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CEBDC380-B9A2-449B-85B0-DFE19C09EFA4}" type="pres">
      <dgm:prSet presAssocID="{85F1E9A3-8549-4B27-87F9-6B2E8075E465}" presName="DropPinPlaceHolder" presStyleCnt="0"/>
      <dgm:spPr/>
    </dgm:pt>
    <dgm:pt modelId="{9EE0B0DC-FD1E-4F49-814B-59B1C7B399A8}" type="pres">
      <dgm:prSet presAssocID="{85F1E9A3-8549-4B27-87F9-6B2E8075E465}" presName="DropPin" presStyleLbl="alignNode1" presStyleIdx="2" presStyleCnt="3"/>
      <dgm:spPr/>
    </dgm:pt>
    <dgm:pt modelId="{26BD1596-B48E-481B-8C44-ECECE004AD12}" type="pres">
      <dgm:prSet presAssocID="{85F1E9A3-8549-4B27-87F9-6B2E8075E465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7D4223E-7228-4E2F-89AA-AE0ABD5F4865}" type="pres">
      <dgm:prSet presAssocID="{85F1E9A3-8549-4B27-87F9-6B2E8075E465}" presName="L2TextContainer" presStyleLbl="revTx" presStyleIdx="4" presStyleCnt="6">
        <dgm:presLayoutVars>
          <dgm:bulletEnabled val="1"/>
        </dgm:presLayoutVars>
      </dgm:prSet>
      <dgm:spPr/>
    </dgm:pt>
    <dgm:pt modelId="{31329750-A9F7-4CA7-9BDB-29F4A9C1D504}" type="pres">
      <dgm:prSet presAssocID="{85F1E9A3-8549-4B27-87F9-6B2E8075E465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E21437CD-CD44-4D94-A7B5-5CEF03657F21}" type="pres">
      <dgm:prSet presAssocID="{85F1E9A3-8549-4B27-87F9-6B2E8075E465}" presName="ConnectLine" presStyleLbl="sibTrans1D1" presStyleIdx="2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877D408-679B-45B3-A97B-189C845EDD98}" type="pres">
      <dgm:prSet presAssocID="{85F1E9A3-8549-4B27-87F9-6B2E8075E465}" presName="EmptyPlaceHolder" presStyleCnt="0"/>
      <dgm:spPr/>
    </dgm:pt>
  </dgm:ptLst>
  <dgm:cxnLst>
    <dgm:cxn modelId="{F761C80F-32AA-4C70-BB3B-A37A8E8BA4D5}" srcId="{B2A373E1-0EF3-4471-BC5F-CE9A58991D11}" destId="{D9996E32-1E51-491E-B9DE-C8009ED3D00F}" srcOrd="1" destOrd="0" parTransId="{39B85C6B-95FD-4543-B6F4-1A5BA30E48FB}" sibTransId="{447934D7-E1C1-41D9-9F78-77865E258118}"/>
    <dgm:cxn modelId="{B296581A-7777-4718-A137-64A8C59FA0DE}" type="presOf" srcId="{B4613863-5970-4B08-B4D3-08EF201D3794}" destId="{528CCB74-E916-40BA-AAA3-59F81934C66E}" srcOrd="0" destOrd="0" presId="urn:microsoft.com/office/officeart/2017/3/layout/DropPinTimeline"/>
    <dgm:cxn modelId="{C7EAC02B-0D18-4FA1-B5A5-182167B49E1B}" srcId="{B2A373E1-0EF3-4471-BC5F-CE9A58991D11}" destId="{B4613863-5970-4B08-B4D3-08EF201D3794}" srcOrd="0" destOrd="0" parTransId="{FB4DE127-250C-4B29-9003-8FF0BC0F7EB6}" sibTransId="{9213C955-C667-4FA4-862D-380B0A275BA9}"/>
    <dgm:cxn modelId="{CDACD02E-7736-4702-9272-A870799D19DC}" srcId="{B2A373E1-0EF3-4471-BC5F-CE9A58991D11}" destId="{85F1E9A3-8549-4B27-87F9-6B2E8075E465}" srcOrd="2" destOrd="0" parTransId="{876FC326-E9CB-4402-B487-F7545FC07EE1}" sibTransId="{72C5A138-A4E2-4F99-B2E4-B42B9016CDA0}"/>
    <dgm:cxn modelId="{D82D124F-26A7-4A94-8077-B2F9FF3024C6}" type="presOf" srcId="{D9996E32-1E51-491E-B9DE-C8009ED3D00F}" destId="{5FAF9945-F183-496D-97D3-E177F800F6DE}" srcOrd="0" destOrd="0" presId="urn:microsoft.com/office/officeart/2017/3/layout/DropPinTimeline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3477D6CC-A52D-473E-862E-023844F098FA}" type="presOf" srcId="{85F1E9A3-8549-4B27-87F9-6B2E8075E465}" destId="{31329750-A9F7-4CA7-9BDB-29F4A9C1D504}" srcOrd="0" destOrd="0" presId="urn:microsoft.com/office/officeart/2017/3/layout/DropPinTimeline"/>
    <dgm:cxn modelId="{82EFC868-7396-494D-8C1A-372404C58780}" type="presParOf" srcId="{AA28CA9B-BAF9-47E7-8A13-702C8082A656}" destId="{FF14B7D0-5540-400A-A05F-2B217081068A}" srcOrd="0" destOrd="0" presId="urn:microsoft.com/office/officeart/2017/3/layout/DropPinTimeline"/>
    <dgm:cxn modelId="{3B1576D2-85CA-4A44-A426-996DB89CAA65}" type="presParOf" srcId="{AA28CA9B-BAF9-47E7-8A13-702C8082A656}" destId="{D53483CF-162A-4103-B3D8-65A409537D8D}" srcOrd="1" destOrd="0" presId="urn:microsoft.com/office/officeart/2017/3/layout/DropPinTimeline"/>
    <dgm:cxn modelId="{93A3EE57-0488-478A-883C-6CB078600DA2}" type="presParOf" srcId="{D53483CF-162A-4103-B3D8-65A409537D8D}" destId="{103ACB60-A169-4783-A524-E400382155EB}" srcOrd="0" destOrd="0" presId="urn:microsoft.com/office/officeart/2017/3/layout/DropPinTimeline"/>
    <dgm:cxn modelId="{D0E59F41-3FD8-4F06-A0C9-F31BF75AE87E}" type="presParOf" srcId="{103ACB60-A169-4783-A524-E400382155EB}" destId="{296F81C5-ED87-411C-9900-5ADF258BF15D}" srcOrd="0" destOrd="0" presId="urn:microsoft.com/office/officeart/2017/3/layout/DropPinTimeline"/>
    <dgm:cxn modelId="{09BDE8D8-8EA7-43D0-A1FD-B22D1C472AD0}" type="presParOf" srcId="{103ACB60-A169-4783-A524-E400382155EB}" destId="{18F80901-54DF-443E-82E5-C4398169B080}" srcOrd="1" destOrd="0" presId="urn:microsoft.com/office/officeart/2017/3/layout/DropPinTimeline"/>
    <dgm:cxn modelId="{B0221417-13AD-44C7-9AB8-B28A0685B047}" type="presParOf" srcId="{18F80901-54DF-443E-82E5-C4398169B080}" destId="{85C63B2E-8803-4BB4-99A8-639C19739F6C}" srcOrd="0" destOrd="0" presId="urn:microsoft.com/office/officeart/2017/3/layout/DropPinTimeline"/>
    <dgm:cxn modelId="{57313BE5-10EA-49B8-9BED-0E633324A592}" type="presParOf" srcId="{18F80901-54DF-443E-82E5-C4398169B080}" destId="{56FB00EA-94BA-4C88-AE7D-299B3EEE52A9}" srcOrd="1" destOrd="0" presId="urn:microsoft.com/office/officeart/2017/3/layout/DropPinTimeline"/>
    <dgm:cxn modelId="{99EC296B-02AF-42FC-ABED-045AE896576B}" type="presParOf" srcId="{103ACB60-A169-4783-A524-E400382155EB}" destId="{9C193E3C-C57C-4617-B565-8D2A1C738F19}" srcOrd="2" destOrd="0" presId="urn:microsoft.com/office/officeart/2017/3/layout/DropPinTimeline"/>
    <dgm:cxn modelId="{E7D72942-AC12-456D-A545-DB93F47E5156}" type="presParOf" srcId="{103ACB60-A169-4783-A524-E400382155EB}" destId="{528CCB74-E916-40BA-AAA3-59F81934C66E}" srcOrd="3" destOrd="0" presId="urn:microsoft.com/office/officeart/2017/3/layout/DropPinTimeline"/>
    <dgm:cxn modelId="{B447EB00-AFB6-4327-874E-438FEEB24680}" type="presParOf" srcId="{103ACB60-A169-4783-A524-E400382155EB}" destId="{46C17CDE-901C-4586-92C0-127BFDFF6E63}" srcOrd="4" destOrd="0" presId="urn:microsoft.com/office/officeart/2017/3/layout/DropPinTimeline"/>
    <dgm:cxn modelId="{2E2D928B-AAF1-4DDD-80BC-DE4A536BBE9C}" type="presParOf" srcId="{103ACB60-A169-4783-A524-E400382155EB}" destId="{DD8D27AB-4647-43AF-9F94-1F8ED5F8F81D}" srcOrd="5" destOrd="0" presId="urn:microsoft.com/office/officeart/2017/3/layout/DropPinTimeline"/>
    <dgm:cxn modelId="{DD3BC722-1433-4838-83D1-8DDC2E93BC94}" type="presParOf" srcId="{D53483CF-162A-4103-B3D8-65A409537D8D}" destId="{38C8EBFD-6BFC-415C-8F79-F33AEDDE5BEA}" srcOrd="1" destOrd="0" presId="urn:microsoft.com/office/officeart/2017/3/layout/DropPinTimeline"/>
    <dgm:cxn modelId="{A71F197C-75FE-43D8-AFDC-1A2BD4B28FCA}" type="presParOf" srcId="{D53483CF-162A-4103-B3D8-65A409537D8D}" destId="{D5471E80-06F9-4C87-A951-3C781BD36371}" srcOrd="2" destOrd="0" presId="urn:microsoft.com/office/officeart/2017/3/layout/DropPinTimeline"/>
    <dgm:cxn modelId="{3BE92B9A-2C96-4821-B80A-B589BAE8B261}" type="presParOf" srcId="{D5471E80-06F9-4C87-A951-3C781BD36371}" destId="{C4DF11EE-0C5F-4419-8970-4C5A1E6331E2}" srcOrd="0" destOrd="0" presId="urn:microsoft.com/office/officeart/2017/3/layout/DropPinTimeline"/>
    <dgm:cxn modelId="{ED41E3F8-DBC8-47A5-BCCF-68338D162CDD}" type="presParOf" srcId="{D5471E80-06F9-4C87-A951-3C781BD36371}" destId="{A9ABCE9C-9A69-4E33-9AF8-F23A74BDBA18}" srcOrd="1" destOrd="0" presId="urn:microsoft.com/office/officeart/2017/3/layout/DropPinTimeline"/>
    <dgm:cxn modelId="{B047EAA9-5F1E-492D-8ECD-7A6E16F10CFC}" type="presParOf" srcId="{A9ABCE9C-9A69-4E33-9AF8-F23A74BDBA18}" destId="{9B40DF85-DE47-4498-83BD-20D48B00C1B0}" srcOrd="0" destOrd="0" presId="urn:microsoft.com/office/officeart/2017/3/layout/DropPinTimeline"/>
    <dgm:cxn modelId="{0DA27238-2ACD-469C-8DDA-B7325439022D}" type="presParOf" srcId="{A9ABCE9C-9A69-4E33-9AF8-F23A74BDBA18}" destId="{06D5B7DE-4DB1-41EF-AA52-0FBEF578FAB0}" srcOrd="1" destOrd="0" presId="urn:microsoft.com/office/officeart/2017/3/layout/DropPinTimeline"/>
    <dgm:cxn modelId="{EFA7F52D-E5C5-4C2F-B108-7A7EF0EBEE67}" type="presParOf" srcId="{D5471E80-06F9-4C87-A951-3C781BD36371}" destId="{7E57C79F-0A3D-4BA4-9B93-6A23F1F57A41}" srcOrd="2" destOrd="0" presId="urn:microsoft.com/office/officeart/2017/3/layout/DropPinTimeline"/>
    <dgm:cxn modelId="{E14EC590-D954-4ECB-8D50-C79EB17F0805}" type="presParOf" srcId="{D5471E80-06F9-4C87-A951-3C781BD36371}" destId="{5FAF9945-F183-496D-97D3-E177F800F6DE}" srcOrd="3" destOrd="0" presId="urn:microsoft.com/office/officeart/2017/3/layout/DropPinTimeline"/>
    <dgm:cxn modelId="{3ABC849F-CFDC-43A5-9A21-332655662028}" type="presParOf" srcId="{D5471E80-06F9-4C87-A951-3C781BD36371}" destId="{293A38AC-58B9-4CF5-A440-FB2BFE2AF045}" srcOrd="4" destOrd="0" presId="urn:microsoft.com/office/officeart/2017/3/layout/DropPinTimeline"/>
    <dgm:cxn modelId="{229647C1-2225-4769-80DC-AC2A16D6D9C8}" type="presParOf" srcId="{D5471E80-06F9-4C87-A951-3C781BD36371}" destId="{C49FDA97-8B0F-451C-B7BF-814FE6F63F89}" srcOrd="5" destOrd="0" presId="urn:microsoft.com/office/officeart/2017/3/layout/DropPinTimeline"/>
    <dgm:cxn modelId="{D2E252B9-46E8-498B-A7B3-657E24A020FE}" type="presParOf" srcId="{D53483CF-162A-4103-B3D8-65A409537D8D}" destId="{C46E8273-FF68-4C98-8DC7-634536A2AE12}" srcOrd="3" destOrd="0" presId="urn:microsoft.com/office/officeart/2017/3/layout/DropPinTimeline"/>
    <dgm:cxn modelId="{90762221-05A9-4294-B483-84B0F264411A}" type="presParOf" srcId="{D53483CF-162A-4103-B3D8-65A409537D8D}" destId="{FB82EC27-CCD3-4715-B0D6-8C33EA322720}" srcOrd="4" destOrd="0" presId="urn:microsoft.com/office/officeart/2017/3/layout/DropPinTimeline"/>
    <dgm:cxn modelId="{4D19D498-DE4F-450E-8505-BA6298D7594E}" type="presParOf" srcId="{FB82EC27-CCD3-4715-B0D6-8C33EA322720}" destId="{C307734D-2D88-4E61-AA39-F99C1EE7EEA6}" srcOrd="0" destOrd="0" presId="urn:microsoft.com/office/officeart/2017/3/layout/DropPinTimeline"/>
    <dgm:cxn modelId="{820388C0-4226-4734-BCC9-5159628A809C}" type="presParOf" srcId="{FB82EC27-CCD3-4715-B0D6-8C33EA322720}" destId="{CEBDC380-B9A2-449B-85B0-DFE19C09EFA4}" srcOrd="1" destOrd="0" presId="urn:microsoft.com/office/officeart/2017/3/layout/DropPinTimeline"/>
    <dgm:cxn modelId="{7DE65A9A-F61A-4A31-8D82-3291EEF0972F}" type="presParOf" srcId="{CEBDC380-B9A2-449B-85B0-DFE19C09EFA4}" destId="{9EE0B0DC-FD1E-4F49-814B-59B1C7B399A8}" srcOrd="0" destOrd="0" presId="urn:microsoft.com/office/officeart/2017/3/layout/DropPinTimeline"/>
    <dgm:cxn modelId="{9B89A0AA-F3B0-44FD-BA04-F0BFCF069B77}" type="presParOf" srcId="{CEBDC380-B9A2-449B-85B0-DFE19C09EFA4}" destId="{26BD1596-B48E-481B-8C44-ECECE004AD12}" srcOrd="1" destOrd="0" presId="urn:microsoft.com/office/officeart/2017/3/layout/DropPinTimeline"/>
    <dgm:cxn modelId="{B2212ED0-38B4-471B-AFB3-A0624F88A510}" type="presParOf" srcId="{FB82EC27-CCD3-4715-B0D6-8C33EA322720}" destId="{97D4223E-7228-4E2F-89AA-AE0ABD5F4865}" srcOrd="2" destOrd="0" presId="urn:microsoft.com/office/officeart/2017/3/layout/DropPinTimeline"/>
    <dgm:cxn modelId="{74ABA74D-594E-4038-8CAD-AA89F6D7E9DB}" type="presParOf" srcId="{FB82EC27-CCD3-4715-B0D6-8C33EA322720}" destId="{31329750-A9F7-4CA7-9BDB-29F4A9C1D504}" srcOrd="3" destOrd="0" presId="urn:microsoft.com/office/officeart/2017/3/layout/DropPinTimeline"/>
    <dgm:cxn modelId="{EA4640EE-DA2E-4BFB-B40C-74E40C788A25}" type="presParOf" srcId="{FB82EC27-CCD3-4715-B0D6-8C33EA322720}" destId="{E21437CD-CD44-4D94-A7B5-5CEF03657F21}" srcOrd="4" destOrd="0" presId="urn:microsoft.com/office/officeart/2017/3/layout/DropPinTimeline"/>
    <dgm:cxn modelId="{7CBC0887-A1CB-4D3B-88F8-4853EBB5C73A}" type="presParOf" srcId="{FB82EC27-CCD3-4715-B0D6-8C33EA322720}" destId="{7877D408-679B-45B3-A97B-189C845EDD9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737658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63B2E-8803-4BB4-99A8-639C19739F6C}">
      <dsp:nvSpPr>
        <dsp:cNvPr id="0" name=""/>
        <dsp:cNvSpPr/>
      </dsp:nvSpPr>
      <dsp:spPr>
        <a:xfrm rot="8100000">
          <a:off x="47097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FB00EA-94BA-4C88-AE7D-299B3EEE52A9}">
      <dsp:nvSpPr>
        <dsp:cNvPr id="0" name=""/>
        <dsp:cNvSpPr/>
      </dsp:nvSpPr>
      <dsp:spPr>
        <a:xfrm>
          <a:off x="72310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93E3C-C57C-4617-B565-8D2A1C738F19}">
      <dsp:nvSpPr>
        <dsp:cNvPr id="0" name=""/>
        <dsp:cNvSpPr/>
      </dsp:nvSpPr>
      <dsp:spPr>
        <a:xfrm>
          <a:off x="321049" y="629564"/>
          <a:ext cx="306720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CB74-E916-40BA-AAA3-59F81934C66E}">
      <dsp:nvSpPr>
        <dsp:cNvPr id="0" name=""/>
        <dsp:cNvSpPr/>
      </dsp:nvSpPr>
      <dsp:spPr>
        <a:xfrm>
          <a:off x="321049" y="308609"/>
          <a:ext cx="306720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b="1" kern="1200">
              <a:latin typeface="Arial"/>
            </a:rPr>
            <a:t> Modelos</a:t>
          </a:r>
        </a:p>
      </dsp:txBody>
      <dsp:txXfrm>
        <a:off x="321049" y="308609"/>
        <a:ext cx="3067207" cy="320954"/>
      </dsp:txXfrm>
    </dsp:sp>
    <dsp:sp modelId="{46C17CDE-901C-4586-92C0-127BFDFF6E63}">
      <dsp:nvSpPr>
        <dsp:cNvPr id="0" name=""/>
        <dsp:cNvSpPr/>
      </dsp:nvSpPr>
      <dsp:spPr>
        <a:xfrm>
          <a:off x="160572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F81C5-ED87-411C-9900-5ADF258BF15D}">
      <dsp:nvSpPr>
        <dsp:cNvPr id="0" name=""/>
        <dsp:cNvSpPr/>
      </dsp:nvSpPr>
      <dsp:spPr>
        <a:xfrm>
          <a:off x="131060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40DF85-DE47-4498-83BD-20D48B00C1B0}">
      <dsp:nvSpPr>
        <dsp:cNvPr id="0" name=""/>
        <dsp:cNvSpPr/>
      </dsp:nvSpPr>
      <dsp:spPr>
        <a:xfrm rot="18900000">
          <a:off x="1887577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D5B7DE-4DB1-41EF-AA52-0FBEF578FAB0}">
      <dsp:nvSpPr>
        <dsp:cNvPr id="0" name=""/>
        <dsp:cNvSpPr/>
      </dsp:nvSpPr>
      <dsp:spPr>
        <a:xfrm>
          <a:off x="1912789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7C79F-0A3D-4BA4-9B93-6A23F1F57A41}">
      <dsp:nvSpPr>
        <dsp:cNvPr id="0" name=""/>
        <dsp:cNvSpPr/>
      </dsp:nvSpPr>
      <dsp:spPr>
        <a:xfrm>
          <a:off x="2161529" y="1543049"/>
          <a:ext cx="306720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F9945-F183-496D-97D3-E177F800F6DE}">
      <dsp:nvSpPr>
        <dsp:cNvPr id="0" name=""/>
        <dsp:cNvSpPr/>
      </dsp:nvSpPr>
      <dsp:spPr>
        <a:xfrm>
          <a:off x="2161529" y="2456535"/>
          <a:ext cx="306720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b="1" kern="1200">
              <a:latin typeface="Arial"/>
            </a:rPr>
            <a:t>Esquemas</a:t>
          </a:r>
        </a:p>
      </dsp:txBody>
      <dsp:txXfrm>
        <a:off x="2161529" y="2456535"/>
        <a:ext cx="3067207" cy="320954"/>
      </dsp:txXfrm>
    </dsp:sp>
    <dsp:sp modelId="{293A38AC-58B9-4CF5-A440-FB2BFE2AF045}">
      <dsp:nvSpPr>
        <dsp:cNvPr id="0" name=""/>
        <dsp:cNvSpPr/>
      </dsp:nvSpPr>
      <dsp:spPr>
        <a:xfrm>
          <a:off x="2001052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11EE-0C5F-4419-8970-4C5A1E6331E2}">
      <dsp:nvSpPr>
        <dsp:cNvPr id="0" name=""/>
        <dsp:cNvSpPr/>
      </dsp:nvSpPr>
      <dsp:spPr>
        <a:xfrm>
          <a:off x="1971540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E0B0DC-FD1E-4F49-814B-59B1C7B399A8}">
      <dsp:nvSpPr>
        <dsp:cNvPr id="0" name=""/>
        <dsp:cNvSpPr/>
      </dsp:nvSpPr>
      <dsp:spPr>
        <a:xfrm rot="8100000">
          <a:off x="3728057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D1596-B48E-481B-8C44-ECECE004AD12}">
      <dsp:nvSpPr>
        <dsp:cNvPr id="0" name=""/>
        <dsp:cNvSpPr/>
      </dsp:nvSpPr>
      <dsp:spPr>
        <a:xfrm>
          <a:off x="3753269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4223E-7228-4E2F-89AA-AE0ABD5F4865}">
      <dsp:nvSpPr>
        <dsp:cNvPr id="0" name=""/>
        <dsp:cNvSpPr/>
      </dsp:nvSpPr>
      <dsp:spPr>
        <a:xfrm>
          <a:off x="4002009" y="629564"/>
          <a:ext cx="306720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29750-A9F7-4CA7-9BDB-29F4A9C1D504}">
      <dsp:nvSpPr>
        <dsp:cNvPr id="0" name=""/>
        <dsp:cNvSpPr/>
      </dsp:nvSpPr>
      <dsp:spPr>
        <a:xfrm>
          <a:off x="4002009" y="308609"/>
          <a:ext cx="306720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b="1" kern="1200">
              <a:latin typeface="Arial"/>
            </a:rPr>
            <a:t>Instâncias</a:t>
          </a:r>
        </a:p>
      </dsp:txBody>
      <dsp:txXfrm>
        <a:off x="4002009" y="308609"/>
        <a:ext cx="3067207" cy="320954"/>
      </dsp:txXfrm>
    </dsp:sp>
    <dsp:sp modelId="{E21437CD-CD44-4D94-A7B5-5CEF03657F21}">
      <dsp:nvSpPr>
        <dsp:cNvPr id="0" name=""/>
        <dsp:cNvSpPr/>
      </dsp:nvSpPr>
      <dsp:spPr>
        <a:xfrm>
          <a:off x="3841532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734D-2D88-4E61-AA39-F99C1EE7EEA6}">
      <dsp:nvSpPr>
        <dsp:cNvPr id="0" name=""/>
        <dsp:cNvSpPr/>
      </dsp:nvSpPr>
      <dsp:spPr>
        <a:xfrm>
          <a:off x="3812020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85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61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Arquitetura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,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Esquemas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Instâncias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F3CF74F-8A6D-0A84-38CD-F70648E58D28}"/>
              </a:ext>
            </a:extLst>
          </p:cNvPr>
          <p:cNvGrpSpPr/>
          <p:nvPr/>
        </p:nvGrpSpPr>
        <p:grpSpPr>
          <a:xfrm>
            <a:off x="558799" y="2453216"/>
            <a:ext cx="3111499" cy="931333"/>
            <a:chOff x="558799" y="2855383"/>
            <a:chExt cx="3111499" cy="93133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964A6054-1855-8CAD-C602-FDFC85D714D4}"/>
                </a:ext>
              </a:extLst>
            </p:cNvPr>
            <p:cNvSpPr/>
            <p:nvPr/>
          </p:nvSpPr>
          <p:spPr>
            <a:xfrm>
              <a:off x="558799" y="3289300"/>
              <a:ext cx="2582333" cy="49741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Modelo de Dados Conceitual</a:t>
              </a:r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59FDE041-5709-F8C9-6840-E984B40FABFA}"/>
                </a:ext>
              </a:extLst>
            </p:cNvPr>
            <p:cNvSpPr/>
            <p:nvPr/>
          </p:nvSpPr>
          <p:spPr>
            <a:xfrm>
              <a:off x="1437215" y="2855383"/>
              <a:ext cx="2233083" cy="4974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Visão de alto nível</a:t>
              </a:r>
            </a:p>
          </p:txBody>
        </p:sp>
      </p:grp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3E063323-B3D6-F11F-2493-58E07BC4BCC1}"/>
              </a:ext>
            </a:extLst>
          </p:cNvPr>
          <p:cNvSpPr/>
          <p:nvPr/>
        </p:nvSpPr>
        <p:spPr>
          <a:xfrm>
            <a:off x="3933359" y="1701800"/>
            <a:ext cx="592666" cy="204258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55E452D-A83C-E2AC-92B8-2169C318061E}"/>
              </a:ext>
            </a:extLst>
          </p:cNvPr>
          <p:cNvSpPr/>
          <p:nvPr/>
        </p:nvSpPr>
        <p:spPr>
          <a:xfrm>
            <a:off x="5018615" y="1822449"/>
            <a:ext cx="2233083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Entidade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0DEC5DE-1899-D72F-CEF2-D3E82655F8BA}"/>
              </a:ext>
            </a:extLst>
          </p:cNvPr>
          <p:cNvSpPr/>
          <p:nvPr/>
        </p:nvSpPr>
        <p:spPr>
          <a:xfrm>
            <a:off x="5050364" y="2520948"/>
            <a:ext cx="2233083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Atributos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6740292-DB9A-CF88-1FC6-9569AD601990}"/>
              </a:ext>
            </a:extLst>
          </p:cNvPr>
          <p:cNvSpPr/>
          <p:nvPr/>
        </p:nvSpPr>
        <p:spPr>
          <a:xfrm>
            <a:off x="5050365" y="3251199"/>
            <a:ext cx="2233083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Relacionamento</a:t>
            </a:r>
          </a:p>
        </p:txBody>
      </p:sp>
    </p:spTree>
    <p:extLst>
      <p:ext uri="{BB962C8B-B14F-4D97-AF65-F5344CB8AC3E}">
        <p14:creationId xmlns:p14="http://schemas.microsoft.com/office/powerpoint/2010/main" val="256795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F3CF74F-8A6D-0A84-38CD-F70648E58D28}"/>
              </a:ext>
            </a:extLst>
          </p:cNvPr>
          <p:cNvGrpSpPr/>
          <p:nvPr/>
        </p:nvGrpSpPr>
        <p:grpSpPr>
          <a:xfrm>
            <a:off x="558799" y="2453216"/>
            <a:ext cx="3111499" cy="931333"/>
            <a:chOff x="558799" y="2855383"/>
            <a:chExt cx="3111499" cy="93133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964A6054-1855-8CAD-C602-FDFC85D714D4}"/>
                </a:ext>
              </a:extLst>
            </p:cNvPr>
            <p:cNvSpPr/>
            <p:nvPr/>
          </p:nvSpPr>
          <p:spPr>
            <a:xfrm>
              <a:off x="558799" y="3289300"/>
              <a:ext cx="2582333" cy="49741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Modelo de Dados Conceitual</a:t>
              </a:r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59FDE041-5709-F8C9-6840-E984B40FABFA}"/>
                </a:ext>
              </a:extLst>
            </p:cNvPr>
            <p:cNvSpPr/>
            <p:nvPr/>
          </p:nvSpPr>
          <p:spPr>
            <a:xfrm>
              <a:off x="1437215" y="2855383"/>
              <a:ext cx="2233083" cy="4974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Visão de alto nível</a:t>
              </a:r>
            </a:p>
          </p:txBody>
        </p:sp>
      </p:grp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3E063323-B3D6-F11F-2493-58E07BC4BCC1}"/>
              </a:ext>
            </a:extLst>
          </p:cNvPr>
          <p:cNvSpPr/>
          <p:nvPr/>
        </p:nvSpPr>
        <p:spPr>
          <a:xfrm>
            <a:off x="3933359" y="1701800"/>
            <a:ext cx="592666" cy="204258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55E452D-A83C-E2AC-92B8-2169C318061E}"/>
              </a:ext>
            </a:extLst>
          </p:cNvPr>
          <p:cNvSpPr/>
          <p:nvPr/>
        </p:nvSpPr>
        <p:spPr>
          <a:xfrm>
            <a:off x="5018615" y="1822449"/>
            <a:ext cx="2233083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Entidade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0DEC5DE-1899-D72F-CEF2-D3E82655F8BA}"/>
              </a:ext>
            </a:extLst>
          </p:cNvPr>
          <p:cNvSpPr/>
          <p:nvPr/>
        </p:nvSpPr>
        <p:spPr>
          <a:xfrm>
            <a:off x="5050364" y="2520948"/>
            <a:ext cx="2233083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Atributos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6740292-DB9A-CF88-1FC6-9569AD601990}"/>
              </a:ext>
            </a:extLst>
          </p:cNvPr>
          <p:cNvSpPr/>
          <p:nvPr/>
        </p:nvSpPr>
        <p:spPr>
          <a:xfrm>
            <a:off x="5050365" y="3251199"/>
            <a:ext cx="2233083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Relacionamento</a:t>
            </a: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76364F37-3DD8-5E89-A842-4C82F293F147}"/>
              </a:ext>
            </a:extLst>
          </p:cNvPr>
          <p:cNvSpPr/>
          <p:nvPr/>
        </p:nvSpPr>
        <p:spPr>
          <a:xfrm>
            <a:off x="1998132" y="1905592"/>
            <a:ext cx="346074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Modelo Entidade-Relacionamento</a:t>
            </a:r>
            <a:endParaRPr lang="pt-BR"/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BA53165B-578E-0303-B76C-9FA70B025F4C}"/>
              </a:ext>
            </a:extLst>
          </p:cNvPr>
          <p:cNvSpPr/>
          <p:nvPr/>
        </p:nvSpPr>
        <p:spPr>
          <a:xfrm>
            <a:off x="2918882" y="1281175"/>
            <a:ext cx="346074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Generalização, especialização ...</a:t>
            </a:r>
          </a:p>
        </p:txBody>
      </p:sp>
    </p:spTree>
    <p:extLst>
      <p:ext uri="{BB962C8B-B14F-4D97-AF65-F5344CB8AC3E}">
        <p14:creationId xmlns:p14="http://schemas.microsoft.com/office/powerpoint/2010/main" val="3627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3E063323-B3D6-F11F-2493-58E07BC4BCC1}"/>
              </a:ext>
            </a:extLst>
          </p:cNvPr>
          <p:cNvSpPr/>
          <p:nvPr/>
        </p:nvSpPr>
        <p:spPr>
          <a:xfrm>
            <a:off x="3933359" y="1701800"/>
            <a:ext cx="592666" cy="204258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55E452D-A83C-E2AC-92B8-2169C318061E}"/>
              </a:ext>
            </a:extLst>
          </p:cNvPr>
          <p:cNvSpPr/>
          <p:nvPr/>
        </p:nvSpPr>
        <p:spPr>
          <a:xfrm>
            <a:off x="4796365" y="2171699"/>
            <a:ext cx="2476499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Modelo de dados relacional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0DEC5DE-1899-D72F-CEF2-D3E82655F8BA}"/>
              </a:ext>
            </a:extLst>
          </p:cNvPr>
          <p:cNvSpPr/>
          <p:nvPr/>
        </p:nvSpPr>
        <p:spPr>
          <a:xfrm>
            <a:off x="4796364" y="3272365"/>
            <a:ext cx="2476498" cy="47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Modelos hierárquicos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CAD0594-03A6-1A1B-60A5-7E0258E906AD}"/>
              </a:ext>
            </a:extLst>
          </p:cNvPr>
          <p:cNvGrpSpPr/>
          <p:nvPr/>
        </p:nvGrpSpPr>
        <p:grpSpPr>
          <a:xfrm>
            <a:off x="569381" y="2199215"/>
            <a:ext cx="3111499" cy="1142999"/>
            <a:chOff x="5924548" y="1299632"/>
            <a:chExt cx="3111499" cy="1142999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E15E5A8-7C07-1404-0AF1-30CD5E8C26F0}"/>
                </a:ext>
              </a:extLst>
            </p:cNvPr>
            <p:cNvSpPr/>
            <p:nvPr/>
          </p:nvSpPr>
          <p:spPr>
            <a:xfrm>
              <a:off x="5924548" y="1722966"/>
              <a:ext cx="2540000" cy="7196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Modelo de Dados de implementação</a:t>
              </a:r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0A2ABC2-9C6A-9222-DCF0-0953FAFA8C56}"/>
                </a:ext>
              </a:extLst>
            </p:cNvPr>
            <p:cNvSpPr/>
            <p:nvPr/>
          </p:nvSpPr>
          <p:spPr>
            <a:xfrm>
              <a:off x="6802964" y="1299632"/>
              <a:ext cx="2233083" cy="49741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Representacional</a:t>
              </a:r>
            </a:p>
          </p:txBody>
        </p:sp>
      </p:grp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15C5C893-46EA-5D0D-FBFD-230E6729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42" y="3058054"/>
            <a:ext cx="1189567" cy="1027642"/>
          </a:xfrm>
          <a:prstGeom prst="rect">
            <a:avLst/>
          </a:prstGeom>
        </p:spPr>
      </p:pic>
      <p:sp>
        <p:nvSpPr>
          <p:cNvPr id="5" name="Texto Explicativo: Seta para Baixo 4">
            <a:extLst>
              <a:ext uri="{FF2B5EF4-FFF2-40B4-BE49-F238E27FC236}">
                <a16:creationId xmlns:a16="http://schemas.microsoft.com/office/drawing/2014/main" id="{F8B34842-3601-FE34-EBAF-DBEADB3DEB5F}"/>
              </a:ext>
            </a:extLst>
          </p:cNvPr>
          <p:cNvSpPr/>
          <p:nvPr/>
        </p:nvSpPr>
        <p:spPr>
          <a:xfrm rot="19080000">
            <a:off x="3634149" y="1628805"/>
            <a:ext cx="1534582" cy="71966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Constrains</a:t>
            </a:r>
            <a:endParaRPr lang="pt-BR" err="1"/>
          </a:p>
        </p:txBody>
      </p:sp>
      <p:sp>
        <p:nvSpPr>
          <p:cNvPr id="18" name="Texto Explicativo: Seta para Baixo 17">
            <a:extLst>
              <a:ext uri="{FF2B5EF4-FFF2-40B4-BE49-F238E27FC236}">
                <a16:creationId xmlns:a16="http://schemas.microsoft.com/office/drawing/2014/main" id="{48D13047-4EC1-9DED-58F4-C7F4A98ED8F7}"/>
              </a:ext>
            </a:extLst>
          </p:cNvPr>
          <p:cNvSpPr/>
          <p:nvPr/>
        </p:nvSpPr>
        <p:spPr>
          <a:xfrm rot="2700000">
            <a:off x="6951133" y="1595966"/>
            <a:ext cx="1460499" cy="74083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Operações</a:t>
            </a:r>
            <a:endParaRPr lang="pt-BR" err="1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104FAA3-7E9D-2D00-A786-B95BD4526413}"/>
              </a:ext>
            </a:extLst>
          </p:cNvPr>
          <p:cNvGrpSpPr/>
          <p:nvPr/>
        </p:nvGrpSpPr>
        <p:grpSpPr>
          <a:xfrm>
            <a:off x="5052483" y="1083319"/>
            <a:ext cx="1965357" cy="804333"/>
            <a:chOff x="5052483" y="818736"/>
            <a:chExt cx="1965357" cy="804333"/>
          </a:xfrm>
        </p:grpSpPr>
        <p:sp>
          <p:nvSpPr>
            <p:cNvPr id="19" name="Texto Explicativo: Seta para Baixo 18">
              <a:extLst>
                <a:ext uri="{FF2B5EF4-FFF2-40B4-BE49-F238E27FC236}">
                  <a16:creationId xmlns:a16="http://schemas.microsoft.com/office/drawing/2014/main" id="{14293877-85C0-EE84-3DF7-B95E19E6BCDF}"/>
                </a:ext>
              </a:extLst>
            </p:cNvPr>
            <p:cNvSpPr/>
            <p:nvPr/>
          </p:nvSpPr>
          <p:spPr>
            <a:xfrm>
              <a:off x="5123425" y="818736"/>
              <a:ext cx="1894415" cy="804333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Linguagens</a:t>
              </a:r>
              <a:endParaRPr lang="pt-BR" err="1"/>
            </a:p>
          </p:txBody>
        </p:sp>
        <p:pic>
          <p:nvPicPr>
            <p:cNvPr id="7" name="Imagem 7">
              <a:extLst>
                <a:ext uri="{FF2B5EF4-FFF2-40B4-BE49-F238E27FC236}">
                  <a16:creationId xmlns:a16="http://schemas.microsoft.com/office/drawing/2014/main" id="{FF528807-3931-F1A2-74B2-A3206676F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2483" y="1004398"/>
              <a:ext cx="1007535" cy="573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2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DBB723-3F82-F3AA-06CC-699D351D0245}"/>
              </a:ext>
            </a:extLst>
          </p:cNvPr>
          <p:cNvGrpSpPr/>
          <p:nvPr/>
        </p:nvGrpSpPr>
        <p:grpSpPr>
          <a:xfrm>
            <a:off x="654050" y="2305050"/>
            <a:ext cx="3111499" cy="931333"/>
            <a:chOff x="569383" y="1733550"/>
            <a:chExt cx="3111499" cy="931333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B16E3F2-4FA8-6A97-6076-7E5B7F86486D}"/>
                </a:ext>
              </a:extLst>
            </p:cNvPr>
            <p:cNvSpPr/>
            <p:nvPr/>
          </p:nvSpPr>
          <p:spPr>
            <a:xfrm>
              <a:off x="569383" y="2167467"/>
              <a:ext cx="2582333" cy="49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cs typeface="Arial"/>
                </a:rPr>
                <a:t>Modelo de Dados Físico</a:t>
              </a:r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B889B32-EB0C-11A3-FFB1-C4AEA2F48EFD}"/>
                </a:ext>
              </a:extLst>
            </p:cNvPr>
            <p:cNvSpPr/>
            <p:nvPr/>
          </p:nvSpPr>
          <p:spPr>
            <a:xfrm>
              <a:off x="1447799" y="1733550"/>
              <a:ext cx="2233083" cy="49741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Especialista</a:t>
              </a:r>
            </a:p>
          </p:txBody>
        </p:sp>
      </p:grpSp>
      <p:pic>
        <p:nvPicPr>
          <p:cNvPr id="10" name="Imagem 10">
            <a:extLst>
              <a:ext uri="{FF2B5EF4-FFF2-40B4-BE49-F238E27FC236}">
                <a16:creationId xmlns:a16="http://schemas.microsoft.com/office/drawing/2014/main" id="{97E901B0-EA8C-01F4-2ED7-5B8A85DF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34" y="1937808"/>
            <a:ext cx="1854200" cy="1045634"/>
          </a:xfrm>
          <a:prstGeom prst="rect">
            <a:avLst/>
          </a:prstGeom>
        </p:spPr>
      </p:pic>
      <p:pic>
        <p:nvPicPr>
          <p:cNvPr id="11" name="Imagem 11" descr="Aplicativo&#10;&#10;Descrição gerada automaticamente">
            <a:extLst>
              <a:ext uri="{FF2B5EF4-FFF2-40B4-BE49-F238E27FC236}">
                <a16:creationId xmlns:a16="http://schemas.microsoft.com/office/drawing/2014/main" id="{E72A7F9F-4686-4905-FF17-802E2245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83" y="392641"/>
            <a:ext cx="2743200" cy="154305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BA3412F-7D38-1B7F-E7C8-0B2B4E1A8F67}"/>
              </a:ext>
            </a:extLst>
          </p:cNvPr>
          <p:cNvGrpSpPr/>
          <p:nvPr/>
        </p:nvGrpSpPr>
        <p:grpSpPr>
          <a:xfrm>
            <a:off x="3676650" y="2604559"/>
            <a:ext cx="2743200" cy="1543050"/>
            <a:chOff x="3676650" y="2773892"/>
            <a:chExt cx="2743200" cy="1543050"/>
          </a:xfrm>
        </p:grpSpPr>
        <p:pic>
          <p:nvPicPr>
            <p:cNvPr id="13" name="Imagem 13" descr="Celular com tela ligada&#10;&#10;Descrição gerada automaticamente">
              <a:extLst>
                <a:ext uri="{FF2B5EF4-FFF2-40B4-BE49-F238E27FC236}">
                  <a16:creationId xmlns:a16="http://schemas.microsoft.com/office/drawing/2014/main" id="{08C6FFD8-FCFC-C837-5D1A-7D7504EC0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6650" y="2773892"/>
              <a:ext cx="2743200" cy="154305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E383F96-5600-1D8E-D183-933FD06EB36C}"/>
                </a:ext>
              </a:extLst>
            </p:cNvPr>
            <p:cNvSpPr txBox="1"/>
            <p:nvPr/>
          </p:nvSpPr>
          <p:spPr>
            <a:xfrm>
              <a:off x="4301066" y="3041650"/>
              <a:ext cx="135678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>
                  <a:solidFill>
                    <a:srgbClr val="FFFFFF"/>
                  </a:solidFill>
                </a:rPr>
                <a:t>C:/</a:t>
              </a: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7995B79-26FA-03F4-DE87-64DE39ADA13C}"/>
              </a:ext>
            </a:extLst>
          </p:cNvPr>
          <p:cNvSpPr/>
          <p:nvPr/>
        </p:nvSpPr>
        <p:spPr>
          <a:xfrm>
            <a:off x="4955116" y="2870199"/>
            <a:ext cx="1862667" cy="285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Índices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69C882-012A-FC34-6A91-4303A42A66FE}"/>
              </a:ext>
            </a:extLst>
          </p:cNvPr>
          <p:cNvSpPr/>
          <p:nvPr/>
        </p:nvSpPr>
        <p:spPr>
          <a:xfrm>
            <a:off x="4955115" y="3261782"/>
            <a:ext cx="1862667" cy="285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Hashes</a:t>
            </a:r>
          </a:p>
        </p:txBody>
      </p:sp>
    </p:spTree>
    <p:extLst>
      <p:ext uri="{BB962C8B-B14F-4D97-AF65-F5344CB8AC3E}">
        <p14:creationId xmlns:p14="http://schemas.microsoft.com/office/powerpoint/2010/main" val="381288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B16E3F2-4FA8-6A97-6076-7E5B7F86486D}"/>
              </a:ext>
            </a:extLst>
          </p:cNvPr>
          <p:cNvSpPr/>
          <p:nvPr/>
        </p:nvSpPr>
        <p:spPr>
          <a:xfrm>
            <a:off x="558800" y="2008718"/>
            <a:ext cx="2931582" cy="176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Modelo de Dados </a:t>
            </a:r>
            <a:endParaRPr lang="pt-BR"/>
          </a:p>
          <a:p>
            <a:pPr algn="ctr"/>
            <a:r>
              <a:rPr lang="pt-BR" sz="2000" err="1">
                <a:latin typeface="Calibri"/>
                <a:cs typeface="Calibri"/>
              </a:rPr>
              <a:t>Auto-descritivo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4ECAE7E-FB4E-FA94-FFF3-9369DE793397}"/>
              </a:ext>
            </a:extLst>
          </p:cNvPr>
          <p:cNvGrpSpPr/>
          <p:nvPr/>
        </p:nvGrpSpPr>
        <p:grpSpPr>
          <a:xfrm>
            <a:off x="4157132" y="2008717"/>
            <a:ext cx="2233084" cy="1904998"/>
            <a:chOff x="4760382" y="1871134"/>
            <a:chExt cx="2233084" cy="190499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B5C81902-687D-9F4A-0129-DAF07E68D844}"/>
                </a:ext>
              </a:extLst>
            </p:cNvPr>
            <p:cNvSpPr/>
            <p:nvPr/>
          </p:nvSpPr>
          <p:spPr>
            <a:xfrm>
              <a:off x="4760383" y="1871134"/>
              <a:ext cx="2233083" cy="49741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Descrição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E00EA3B-F97C-DF82-1054-B8FBFD4D95E1}"/>
                </a:ext>
              </a:extLst>
            </p:cNvPr>
            <p:cNvSpPr/>
            <p:nvPr/>
          </p:nvSpPr>
          <p:spPr>
            <a:xfrm>
              <a:off x="4760382" y="3278716"/>
              <a:ext cx="2233083" cy="49741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Dados</a:t>
              </a:r>
            </a:p>
          </p:txBody>
        </p:sp>
        <p:sp>
          <p:nvSpPr>
            <p:cNvPr id="5" name="Sinal de Adição 4">
              <a:extLst>
                <a:ext uri="{FF2B5EF4-FFF2-40B4-BE49-F238E27FC236}">
                  <a16:creationId xmlns:a16="http://schemas.microsoft.com/office/drawing/2014/main" id="{6565B295-4DF9-7A3C-D143-95528B25E789}"/>
                </a:ext>
              </a:extLst>
            </p:cNvPr>
            <p:cNvSpPr/>
            <p:nvPr/>
          </p:nvSpPr>
          <p:spPr>
            <a:xfrm>
              <a:off x="5416550" y="2368550"/>
              <a:ext cx="910166" cy="91016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724A368-F248-B0C4-5F9E-7C774104736F}"/>
              </a:ext>
            </a:extLst>
          </p:cNvPr>
          <p:cNvGrpSpPr/>
          <p:nvPr/>
        </p:nvGrpSpPr>
        <p:grpSpPr>
          <a:xfrm>
            <a:off x="6438900" y="1614488"/>
            <a:ext cx="2383367" cy="1501776"/>
            <a:chOff x="6661150" y="884238"/>
            <a:chExt cx="2743200" cy="1776942"/>
          </a:xfrm>
        </p:grpSpPr>
        <p:pic>
          <p:nvPicPr>
            <p:cNvPr id="8" name="Imagem 8" descr="Forma&#10;&#10;Descrição gerada automaticamente">
              <a:extLst>
                <a:ext uri="{FF2B5EF4-FFF2-40B4-BE49-F238E27FC236}">
                  <a16:creationId xmlns:a16="http://schemas.microsoft.com/office/drawing/2014/main" id="{E7C8BC62-A99C-E0B7-B247-352576934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8971" y="884238"/>
              <a:ext cx="1313392" cy="1776942"/>
            </a:xfrm>
            <a:prstGeom prst="rect">
              <a:avLst/>
            </a:prstGeom>
          </p:spPr>
        </p:pic>
        <p:pic>
          <p:nvPicPr>
            <p:cNvPr id="9" name="Imagem 17" descr="Forma, Retângulo&#10;&#10;Descrição gerada automaticamente">
              <a:extLst>
                <a:ext uri="{FF2B5EF4-FFF2-40B4-BE49-F238E27FC236}">
                  <a16:creationId xmlns:a16="http://schemas.microsoft.com/office/drawing/2014/main" id="{FBDE0847-960F-38DA-A261-A1EB52ED1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150" y="1027642"/>
              <a:ext cx="2743200" cy="1543050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5A4B72C-28E9-D585-5218-5E26D2A78B18}"/>
                </a:ext>
              </a:extLst>
            </p:cNvPr>
            <p:cNvSpPr txBox="1"/>
            <p:nvPr/>
          </p:nvSpPr>
          <p:spPr>
            <a:xfrm>
              <a:off x="6994525" y="1607609"/>
              <a:ext cx="218228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b="1">
                  <a:latin typeface="Calibri"/>
                </a:rPr>
                <a:t>XML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EBABF98-4AE2-A957-C5BA-6303A01EDD49}"/>
              </a:ext>
            </a:extLst>
          </p:cNvPr>
          <p:cNvSpPr txBox="1"/>
          <p:nvPr/>
        </p:nvSpPr>
        <p:spPr>
          <a:xfrm>
            <a:off x="6690445" y="3605908"/>
            <a:ext cx="18960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>
                <a:latin typeface="Calibri"/>
              </a:rPr>
              <a:t>KEY-VALUE</a:t>
            </a:r>
          </a:p>
        </p:txBody>
      </p:sp>
    </p:spTree>
    <p:extLst>
      <p:ext uri="{BB962C8B-B14F-4D97-AF65-F5344CB8AC3E}">
        <p14:creationId xmlns:p14="http://schemas.microsoft.com/office/powerpoint/2010/main" val="115778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Esquemas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,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Instâncias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e Estados do BD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89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12" name="Seta: Curva para Cima 11">
            <a:extLst>
              <a:ext uri="{FF2B5EF4-FFF2-40B4-BE49-F238E27FC236}">
                <a16:creationId xmlns:a16="http://schemas.microsoft.com/office/drawing/2014/main" id="{71D8B46C-2505-9957-C1A8-97D1809FA7B0}"/>
              </a:ext>
            </a:extLst>
          </p:cNvPr>
          <p:cNvSpPr/>
          <p:nvPr/>
        </p:nvSpPr>
        <p:spPr>
          <a:xfrm rot="4440000">
            <a:off x="1807723" y="3382148"/>
            <a:ext cx="2391833" cy="13017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Esquema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C81902-687D-9F4A-0129-DAF07E68D844}"/>
              </a:ext>
            </a:extLst>
          </p:cNvPr>
          <p:cNvSpPr/>
          <p:nvPr/>
        </p:nvSpPr>
        <p:spPr>
          <a:xfrm>
            <a:off x="918633" y="25167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</a:t>
            </a:r>
          </a:p>
        </p:txBody>
      </p:sp>
      <p:pic>
        <p:nvPicPr>
          <p:cNvPr id="7" name="Imagem 9" descr="Tela de celular com imagem de um computador&#10;&#10;Descrição gerada automaticamente">
            <a:extLst>
              <a:ext uri="{FF2B5EF4-FFF2-40B4-BE49-F238E27FC236}">
                <a16:creationId xmlns:a16="http://schemas.microsoft.com/office/drawing/2014/main" id="{EA8FD8C3-8714-73BF-C3BC-0D769922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1895475"/>
            <a:ext cx="2743200" cy="1543050"/>
          </a:xfrm>
          <a:prstGeom prst="rect">
            <a:avLst/>
          </a:prstGeom>
        </p:spPr>
      </p:pic>
      <p:sp>
        <p:nvSpPr>
          <p:cNvPr id="10" name="Diferente de 9">
            <a:extLst>
              <a:ext uri="{FF2B5EF4-FFF2-40B4-BE49-F238E27FC236}">
                <a16:creationId xmlns:a16="http://schemas.microsoft.com/office/drawing/2014/main" id="{C7FC3430-9030-2B3B-7E1C-54DC4E382D8D}"/>
              </a:ext>
            </a:extLst>
          </p:cNvPr>
          <p:cNvSpPr/>
          <p:nvPr/>
        </p:nvSpPr>
        <p:spPr>
          <a:xfrm>
            <a:off x="4072468" y="2315633"/>
            <a:ext cx="910166" cy="91016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5033E9DE-BB42-0933-DC78-8F33E1F11823}"/>
              </a:ext>
            </a:extLst>
          </p:cNvPr>
          <p:cNvSpPr/>
          <p:nvPr/>
        </p:nvSpPr>
        <p:spPr>
          <a:xfrm>
            <a:off x="1966383" y="1852675"/>
            <a:ext cx="2053166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Diagramas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2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Esquema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C81902-687D-9F4A-0129-DAF07E68D844}"/>
              </a:ext>
            </a:extLst>
          </p:cNvPr>
          <p:cNvSpPr/>
          <p:nvPr/>
        </p:nvSpPr>
        <p:spPr>
          <a:xfrm>
            <a:off x="918633" y="25167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5033E9DE-BB42-0933-DC78-8F33E1F11823}"/>
              </a:ext>
            </a:extLst>
          </p:cNvPr>
          <p:cNvSpPr/>
          <p:nvPr/>
        </p:nvSpPr>
        <p:spPr>
          <a:xfrm>
            <a:off x="1966383" y="1852675"/>
            <a:ext cx="2053166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Diagramas</a:t>
            </a:r>
            <a:endParaRPr lang="pt-BR"/>
          </a:p>
        </p:txBody>
      </p:sp>
      <p:pic>
        <p:nvPicPr>
          <p:cNvPr id="2" name="Imagem 4" descr="Tabela&#10;&#10;Descrição gerada automaticamente">
            <a:extLst>
              <a:ext uri="{FF2B5EF4-FFF2-40B4-BE49-F238E27FC236}">
                <a16:creationId xmlns:a16="http://schemas.microsoft.com/office/drawing/2014/main" id="{C8FB3276-AA77-6B91-E16F-5D631713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102780"/>
            <a:ext cx="4320116" cy="29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0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Esquema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C81902-687D-9F4A-0129-DAF07E68D844}"/>
              </a:ext>
            </a:extLst>
          </p:cNvPr>
          <p:cNvSpPr/>
          <p:nvPr/>
        </p:nvSpPr>
        <p:spPr>
          <a:xfrm>
            <a:off x="918633" y="25167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5033E9DE-BB42-0933-DC78-8F33E1F11823}"/>
              </a:ext>
            </a:extLst>
          </p:cNvPr>
          <p:cNvSpPr/>
          <p:nvPr/>
        </p:nvSpPr>
        <p:spPr>
          <a:xfrm>
            <a:off x="1966383" y="1852675"/>
            <a:ext cx="2053166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Diagramas</a:t>
            </a:r>
            <a:endParaRPr lang="pt-BR"/>
          </a:p>
        </p:txBody>
      </p:sp>
      <p:pic>
        <p:nvPicPr>
          <p:cNvPr id="2" name="Imagem 4" descr="Tabela&#10;&#10;Descrição gerada automaticamente">
            <a:extLst>
              <a:ext uri="{FF2B5EF4-FFF2-40B4-BE49-F238E27FC236}">
                <a16:creationId xmlns:a16="http://schemas.microsoft.com/office/drawing/2014/main" id="{C8FB3276-AA77-6B91-E16F-5D631713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102780"/>
            <a:ext cx="4320116" cy="2927356"/>
          </a:xfrm>
          <a:prstGeom prst="rect">
            <a:avLst/>
          </a:prstGeom>
        </p:spPr>
      </p:pic>
      <p:sp>
        <p:nvSpPr>
          <p:cNvPr id="5" name="Texto Explicativo: Seta para Baixo 4">
            <a:extLst>
              <a:ext uri="{FF2B5EF4-FFF2-40B4-BE49-F238E27FC236}">
                <a16:creationId xmlns:a16="http://schemas.microsoft.com/office/drawing/2014/main" id="{F03DC8D6-0D33-424F-DFEE-F65452EAD36B}"/>
              </a:ext>
            </a:extLst>
          </p:cNvPr>
          <p:cNvSpPr/>
          <p:nvPr/>
        </p:nvSpPr>
        <p:spPr>
          <a:xfrm>
            <a:off x="4241800" y="632883"/>
            <a:ext cx="1407582" cy="497417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Construct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7575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Esquema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C81902-687D-9F4A-0129-DAF07E68D844}"/>
              </a:ext>
            </a:extLst>
          </p:cNvPr>
          <p:cNvSpPr/>
          <p:nvPr/>
        </p:nvSpPr>
        <p:spPr>
          <a:xfrm>
            <a:off x="918633" y="25167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5033E9DE-BB42-0933-DC78-8F33E1F11823}"/>
              </a:ext>
            </a:extLst>
          </p:cNvPr>
          <p:cNvSpPr/>
          <p:nvPr/>
        </p:nvSpPr>
        <p:spPr>
          <a:xfrm>
            <a:off x="1966383" y="1852675"/>
            <a:ext cx="2053166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Diagramas</a:t>
            </a:r>
            <a:endParaRPr lang="pt-BR"/>
          </a:p>
        </p:txBody>
      </p:sp>
      <p:pic>
        <p:nvPicPr>
          <p:cNvPr id="2" name="Imagem 4" descr="Tabela&#10;&#10;Descrição gerada automaticamente">
            <a:extLst>
              <a:ext uri="{FF2B5EF4-FFF2-40B4-BE49-F238E27FC236}">
                <a16:creationId xmlns:a16="http://schemas.microsoft.com/office/drawing/2014/main" id="{C8FB3276-AA77-6B91-E16F-5D631713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102780"/>
            <a:ext cx="4320116" cy="2927356"/>
          </a:xfrm>
          <a:prstGeom prst="rect">
            <a:avLst/>
          </a:prstGeom>
        </p:spPr>
      </p:pic>
      <p:sp>
        <p:nvSpPr>
          <p:cNvPr id="5" name="Texto Explicativo: Seta para Baixo 4">
            <a:extLst>
              <a:ext uri="{FF2B5EF4-FFF2-40B4-BE49-F238E27FC236}">
                <a16:creationId xmlns:a16="http://schemas.microsoft.com/office/drawing/2014/main" id="{F03DC8D6-0D33-424F-DFEE-F65452EAD36B}"/>
              </a:ext>
            </a:extLst>
          </p:cNvPr>
          <p:cNvSpPr/>
          <p:nvPr/>
        </p:nvSpPr>
        <p:spPr>
          <a:xfrm>
            <a:off x="4241800" y="632883"/>
            <a:ext cx="1407582" cy="497417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Construct</a:t>
            </a:r>
            <a:endParaRPr lang="pt-BR" err="1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5F44C77-9A77-1916-DB7D-99E985376AD6}"/>
              </a:ext>
            </a:extLst>
          </p:cNvPr>
          <p:cNvGrpSpPr/>
          <p:nvPr/>
        </p:nvGrpSpPr>
        <p:grpSpPr>
          <a:xfrm>
            <a:off x="713317" y="3151717"/>
            <a:ext cx="2743200" cy="1274233"/>
            <a:chOff x="808567" y="3321050"/>
            <a:chExt cx="2743200" cy="127423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6DF773A-AC74-5974-6924-81E80C8B2E8A}"/>
                </a:ext>
              </a:extLst>
            </p:cNvPr>
            <p:cNvSpPr txBox="1"/>
            <p:nvPr/>
          </p:nvSpPr>
          <p:spPr>
            <a:xfrm>
              <a:off x="808567" y="3750734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Tipos de dados &amp; Itens</a:t>
              </a:r>
            </a:p>
          </p:txBody>
        </p:sp>
        <p:pic>
          <p:nvPicPr>
            <p:cNvPr id="8" name="Gráfico 8" descr="Fechar estrutura de tópicos">
              <a:extLst>
                <a:ext uri="{FF2B5EF4-FFF2-40B4-BE49-F238E27FC236}">
                  <a16:creationId xmlns:a16="http://schemas.microsoft.com/office/drawing/2014/main" id="{F7EF1FB9-A940-77CF-2B13-D7C33A2F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60550" y="3321050"/>
              <a:ext cx="1274233" cy="1274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7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575651"/>
              </p:ext>
            </p:extLst>
          </p:nvPr>
        </p:nvGraphicFramePr>
        <p:xfrm>
          <a:off x="1079501" y="1568450"/>
          <a:ext cx="7376581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267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Snapshot</a:t>
            </a:r>
          </a:p>
        </p:txBody>
      </p:sp>
      <p:pic>
        <p:nvPicPr>
          <p:cNvPr id="2" name="Imagem 4" descr="Tabela&#10;&#10;Descrição gerada automaticamente">
            <a:extLst>
              <a:ext uri="{FF2B5EF4-FFF2-40B4-BE49-F238E27FC236}">
                <a16:creationId xmlns:a16="http://schemas.microsoft.com/office/drawing/2014/main" id="{C8FB3276-AA77-6B91-E16F-5D631713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102780"/>
            <a:ext cx="4320116" cy="2927356"/>
          </a:xfrm>
          <a:prstGeom prst="rect">
            <a:avLst/>
          </a:prstGeom>
        </p:spPr>
      </p:pic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E84CE364-B17C-01CC-2214-62B4055DB39C}"/>
              </a:ext>
            </a:extLst>
          </p:cNvPr>
          <p:cNvSpPr/>
          <p:nvPr/>
        </p:nvSpPr>
        <p:spPr>
          <a:xfrm rot="2940000">
            <a:off x="3660065" y="1272770"/>
            <a:ext cx="84667" cy="15980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2F010668-73C4-C581-6E10-CED92D45CE5A}"/>
              </a:ext>
            </a:extLst>
          </p:cNvPr>
          <p:cNvSpPr txBox="1"/>
          <p:nvPr/>
        </p:nvSpPr>
        <p:spPr>
          <a:xfrm>
            <a:off x="561332" y="3248465"/>
            <a:ext cx="5427777" cy="9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 b="1" err="1">
                <a:solidFill>
                  <a:srgbClr val="EA4E60"/>
                </a:solidFill>
              </a:rPr>
              <a:t>Instância</a:t>
            </a:r>
            <a:r>
              <a:rPr lang="en-US" sz="2000" b="1">
                <a:solidFill>
                  <a:srgbClr val="EA4E60"/>
                </a:solidFill>
              </a:rPr>
              <a:t> | </a:t>
            </a:r>
            <a:r>
              <a:rPr lang="en-US" sz="2000" b="1" err="1">
                <a:solidFill>
                  <a:srgbClr val="EA4E60"/>
                </a:solidFill>
              </a:rPr>
              <a:t>Ocorrência</a:t>
            </a:r>
            <a:endParaRPr lang="pt-BR" err="1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F5F493A-4518-6DDF-B668-2851248A86A8}"/>
              </a:ext>
            </a:extLst>
          </p:cNvPr>
          <p:cNvSpPr/>
          <p:nvPr/>
        </p:nvSpPr>
        <p:spPr>
          <a:xfrm>
            <a:off x="918633" y="25167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Dados mudam</a:t>
            </a:r>
          </a:p>
        </p:txBody>
      </p:sp>
      <p:pic>
        <p:nvPicPr>
          <p:cNvPr id="17" name="Imagem 17" descr="Ícone&#10;&#10;Descrição gerada automaticamente">
            <a:extLst>
              <a:ext uri="{FF2B5EF4-FFF2-40B4-BE49-F238E27FC236}">
                <a16:creationId xmlns:a16="http://schemas.microsoft.com/office/drawing/2014/main" id="{4B9FD64B-E23C-9AA1-97A1-3E4D8FB6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" y="1642229"/>
            <a:ext cx="1250950" cy="9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Snapshot</a:t>
            </a:r>
          </a:p>
        </p:txBody>
      </p:sp>
      <p:pic>
        <p:nvPicPr>
          <p:cNvPr id="2" name="Imagem 4" descr="Tabela&#10;&#10;Descrição gerada automaticamente">
            <a:extLst>
              <a:ext uri="{FF2B5EF4-FFF2-40B4-BE49-F238E27FC236}">
                <a16:creationId xmlns:a16="http://schemas.microsoft.com/office/drawing/2014/main" id="{C8FB3276-AA77-6B91-E16F-5D631713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102780"/>
            <a:ext cx="4320116" cy="2927356"/>
          </a:xfrm>
          <a:prstGeom prst="rect">
            <a:avLst/>
          </a:prstGeom>
        </p:spPr>
      </p:pic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E84CE364-B17C-01CC-2214-62B4055DB39C}"/>
              </a:ext>
            </a:extLst>
          </p:cNvPr>
          <p:cNvSpPr/>
          <p:nvPr/>
        </p:nvSpPr>
        <p:spPr>
          <a:xfrm rot="2940000">
            <a:off x="3660065" y="1272770"/>
            <a:ext cx="84667" cy="15980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2F010668-73C4-C581-6E10-CED92D45CE5A}"/>
              </a:ext>
            </a:extLst>
          </p:cNvPr>
          <p:cNvSpPr txBox="1"/>
          <p:nvPr/>
        </p:nvSpPr>
        <p:spPr>
          <a:xfrm>
            <a:off x="561332" y="3248465"/>
            <a:ext cx="5427777" cy="9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 b="1" err="1">
                <a:solidFill>
                  <a:srgbClr val="EA4E60"/>
                </a:solidFill>
              </a:rPr>
              <a:t>Instância</a:t>
            </a:r>
            <a:r>
              <a:rPr lang="en-US" sz="2000" b="1">
                <a:solidFill>
                  <a:srgbClr val="EA4E60"/>
                </a:solidFill>
              </a:rPr>
              <a:t> | </a:t>
            </a:r>
            <a:r>
              <a:rPr lang="en-US" sz="2000" b="1" err="1">
                <a:solidFill>
                  <a:srgbClr val="EA4E60"/>
                </a:solidFill>
              </a:rPr>
              <a:t>Ocorrência</a:t>
            </a:r>
            <a:endParaRPr lang="pt-BR" err="1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F5F493A-4518-6DDF-B668-2851248A86A8}"/>
              </a:ext>
            </a:extLst>
          </p:cNvPr>
          <p:cNvSpPr/>
          <p:nvPr/>
        </p:nvSpPr>
        <p:spPr>
          <a:xfrm>
            <a:off x="918633" y="25167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Dados mudam</a:t>
            </a:r>
          </a:p>
        </p:txBody>
      </p:sp>
      <p:pic>
        <p:nvPicPr>
          <p:cNvPr id="17" name="Imagem 17" descr="Ícone&#10;&#10;Descrição gerada automaticamente">
            <a:extLst>
              <a:ext uri="{FF2B5EF4-FFF2-40B4-BE49-F238E27FC236}">
                <a16:creationId xmlns:a16="http://schemas.microsoft.com/office/drawing/2014/main" id="{4B9FD64B-E23C-9AA1-97A1-3E4D8FB6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" y="1642229"/>
            <a:ext cx="1250950" cy="98062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61CAECA-0390-54EC-934F-874A1F41E3ED}"/>
              </a:ext>
            </a:extLst>
          </p:cNvPr>
          <p:cNvSpPr/>
          <p:nvPr/>
        </p:nvSpPr>
        <p:spPr>
          <a:xfrm>
            <a:off x="5734050" y="2019299"/>
            <a:ext cx="2624666" cy="582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Mudança de estado</a:t>
            </a:r>
          </a:p>
        </p:txBody>
      </p:sp>
      <p:sp>
        <p:nvSpPr>
          <p:cNvPr id="5" name="Seta: Curva para Cima 4">
            <a:extLst>
              <a:ext uri="{FF2B5EF4-FFF2-40B4-BE49-F238E27FC236}">
                <a16:creationId xmlns:a16="http://schemas.microsoft.com/office/drawing/2014/main" id="{F3CFDC87-87AE-5808-2E60-3E9E9558222B}"/>
              </a:ext>
            </a:extLst>
          </p:cNvPr>
          <p:cNvSpPr/>
          <p:nvPr/>
        </p:nvSpPr>
        <p:spPr>
          <a:xfrm>
            <a:off x="6435131" y="2814532"/>
            <a:ext cx="1217083" cy="730250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Seta: Curva para Cima 12">
            <a:extLst>
              <a:ext uri="{FF2B5EF4-FFF2-40B4-BE49-F238E27FC236}">
                <a16:creationId xmlns:a16="http://schemas.microsoft.com/office/drawing/2014/main" id="{DC836531-8974-4CDD-EAC3-F94536828D08}"/>
              </a:ext>
            </a:extLst>
          </p:cNvPr>
          <p:cNvSpPr/>
          <p:nvPr/>
        </p:nvSpPr>
        <p:spPr>
          <a:xfrm rot="10800000">
            <a:off x="6361047" y="1100031"/>
            <a:ext cx="1217083" cy="730250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55FAEDC-639B-1BE5-6F00-FFA1977A3FD9}"/>
              </a:ext>
            </a:extLst>
          </p:cNvPr>
          <p:cNvSpPr/>
          <p:nvPr/>
        </p:nvSpPr>
        <p:spPr>
          <a:xfrm>
            <a:off x="5734049" y="558800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Insert</a:t>
            </a:r>
            <a:r>
              <a:rPr lang="pt-BR" sz="2000">
                <a:latin typeface="Calibri"/>
                <a:cs typeface="Calibri"/>
              </a:rPr>
              <a:t>, Delete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F48FBAC-ABD3-FBBB-3A7B-D6DF45966637}"/>
              </a:ext>
            </a:extLst>
          </p:cNvPr>
          <p:cNvSpPr/>
          <p:nvPr/>
        </p:nvSpPr>
        <p:spPr>
          <a:xfrm>
            <a:off x="5734049" y="35962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3680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Descrição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&amp; Dados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F5F493A-4518-6DDF-B668-2851248A86A8}"/>
              </a:ext>
            </a:extLst>
          </p:cNvPr>
          <p:cNvSpPr/>
          <p:nvPr/>
        </p:nvSpPr>
        <p:spPr>
          <a:xfrm>
            <a:off x="3056467" y="2813050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Estado inicial</a:t>
            </a:r>
            <a:endParaRPr lang="pt-BR"/>
          </a:p>
        </p:txBody>
      </p:sp>
      <p:pic>
        <p:nvPicPr>
          <p:cNvPr id="17" name="Imagem 17" descr="Ícone&#10;&#10;Descrição gerada automaticamente">
            <a:extLst>
              <a:ext uri="{FF2B5EF4-FFF2-40B4-BE49-F238E27FC236}">
                <a16:creationId xmlns:a16="http://schemas.microsoft.com/office/drawing/2014/main" id="{4B9FD64B-E23C-9AA1-97A1-3E4D8FB6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4" y="2287813"/>
            <a:ext cx="1864783" cy="1456877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A46D765E-7880-F189-04D8-4DA884851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59" y="2250016"/>
            <a:ext cx="984251" cy="1543051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6A3283F1-3007-FCE8-83DE-FC9BB2A3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0" y="2286797"/>
            <a:ext cx="1716617" cy="1458908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148C1EC-CB3E-3EB9-E947-D53F9C3168DE}"/>
              </a:ext>
            </a:extLst>
          </p:cNvPr>
          <p:cNvSpPr/>
          <p:nvPr/>
        </p:nvSpPr>
        <p:spPr>
          <a:xfrm>
            <a:off x="2315380" y="2848016"/>
            <a:ext cx="6138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F3F2580F-103D-5411-047D-D850DA2935AD}"/>
              </a:ext>
            </a:extLst>
          </p:cNvPr>
          <p:cNvSpPr/>
          <p:nvPr/>
        </p:nvSpPr>
        <p:spPr>
          <a:xfrm>
            <a:off x="6220630" y="2890349"/>
            <a:ext cx="6138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Baixo 18">
            <a:extLst>
              <a:ext uri="{FF2B5EF4-FFF2-40B4-BE49-F238E27FC236}">
                <a16:creationId xmlns:a16="http://schemas.microsoft.com/office/drawing/2014/main" id="{1B436D39-D447-8C24-831F-BBB630C7F190}"/>
              </a:ext>
            </a:extLst>
          </p:cNvPr>
          <p:cNvSpPr/>
          <p:nvPr/>
        </p:nvSpPr>
        <p:spPr>
          <a:xfrm>
            <a:off x="6977592" y="1230842"/>
            <a:ext cx="1629832" cy="910166"/>
          </a:xfrm>
          <a:prstGeom prst="downArrowCallou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ESTADO VÁLIDO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Snapshot</a:t>
            </a:r>
          </a:p>
        </p:txBody>
      </p:sp>
      <p:pic>
        <p:nvPicPr>
          <p:cNvPr id="2" name="Imagem 4" descr="Tabela&#10;&#10;Descrição gerada automaticamente">
            <a:extLst>
              <a:ext uri="{FF2B5EF4-FFF2-40B4-BE49-F238E27FC236}">
                <a16:creationId xmlns:a16="http://schemas.microsoft.com/office/drawing/2014/main" id="{C8FB3276-AA77-6B91-E16F-5D631713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102780"/>
            <a:ext cx="4320116" cy="2927356"/>
          </a:xfrm>
          <a:prstGeom prst="rect">
            <a:avLst/>
          </a:prstGeom>
        </p:spPr>
      </p:pic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E84CE364-B17C-01CC-2214-62B4055DB39C}"/>
              </a:ext>
            </a:extLst>
          </p:cNvPr>
          <p:cNvSpPr/>
          <p:nvPr/>
        </p:nvSpPr>
        <p:spPr>
          <a:xfrm rot="2940000">
            <a:off x="3660065" y="1272770"/>
            <a:ext cx="84667" cy="15980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2F010668-73C4-C581-6E10-CED92D45CE5A}"/>
              </a:ext>
            </a:extLst>
          </p:cNvPr>
          <p:cNvSpPr txBox="1"/>
          <p:nvPr/>
        </p:nvSpPr>
        <p:spPr>
          <a:xfrm>
            <a:off x="561332" y="3248465"/>
            <a:ext cx="5427777" cy="9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 b="1" err="1">
                <a:solidFill>
                  <a:srgbClr val="EA4E60"/>
                </a:solidFill>
              </a:rPr>
              <a:t>Instância</a:t>
            </a:r>
            <a:r>
              <a:rPr lang="en-US" sz="2000" b="1">
                <a:solidFill>
                  <a:srgbClr val="EA4E60"/>
                </a:solidFill>
              </a:rPr>
              <a:t> | </a:t>
            </a:r>
            <a:r>
              <a:rPr lang="en-US" sz="2000" b="1" err="1">
                <a:solidFill>
                  <a:srgbClr val="EA4E60"/>
                </a:solidFill>
              </a:rPr>
              <a:t>Ocorrência</a:t>
            </a:r>
            <a:endParaRPr lang="pt-BR" err="1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F5F493A-4518-6DDF-B668-2851248A86A8}"/>
              </a:ext>
            </a:extLst>
          </p:cNvPr>
          <p:cNvSpPr/>
          <p:nvPr/>
        </p:nvSpPr>
        <p:spPr>
          <a:xfrm>
            <a:off x="918633" y="25167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Dados mudam</a:t>
            </a:r>
          </a:p>
        </p:txBody>
      </p:sp>
      <p:pic>
        <p:nvPicPr>
          <p:cNvPr id="17" name="Imagem 17" descr="Ícone&#10;&#10;Descrição gerada automaticamente">
            <a:extLst>
              <a:ext uri="{FF2B5EF4-FFF2-40B4-BE49-F238E27FC236}">
                <a16:creationId xmlns:a16="http://schemas.microsoft.com/office/drawing/2014/main" id="{4B9FD64B-E23C-9AA1-97A1-3E4D8FB6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" y="1642229"/>
            <a:ext cx="1250950" cy="980627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EBC9F11B-3603-9D94-AC04-2B6D9B45747A}"/>
              </a:ext>
            </a:extLst>
          </p:cNvPr>
          <p:cNvSpPr/>
          <p:nvPr/>
        </p:nvSpPr>
        <p:spPr>
          <a:xfrm>
            <a:off x="5077883" y="402758"/>
            <a:ext cx="2804582" cy="61383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Mudança = evolução</a:t>
            </a:r>
          </a:p>
        </p:txBody>
      </p:sp>
    </p:spTree>
    <p:extLst>
      <p:ext uri="{BB962C8B-B14F-4D97-AF65-F5344CB8AC3E}">
        <p14:creationId xmlns:p14="http://schemas.microsoft.com/office/powerpoint/2010/main" val="2109802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Meta dados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86A61C6A-50D9-D87F-9C05-A78DD5344671}"/>
              </a:ext>
            </a:extLst>
          </p:cNvPr>
          <p:cNvSpPr/>
          <p:nvPr/>
        </p:nvSpPr>
        <p:spPr>
          <a:xfrm>
            <a:off x="4123859" y="1934634"/>
            <a:ext cx="560917" cy="16933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59DFC56-A583-F9AE-6686-67EDD9E49461}"/>
              </a:ext>
            </a:extLst>
          </p:cNvPr>
          <p:cNvSpPr/>
          <p:nvPr/>
        </p:nvSpPr>
        <p:spPr>
          <a:xfrm>
            <a:off x="5099050" y="1818217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 esquema</a:t>
            </a:r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5FEC159-4AB2-B8E1-0689-48D965E818C0}"/>
              </a:ext>
            </a:extLst>
          </p:cNvPr>
          <p:cNvSpPr/>
          <p:nvPr/>
        </p:nvSpPr>
        <p:spPr>
          <a:xfrm>
            <a:off x="5099049" y="2442633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Construtores</a:t>
            </a:r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E0017A5-8B05-8D5C-A0FC-97ACDAE13601}"/>
              </a:ext>
            </a:extLst>
          </p:cNvPr>
          <p:cNvSpPr/>
          <p:nvPr/>
        </p:nvSpPr>
        <p:spPr>
          <a:xfrm>
            <a:off x="5099050" y="3130550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Constrains</a:t>
            </a:r>
            <a:endParaRPr lang="pt-BR" err="1"/>
          </a:p>
        </p:txBody>
      </p:sp>
      <p:pic>
        <p:nvPicPr>
          <p:cNvPr id="5" name="Imagem 9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AE344B5A-180F-B9CA-AF86-5E53C30A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29" y="1341437"/>
            <a:ext cx="786342" cy="629709"/>
          </a:xfrm>
          <a:prstGeom prst="rect">
            <a:avLst/>
          </a:prstGeom>
        </p:spPr>
      </p:pic>
      <p:pic>
        <p:nvPicPr>
          <p:cNvPr id="10" name="Imagem 9" descr="Tela de celular com imagem de um computador&#10;&#10;Descrição gerada automaticamente">
            <a:extLst>
              <a:ext uri="{FF2B5EF4-FFF2-40B4-BE49-F238E27FC236}">
                <a16:creationId xmlns:a16="http://schemas.microsoft.com/office/drawing/2014/main" id="{19EEB3F0-B262-5174-40E0-4C4E8C48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011892"/>
            <a:ext cx="2743200" cy="1543050"/>
          </a:xfrm>
          <a:prstGeom prst="rect">
            <a:avLst/>
          </a:prstGeom>
        </p:spPr>
      </p:pic>
      <p:pic>
        <p:nvPicPr>
          <p:cNvPr id="11" name="Imagem 13" descr="Ícone&#10;&#10;Descrição gerada automaticamente">
            <a:extLst>
              <a:ext uri="{FF2B5EF4-FFF2-40B4-BE49-F238E27FC236}">
                <a16:creationId xmlns:a16="http://schemas.microsoft.com/office/drawing/2014/main" id="{B8E69007-74E0-4F5E-BCB9-245A176F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66" y="2847975"/>
            <a:ext cx="1684867" cy="9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400" b="1">
                <a:solidFill>
                  <a:srgbClr val="EA4E60"/>
                </a:solidFill>
                <a:latin typeface="Century Gothic"/>
              </a:rPr>
              <a:t>Three-Schema Architecture</a:t>
            </a:r>
            <a:endParaRPr lang="pt-BR" sz="5400" b="1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11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Esquema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Three-Schema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59DFC56-A583-F9AE-6686-67EDD9E49461}"/>
              </a:ext>
            </a:extLst>
          </p:cNvPr>
          <p:cNvSpPr/>
          <p:nvPr/>
        </p:nvSpPr>
        <p:spPr>
          <a:xfrm>
            <a:off x="717550" y="2738967"/>
            <a:ext cx="2698749" cy="8466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Isolamento data/</a:t>
            </a:r>
            <a:r>
              <a:rPr lang="pt-BR" sz="2000" err="1">
                <a:latin typeface="Calibri"/>
                <a:cs typeface="Calibri"/>
              </a:rPr>
              <a:t>program</a:t>
            </a:r>
            <a:endParaRPr lang="pt-BR" err="1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E9CC629-61FD-350A-CD32-AD555B2B1489}"/>
              </a:ext>
            </a:extLst>
          </p:cNvPr>
          <p:cNvSpPr/>
          <p:nvPr/>
        </p:nvSpPr>
        <p:spPr>
          <a:xfrm>
            <a:off x="3225799" y="1722966"/>
            <a:ext cx="2698749" cy="8466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Catálogo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7A894AE-C47B-6BF6-85C5-363AEBD79257}"/>
              </a:ext>
            </a:extLst>
          </p:cNvPr>
          <p:cNvSpPr/>
          <p:nvPr/>
        </p:nvSpPr>
        <p:spPr>
          <a:xfrm>
            <a:off x="5765800" y="2738967"/>
            <a:ext cx="2698749" cy="8466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876558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Arquitetura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5BA85AF5-3548-25E2-B34A-A8BB9209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1552834"/>
            <a:ext cx="4955115" cy="33501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8F09A5-E74A-6AD4-9708-0C4448828553}"/>
              </a:ext>
            </a:extLst>
          </p:cNvPr>
          <p:cNvSpPr txBox="1"/>
          <p:nvPr/>
        </p:nvSpPr>
        <p:spPr>
          <a:xfrm>
            <a:off x="5285317" y="3041650"/>
            <a:ext cx="3536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/>
              <a:t>------------------------------------------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8CE3176-C218-9456-C711-9BFA0F161D3C}"/>
              </a:ext>
            </a:extLst>
          </p:cNvPr>
          <p:cNvSpPr/>
          <p:nvPr/>
        </p:nvSpPr>
        <p:spPr>
          <a:xfrm>
            <a:off x="5702300" y="2463800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Aplicações de Usuário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EADBEB7-2052-704D-181E-F1483AEC5BC7}"/>
              </a:ext>
            </a:extLst>
          </p:cNvPr>
          <p:cNvSpPr/>
          <p:nvPr/>
        </p:nvSpPr>
        <p:spPr>
          <a:xfrm>
            <a:off x="5702299" y="3522133"/>
            <a:ext cx="264583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Físico BD</a:t>
            </a:r>
          </a:p>
        </p:txBody>
      </p:sp>
    </p:spTree>
    <p:extLst>
      <p:ext uri="{BB962C8B-B14F-4D97-AF65-F5344CB8AC3E}">
        <p14:creationId xmlns:p14="http://schemas.microsoft.com/office/powerpoint/2010/main" val="108055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Arquitetura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5BA85AF5-3548-25E2-B34A-A8BB9209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1552834"/>
            <a:ext cx="4955115" cy="3350167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8CE3176-C218-9456-C711-9BFA0F161D3C}"/>
              </a:ext>
            </a:extLst>
          </p:cNvPr>
          <p:cNvSpPr/>
          <p:nvPr/>
        </p:nvSpPr>
        <p:spPr>
          <a:xfrm>
            <a:off x="5501217" y="2971800"/>
            <a:ext cx="3090333" cy="4974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Modelo de dados físico 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923A55-8B77-8EB8-F87E-6DA7B43EDB8F}"/>
              </a:ext>
            </a:extLst>
          </p:cNvPr>
          <p:cNvSpPr/>
          <p:nvPr/>
        </p:nvSpPr>
        <p:spPr>
          <a:xfrm>
            <a:off x="2654300" y="3691466"/>
            <a:ext cx="1926166" cy="135466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 sz="2000">
              <a:latin typeface="Calibri"/>
              <a:cs typeface="Calibri"/>
            </a:endParaRPr>
          </a:p>
        </p:txBody>
      </p:sp>
      <p:pic>
        <p:nvPicPr>
          <p:cNvPr id="4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D7251F3-D637-8EDD-22F5-7061FF99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84" y="3768724"/>
            <a:ext cx="1081617" cy="601135"/>
          </a:xfrm>
          <a:prstGeom prst="rect">
            <a:avLst/>
          </a:prstGeom>
        </p:spPr>
      </p:pic>
      <p:pic>
        <p:nvPicPr>
          <p:cNvPr id="13" name="Imagem 11" descr="Aplicativo&#10;&#10;Descrição gerada automaticamente">
            <a:extLst>
              <a:ext uri="{FF2B5EF4-FFF2-40B4-BE49-F238E27FC236}">
                <a16:creationId xmlns:a16="http://schemas.microsoft.com/office/drawing/2014/main" id="{C906271F-F661-2509-88A1-D8E71DAD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0" y="1482724"/>
            <a:ext cx="2044700" cy="1151467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FDFC17A-775E-459E-EFF3-518644CF998D}"/>
              </a:ext>
            </a:extLst>
          </p:cNvPr>
          <p:cNvGrpSpPr/>
          <p:nvPr/>
        </p:nvGrpSpPr>
        <p:grpSpPr>
          <a:xfrm>
            <a:off x="5496983" y="3832226"/>
            <a:ext cx="1642534" cy="1013883"/>
            <a:chOff x="3676650" y="2773892"/>
            <a:chExt cx="2743200" cy="1543050"/>
          </a:xfrm>
        </p:grpSpPr>
        <p:pic>
          <p:nvPicPr>
            <p:cNvPr id="15" name="Imagem 13" descr="Celular com tela ligada&#10;&#10;Descrição gerada automaticamente">
              <a:extLst>
                <a:ext uri="{FF2B5EF4-FFF2-40B4-BE49-F238E27FC236}">
                  <a16:creationId xmlns:a16="http://schemas.microsoft.com/office/drawing/2014/main" id="{C7C27C5B-AF42-7C9E-E79B-54687F96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6650" y="2773892"/>
              <a:ext cx="2743200" cy="154305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4E5027F-72F0-A015-AC7C-B7903957C21F}"/>
                </a:ext>
              </a:extLst>
            </p:cNvPr>
            <p:cNvSpPr txBox="1"/>
            <p:nvPr/>
          </p:nvSpPr>
          <p:spPr>
            <a:xfrm>
              <a:off x="4301066" y="3041650"/>
              <a:ext cx="135678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>
                  <a:solidFill>
                    <a:srgbClr val="FFFFFF"/>
                  </a:solidFill>
                </a:rPr>
                <a:t>C:/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88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Arquitetura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5BA85AF5-3548-25E2-B34A-A8BB9209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1552834"/>
            <a:ext cx="4955115" cy="3350167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923A55-8B77-8EB8-F87E-6DA7B43EDB8F}"/>
              </a:ext>
            </a:extLst>
          </p:cNvPr>
          <p:cNvSpPr/>
          <p:nvPr/>
        </p:nvSpPr>
        <p:spPr>
          <a:xfrm>
            <a:off x="2654300" y="3014133"/>
            <a:ext cx="1926166" cy="51858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 sz="2000">
              <a:latin typeface="Calibri"/>
              <a:cs typeface="Calibri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7AF57E0-BC22-A628-732A-4AB8BE5C65F4}"/>
              </a:ext>
            </a:extLst>
          </p:cNvPr>
          <p:cNvGrpSpPr/>
          <p:nvPr/>
        </p:nvGrpSpPr>
        <p:grpSpPr>
          <a:xfrm>
            <a:off x="4866217" y="3225801"/>
            <a:ext cx="4063999" cy="1121831"/>
            <a:chOff x="4760384" y="3670301"/>
            <a:chExt cx="4063999" cy="1121831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8CE3176-C218-9456-C711-9BFA0F161D3C}"/>
                </a:ext>
              </a:extLst>
            </p:cNvPr>
            <p:cNvSpPr/>
            <p:nvPr/>
          </p:nvSpPr>
          <p:spPr>
            <a:xfrm>
              <a:off x="4760385" y="3680884"/>
              <a:ext cx="1428749" cy="49741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entidades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3397ECA-C774-A0D8-3370-CE78D1EECBDE}"/>
                </a:ext>
              </a:extLst>
            </p:cNvPr>
            <p:cNvSpPr/>
            <p:nvPr/>
          </p:nvSpPr>
          <p:spPr>
            <a:xfrm>
              <a:off x="6707717" y="4294716"/>
              <a:ext cx="2116666" cy="49741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Relacionamentos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1967847-3CDD-97D8-C2DE-7AB028D558A7}"/>
                </a:ext>
              </a:extLst>
            </p:cNvPr>
            <p:cNvSpPr/>
            <p:nvPr/>
          </p:nvSpPr>
          <p:spPr>
            <a:xfrm>
              <a:off x="6294967" y="3670301"/>
              <a:ext cx="2529416" cy="50799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Operações de usuário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29362AF-70D4-9141-1CD5-B4B76F2877D3}"/>
                </a:ext>
              </a:extLst>
            </p:cNvPr>
            <p:cNvSpPr/>
            <p:nvPr/>
          </p:nvSpPr>
          <p:spPr>
            <a:xfrm>
              <a:off x="4760384" y="4294716"/>
              <a:ext cx="1841499" cy="49741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constrains</a:t>
              </a:r>
            </a:p>
          </p:txBody>
        </p: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9C10561-A504-729C-CCDC-698DF47DE704}"/>
              </a:ext>
            </a:extLst>
          </p:cNvPr>
          <p:cNvSpPr/>
          <p:nvPr/>
        </p:nvSpPr>
        <p:spPr>
          <a:xfrm>
            <a:off x="5342466" y="2442634"/>
            <a:ext cx="3333749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Modelo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85862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B308AF45-3792-1889-62C0-B4236AC0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80000">
            <a:off x="5803900" y="649154"/>
            <a:ext cx="2743200" cy="2532859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2DACC0E-C790-1348-CDDF-3362060AFEE7}"/>
              </a:ext>
            </a:extLst>
          </p:cNvPr>
          <p:cNvSpPr/>
          <p:nvPr/>
        </p:nvSpPr>
        <p:spPr>
          <a:xfrm>
            <a:off x="495300" y="4188883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Abstração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F542761A-59C6-1581-B753-2AA25316585A}"/>
              </a:ext>
            </a:extLst>
          </p:cNvPr>
          <p:cNvSpPr/>
          <p:nvPr/>
        </p:nvSpPr>
        <p:spPr>
          <a:xfrm>
            <a:off x="3485092" y="4236508"/>
            <a:ext cx="910166" cy="624416"/>
          </a:xfrm>
          <a:prstGeom prst="mathEqua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02A7A14-C33E-0921-2E86-8067EE60426F}"/>
              </a:ext>
            </a:extLst>
          </p:cNvPr>
          <p:cNvSpPr/>
          <p:nvPr/>
        </p:nvSpPr>
        <p:spPr>
          <a:xfrm>
            <a:off x="4538133" y="4188882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essencial</a:t>
            </a:r>
          </a:p>
        </p:txBody>
      </p:sp>
    </p:spTree>
    <p:extLst>
      <p:ext uri="{BB962C8B-B14F-4D97-AF65-F5344CB8AC3E}">
        <p14:creationId xmlns:p14="http://schemas.microsoft.com/office/powerpoint/2010/main" val="2840708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Arquitetura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5BA85AF5-3548-25E2-B34A-A8BB9209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1552834"/>
            <a:ext cx="4955115" cy="3350167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923A55-8B77-8EB8-F87E-6DA7B43EDB8F}"/>
              </a:ext>
            </a:extLst>
          </p:cNvPr>
          <p:cNvSpPr/>
          <p:nvPr/>
        </p:nvSpPr>
        <p:spPr>
          <a:xfrm>
            <a:off x="1998133" y="1479550"/>
            <a:ext cx="3249083" cy="1365249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 sz="2000">
              <a:latin typeface="Calibri"/>
              <a:cs typeface="Calibri"/>
            </a:endParaRPr>
          </a:p>
        </p:txBody>
      </p:sp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4E280F5B-A327-8267-F62D-F60D45514582}"/>
              </a:ext>
            </a:extLst>
          </p:cNvPr>
          <p:cNvSpPr/>
          <p:nvPr/>
        </p:nvSpPr>
        <p:spPr>
          <a:xfrm rot="2040000">
            <a:off x="4509863" y="1323751"/>
            <a:ext cx="1661582" cy="96308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Descrição do grupo</a:t>
            </a:r>
            <a:endParaRPr lang="pt-BR"/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88B5BAF4-4A4A-2F7F-C794-B4047B78C066}"/>
              </a:ext>
            </a:extLst>
          </p:cNvPr>
          <p:cNvSpPr/>
          <p:nvPr/>
        </p:nvSpPr>
        <p:spPr>
          <a:xfrm rot="10380000">
            <a:off x="4315876" y="3364518"/>
            <a:ext cx="1555749" cy="5397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59231B-CCAE-1773-5A22-BEBA3C861DE3}"/>
              </a:ext>
            </a:extLst>
          </p:cNvPr>
          <p:cNvSpPr txBox="1"/>
          <p:nvPr/>
        </p:nvSpPr>
        <p:spPr>
          <a:xfrm>
            <a:off x="4417483" y="3930650"/>
            <a:ext cx="1198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>
                <a:latin typeface="Calibri"/>
              </a:rPr>
              <a:t>Base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9C10561-A504-729C-CCDC-698DF47DE704}"/>
              </a:ext>
            </a:extLst>
          </p:cNvPr>
          <p:cNvSpPr/>
          <p:nvPr/>
        </p:nvSpPr>
        <p:spPr>
          <a:xfrm>
            <a:off x="5395382" y="3024717"/>
            <a:ext cx="3333749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Modelo conceitual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695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Arquitetura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5BA85AF5-3548-25E2-B34A-A8BB9209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1552834"/>
            <a:ext cx="4955115" cy="3350167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8CE3176-C218-9456-C711-9BFA0F161D3C}"/>
              </a:ext>
            </a:extLst>
          </p:cNvPr>
          <p:cNvSpPr/>
          <p:nvPr/>
        </p:nvSpPr>
        <p:spPr>
          <a:xfrm>
            <a:off x="5702300" y="2463800"/>
            <a:ext cx="2645833" cy="497416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Completamente</a:t>
            </a:r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EADBEB7-2052-704D-181E-F1483AEC5BC7}"/>
              </a:ext>
            </a:extLst>
          </p:cNvPr>
          <p:cNvSpPr/>
          <p:nvPr/>
        </p:nvSpPr>
        <p:spPr>
          <a:xfrm>
            <a:off x="5702299" y="558800"/>
            <a:ext cx="2645833" cy="497416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Explicitamente</a:t>
            </a:r>
          </a:p>
        </p:txBody>
      </p:sp>
      <p:pic>
        <p:nvPicPr>
          <p:cNvPr id="4" name="Imagem 7" descr="Uma imagem contendo clipe, comida&#10;&#10;Descrição gerada automaticamente">
            <a:extLst>
              <a:ext uri="{FF2B5EF4-FFF2-40B4-BE49-F238E27FC236}">
                <a16:creationId xmlns:a16="http://schemas.microsoft.com/office/drawing/2014/main" id="{64246914-1737-35AC-B97F-EF020095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83" y="1183662"/>
            <a:ext cx="2743200" cy="1082842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813B8DF-6EF8-B9DB-55B0-603E4B5B0816}"/>
              </a:ext>
            </a:extLst>
          </p:cNvPr>
          <p:cNvSpPr/>
          <p:nvPr/>
        </p:nvSpPr>
        <p:spPr>
          <a:xfrm>
            <a:off x="4718050" y="3522134"/>
            <a:ext cx="3947582" cy="11112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Desenvolvimento e Design do sistema</a:t>
            </a:r>
          </a:p>
        </p:txBody>
      </p:sp>
    </p:spTree>
    <p:extLst>
      <p:ext uri="{BB962C8B-B14F-4D97-AF65-F5344CB8AC3E}">
        <p14:creationId xmlns:p14="http://schemas.microsoft.com/office/powerpoint/2010/main" val="265901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Independência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5BA85AF5-3548-25E2-B34A-A8BB9209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1796251"/>
            <a:ext cx="4076698" cy="2746917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813B8DF-6EF8-B9DB-55B0-603E4B5B0816}"/>
              </a:ext>
            </a:extLst>
          </p:cNvPr>
          <p:cNvSpPr/>
          <p:nvPr/>
        </p:nvSpPr>
        <p:spPr>
          <a:xfrm>
            <a:off x="4972051" y="2569634"/>
            <a:ext cx="3206749" cy="5820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Lógica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365094D-EC8C-B6D7-F106-1BA6D162CBD9}"/>
              </a:ext>
            </a:extLst>
          </p:cNvPr>
          <p:cNvSpPr/>
          <p:nvPr/>
        </p:nvSpPr>
        <p:spPr>
          <a:xfrm>
            <a:off x="4972050" y="3691466"/>
            <a:ext cx="3206749" cy="58208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Física</a:t>
            </a: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6D986986-25BF-CD64-146F-EA5D167FA802}"/>
              </a:ext>
            </a:extLst>
          </p:cNvPr>
          <p:cNvSpPr/>
          <p:nvPr/>
        </p:nvSpPr>
        <p:spPr>
          <a:xfrm rot="1200000">
            <a:off x="4277234" y="2529343"/>
            <a:ext cx="592666" cy="15875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584CB221-AC9F-1D27-C953-384B4E6841D3}"/>
              </a:ext>
            </a:extLst>
          </p:cNvPr>
          <p:cNvSpPr/>
          <p:nvPr/>
        </p:nvSpPr>
        <p:spPr>
          <a:xfrm rot="-1020000">
            <a:off x="3584113" y="2970598"/>
            <a:ext cx="1301750" cy="1481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4B92CA7E-1289-C60D-0208-4E5D538B8B95}"/>
              </a:ext>
            </a:extLst>
          </p:cNvPr>
          <p:cNvSpPr/>
          <p:nvPr/>
        </p:nvSpPr>
        <p:spPr>
          <a:xfrm rot="360000">
            <a:off x="3592016" y="3832524"/>
            <a:ext cx="1333500" cy="169333"/>
          </a:xfrm>
          <a:prstGeom prst="left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2DC0D2D6-DEC7-063A-4487-FA6EF11B2F5F}"/>
              </a:ext>
            </a:extLst>
          </p:cNvPr>
          <p:cNvSpPr/>
          <p:nvPr/>
        </p:nvSpPr>
        <p:spPr>
          <a:xfrm rot="1260000">
            <a:off x="3689946" y="3563264"/>
            <a:ext cx="1301750" cy="148167"/>
          </a:xfrm>
          <a:prstGeom prst="left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89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B308AF45-3792-1889-62C0-B4236AC0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80000">
            <a:off x="6836657" y="1045384"/>
            <a:ext cx="1875367" cy="172852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2DACC0E-C790-1348-CDDF-3362060AFEE7}"/>
              </a:ext>
            </a:extLst>
          </p:cNvPr>
          <p:cNvSpPr/>
          <p:nvPr/>
        </p:nvSpPr>
        <p:spPr>
          <a:xfrm>
            <a:off x="495300" y="4188883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Abstração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F542761A-59C6-1581-B753-2AA25316585A}"/>
              </a:ext>
            </a:extLst>
          </p:cNvPr>
          <p:cNvSpPr/>
          <p:nvPr/>
        </p:nvSpPr>
        <p:spPr>
          <a:xfrm>
            <a:off x="3485092" y="4236508"/>
            <a:ext cx="910166" cy="624416"/>
          </a:xfrm>
          <a:prstGeom prst="mathEqua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02A7A14-C33E-0921-2E86-8067EE60426F}"/>
              </a:ext>
            </a:extLst>
          </p:cNvPr>
          <p:cNvSpPr/>
          <p:nvPr/>
        </p:nvSpPr>
        <p:spPr>
          <a:xfrm>
            <a:off x="4538133" y="4188882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essencial</a:t>
            </a:r>
          </a:p>
        </p:txBody>
      </p:sp>
      <p:sp>
        <p:nvSpPr>
          <p:cNvPr id="2" name="Seta: Dobrada 1">
            <a:extLst>
              <a:ext uri="{FF2B5EF4-FFF2-40B4-BE49-F238E27FC236}">
                <a16:creationId xmlns:a16="http://schemas.microsoft.com/office/drawing/2014/main" id="{79F15DD5-3D5A-58A2-B7AD-F88FDADC062F}"/>
              </a:ext>
            </a:extLst>
          </p:cNvPr>
          <p:cNvSpPr/>
          <p:nvPr/>
        </p:nvSpPr>
        <p:spPr>
          <a:xfrm>
            <a:off x="1043009" y="2751243"/>
            <a:ext cx="381000" cy="12911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314B9A0-5738-96AB-F2B1-587B47BB83C7}"/>
              </a:ext>
            </a:extLst>
          </p:cNvPr>
          <p:cNvSpPr/>
          <p:nvPr/>
        </p:nvSpPr>
        <p:spPr>
          <a:xfrm>
            <a:off x="1627716" y="2569632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Data model</a:t>
            </a:r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662E9E78-2674-5F44-E810-0FB8080A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5" y="1641475"/>
            <a:ext cx="2079625" cy="749300"/>
          </a:xfrm>
          <a:prstGeom prst="rect">
            <a:avLst/>
          </a:prstGeom>
        </p:spPr>
      </p:pic>
      <p:pic>
        <p:nvPicPr>
          <p:cNvPr id="9" name="Imagem 11" descr="Uma imagem contendo homem, placar&#10;&#10;Descrição gerada automaticamente">
            <a:extLst>
              <a:ext uri="{FF2B5EF4-FFF2-40B4-BE49-F238E27FC236}">
                <a16:creationId xmlns:a16="http://schemas.microsoft.com/office/drawing/2014/main" id="{AFB9F4AB-2D7D-C064-A7DB-0CBD57DCC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071" y="2208213"/>
            <a:ext cx="1332442" cy="1340909"/>
          </a:xfrm>
          <a:prstGeom prst="rect">
            <a:avLst/>
          </a:prstGeom>
        </p:spPr>
      </p:pic>
      <p:pic>
        <p:nvPicPr>
          <p:cNvPr id="12" name="Imagem 13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945B2A0C-8BD8-F798-2327-1F6607973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483" y="715217"/>
            <a:ext cx="2743200" cy="13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B308AF45-3792-1889-62C0-B4236AC0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80000">
            <a:off x="6836657" y="1045384"/>
            <a:ext cx="1875367" cy="172852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2DACC0E-C790-1348-CDDF-3362060AFEE7}"/>
              </a:ext>
            </a:extLst>
          </p:cNvPr>
          <p:cNvSpPr/>
          <p:nvPr/>
        </p:nvSpPr>
        <p:spPr>
          <a:xfrm>
            <a:off x="495300" y="4188883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Abstração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F542761A-59C6-1581-B753-2AA25316585A}"/>
              </a:ext>
            </a:extLst>
          </p:cNvPr>
          <p:cNvSpPr/>
          <p:nvPr/>
        </p:nvSpPr>
        <p:spPr>
          <a:xfrm>
            <a:off x="3485092" y="4236508"/>
            <a:ext cx="910166" cy="624416"/>
          </a:xfrm>
          <a:prstGeom prst="mathEqua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02A7A14-C33E-0921-2E86-8067EE60426F}"/>
              </a:ext>
            </a:extLst>
          </p:cNvPr>
          <p:cNvSpPr/>
          <p:nvPr/>
        </p:nvSpPr>
        <p:spPr>
          <a:xfrm>
            <a:off x="4538133" y="4188882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essencial</a:t>
            </a:r>
          </a:p>
        </p:txBody>
      </p:sp>
      <p:sp>
        <p:nvSpPr>
          <p:cNvPr id="2" name="Seta: Dobrada 1">
            <a:extLst>
              <a:ext uri="{FF2B5EF4-FFF2-40B4-BE49-F238E27FC236}">
                <a16:creationId xmlns:a16="http://schemas.microsoft.com/office/drawing/2014/main" id="{79F15DD5-3D5A-58A2-B7AD-F88FDADC062F}"/>
              </a:ext>
            </a:extLst>
          </p:cNvPr>
          <p:cNvSpPr/>
          <p:nvPr/>
        </p:nvSpPr>
        <p:spPr>
          <a:xfrm>
            <a:off x="1043009" y="2751243"/>
            <a:ext cx="381000" cy="12911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314B9A0-5738-96AB-F2B1-587B47BB83C7}"/>
              </a:ext>
            </a:extLst>
          </p:cNvPr>
          <p:cNvSpPr/>
          <p:nvPr/>
        </p:nvSpPr>
        <p:spPr>
          <a:xfrm>
            <a:off x="1627716" y="2569632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Data model</a:t>
            </a:r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662E9E78-2674-5F44-E810-0FB8080A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5" y="1641475"/>
            <a:ext cx="2079625" cy="749300"/>
          </a:xfrm>
          <a:prstGeom prst="rect">
            <a:avLst/>
          </a:prstGeom>
        </p:spPr>
      </p:pic>
      <p:pic>
        <p:nvPicPr>
          <p:cNvPr id="9" name="Imagem 11" descr="Uma imagem contendo homem, placar&#10;&#10;Descrição gerada automaticamente">
            <a:extLst>
              <a:ext uri="{FF2B5EF4-FFF2-40B4-BE49-F238E27FC236}">
                <a16:creationId xmlns:a16="http://schemas.microsoft.com/office/drawing/2014/main" id="{AFB9F4AB-2D7D-C064-A7DB-0CBD57DCC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071" y="2208213"/>
            <a:ext cx="1332442" cy="1340909"/>
          </a:xfrm>
          <a:prstGeom prst="rect">
            <a:avLst/>
          </a:prstGeom>
        </p:spPr>
      </p:pic>
      <p:pic>
        <p:nvPicPr>
          <p:cNvPr id="12" name="Imagem 13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945B2A0C-8BD8-F798-2327-1F6607973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483" y="715217"/>
            <a:ext cx="2743200" cy="1384734"/>
          </a:xfrm>
          <a:prstGeom prst="rect">
            <a:avLst/>
          </a:prstGeom>
        </p:spPr>
      </p:pic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02131D00-851D-D862-B44B-6685D0A3E448}"/>
              </a:ext>
            </a:extLst>
          </p:cNvPr>
          <p:cNvSpPr/>
          <p:nvPr/>
        </p:nvSpPr>
        <p:spPr>
          <a:xfrm>
            <a:off x="3141133" y="2212508"/>
            <a:ext cx="1523999" cy="359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Operações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B308AF45-3792-1889-62C0-B4236AC0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80000">
            <a:off x="6836657" y="1045384"/>
            <a:ext cx="1875367" cy="172852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2DACC0E-C790-1348-CDDF-3362060AFEE7}"/>
              </a:ext>
            </a:extLst>
          </p:cNvPr>
          <p:cNvSpPr/>
          <p:nvPr/>
        </p:nvSpPr>
        <p:spPr>
          <a:xfrm>
            <a:off x="495300" y="4188883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Abstração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F542761A-59C6-1581-B753-2AA25316585A}"/>
              </a:ext>
            </a:extLst>
          </p:cNvPr>
          <p:cNvSpPr/>
          <p:nvPr/>
        </p:nvSpPr>
        <p:spPr>
          <a:xfrm>
            <a:off x="3485092" y="4236508"/>
            <a:ext cx="910166" cy="624416"/>
          </a:xfrm>
          <a:prstGeom prst="mathEqua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02A7A14-C33E-0921-2E86-8067EE60426F}"/>
              </a:ext>
            </a:extLst>
          </p:cNvPr>
          <p:cNvSpPr/>
          <p:nvPr/>
        </p:nvSpPr>
        <p:spPr>
          <a:xfrm>
            <a:off x="4538133" y="4188882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essencial</a:t>
            </a:r>
          </a:p>
        </p:txBody>
      </p:sp>
      <p:sp>
        <p:nvSpPr>
          <p:cNvPr id="2" name="Seta: Dobrada 1">
            <a:extLst>
              <a:ext uri="{FF2B5EF4-FFF2-40B4-BE49-F238E27FC236}">
                <a16:creationId xmlns:a16="http://schemas.microsoft.com/office/drawing/2014/main" id="{79F15DD5-3D5A-58A2-B7AD-F88FDADC062F}"/>
              </a:ext>
            </a:extLst>
          </p:cNvPr>
          <p:cNvSpPr/>
          <p:nvPr/>
        </p:nvSpPr>
        <p:spPr>
          <a:xfrm>
            <a:off x="1043009" y="2751243"/>
            <a:ext cx="381000" cy="12911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314B9A0-5738-96AB-F2B1-587B47BB83C7}"/>
              </a:ext>
            </a:extLst>
          </p:cNvPr>
          <p:cNvSpPr/>
          <p:nvPr/>
        </p:nvSpPr>
        <p:spPr>
          <a:xfrm>
            <a:off x="1627716" y="2569632"/>
            <a:ext cx="2910416" cy="6138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Data model</a:t>
            </a:r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662E9E78-2674-5F44-E810-0FB8080A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5" y="1641475"/>
            <a:ext cx="2079625" cy="749300"/>
          </a:xfrm>
          <a:prstGeom prst="rect">
            <a:avLst/>
          </a:prstGeom>
        </p:spPr>
      </p:pic>
      <p:pic>
        <p:nvPicPr>
          <p:cNvPr id="9" name="Imagem 11" descr="Uma imagem contendo homem, placar&#10;&#10;Descrição gerada automaticamente">
            <a:extLst>
              <a:ext uri="{FF2B5EF4-FFF2-40B4-BE49-F238E27FC236}">
                <a16:creationId xmlns:a16="http://schemas.microsoft.com/office/drawing/2014/main" id="{AFB9F4AB-2D7D-C064-A7DB-0CBD57DCC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071" y="2208213"/>
            <a:ext cx="1332442" cy="1340909"/>
          </a:xfrm>
          <a:prstGeom prst="rect">
            <a:avLst/>
          </a:prstGeom>
        </p:spPr>
      </p:pic>
      <p:pic>
        <p:nvPicPr>
          <p:cNvPr id="12" name="Imagem 13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945B2A0C-8BD8-F798-2327-1F6607973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483" y="715217"/>
            <a:ext cx="2743200" cy="1384734"/>
          </a:xfrm>
          <a:prstGeom prst="rect">
            <a:avLst/>
          </a:prstGeom>
        </p:spPr>
      </p:pic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02131D00-851D-D862-B44B-6685D0A3E448}"/>
              </a:ext>
            </a:extLst>
          </p:cNvPr>
          <p:cNvSpPr/>
          <p:nvPr/>
        </p:nvSpPr>
        <p:spPr>
          <a:xfrm>
            <a:off x="3141133" y="2212508"/>
            <a:ext cx="1523999" cy="359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Operações</a:t>
            </a:r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706966" y="3130550"/>
            <a:ext cx="6476998" cy="5291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162077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3">
            <a:extLst>
              <a:ext uri="{FF2B5EF4-FFF2-40B4-BE49-F238E27FC236}">
                <a16:creationId xmlns:a16="http://schemas.microsoft.com/office/drawing/2014/main" id="{35E8721C-FD4E-9FD4-75D9-641FE506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83" y="2058064"/>
            <a:ext cx="1483784" cy="360621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0C0D25C-83C4-0BD9-0CE2-50DBC867F2C8}"/>
              </a:ext>
            </a:extLst>
          </p:cNvPr>
          <p:cNvGrpSpPr/>
          <p:nvPr/>
        </p:nvGrpSpPr>
        <p:grpSpPr>
          <a:xfrm>
            <a:off x="5369983" y="3236382"/>
            <a:ext cx="3177116" cy="1279667"/>
            <a:chOff x="5571067" y="3225799"/>
            <a:chExt cx="3177116" cy="1279667"/>
          </a:xfrm>
        </p:grpSpPr>
        <p:pic>
          <p:nvPicPr>
            <p:cNvPr id="18" name="Imagem 18">
              <a:extLst>
                <a:ext uri="{FF2B5EF4-FFF2-40B4-BE49-F238E27FC236}">
                  <a16:creationId xmlns:a16="http://schemas.microsoft.com/office/drawing/2014/main" id="{DE4B0ACF-B323-DBBE-619F-C06DB25B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1067" y="3347366"/>
              <a:ext cx="3177116" cy="1158100"/>
            </a:xfrm>
            <a:prstGeom prst="rect">
              <a:avLst/>
            </a:prstGeom>
          </p:spPr>
        </p:pic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B863B0-FD79-1016-44A7-D5BACA0F3B87}"/>
                </a:ext>
              </a:extLst>
            </p:cNvPr>
            <p:cNvSpPr/>
            <p:nvPr/>
          </p:nvSpPr>
          <p:spPr>
            <a:xfrm>
              <a:off x="6051548" y="3225799"/>
              <a:ext cx="2233082" cy="529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400">
                  <a:latin typeface="Calibri"/>
                  <a:cs typeface="Calibri"/>
                </a:rPr>
                <a:t>Estrutura</a:t>
              </a:r>
            </a:p>
          </p:txBody>
        </p:sp>
      </p:grpSp>
      <p:sp>
        <p:nvSpPr>
          <p:cNvPr id="16" name="Seta: Curva para Baixo 15">
            <a:extLst>
              <a:ext uri="{FF2B5EF4-FFF2-40B4-BE49-F238E27FC236}">
                <a16:creationId xmlns:a16="http://schemas.microsoft.com/office/drawing/2014/main" id="{245DC360-0588-AE49-66CE-D7508AC5740B}"/>
              </a:ext>
            </a:extLst>
          </p:cNvPr>
          <p:cNvSpPr/>
          <p:nvPr/>
        </p:nvSpPr>
        <p:spPr>
          <a:xfrm rot="-3300000">
            <a:off x="3847248" y="3308383"/>
            <a:ext cx="1873250" cy="8572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sp>
        <p:nvSpPr>
          <p:cNvPr id="20" name="Seta: de Cima para Baixo 19">
            <a:extLst>
              <a:ext uri="{FF2B5EF4-FFF2-40B4-BE49-F238E27FC236}">
                <a16:creationId xmlns:a16="http://schemas.microsoft.com/office/drawing/2014/main" id="{896C0305-D5CE-7D89-0EA7-372C24CC7047}"/>
              </a:ext>
            </a:extLst>
          </p:cNvPr>
          <p:cNvSpPr/>
          <p:nvPr/>
        </p:nvSpPr>
        <p:spPr>
          <a:xfrm rot="-5400000">
            <a:off x="6499266" y="48089"/>
            <a:ext cx="190500" cy="39158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856424-B63F-4F6E-4124-73AC54BA6B4F}"/>
              </a:ext>
            </a:extLst>
          </p:cNvPr>
          <p:cNvSpPr txBox="1"/>
          <p:nvPr/>
        </p:nvSpPr>
        <p:spPr>
          <a:xfrm>
            <a:off x="7899400" y="1538816"/>
            <a:ext cx="11133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Alto nível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58CE43-7E5A-2CA7-A29F-911479823FAD}"/>
              </a:ext>
            </a:extLst>
          </p:cNvPr>
          <p:cNvSpPr txBox="1"/>
          <p:nvPr/>
        </p:nvSpPr>
        <p:spPr>
          <a:xfrm>
            <a:off x="4163483" y="1538815"/>
            <a:ext cx="11133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Baixo nível</a:t>
            </a:r>
          </a:p>
        </p:txBody>
      </p:sp>
    </p:spTree>
    <p:extLst>
      <p:ext uri="{BB962C8B-B14F-4D97-AF65-F5344CB8AC3E}">
        <p14:creationId xmlns:p14="http://schemas.microsoft.com/office/powerpoint/2010/main" val="123473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3">
            <a:extLst>
              <a:ext uri="{FF2B5EF4-FFF2-40B4-BE49-F238E27FC236}">
                <a16:creationId xmlns:a16="http://schemas.microsoft.com/office/drawing/2014/main" id="{35E8721C-FD4E-9FD4-75D9-641FE506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83" y="2058064"/>
            <a:ext cx="1483784" cy="360621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0C0D25C-83C4-0BD9-0CE2-50DBC867F2C8}"/>
              </a:ext>
            </a:extLst>
          </p:cNvPr>
          <p:cNvGrpSpPr/>
          <p:nvPr/>
        </p:nvGrpSpPr>
        <p:grpSpPr>
          <a:xfrm>
            <a:off x="5369983" y="3236382"/>
            <a:ext cx="3177116" cy="1279667"/>
            <a:chOff x="5571067" y="3225799"/>
            <a:chExt cx="3177116" cy="1279667"/>
          </a:xfrm>
        </p:grpSpPr>
        <p:pic>
          <p:nvPicPr>
            <p:cNvPr id="18" name="Imagem 18">
              <a:extLst>
                <a:ext uri="{FF2B5EF4-FFF2-40B4-BE49-F238E27FC236}">
                  <a16:creationId xmlns:a16="http://schemas.microsoft.com/office/drawing/2014/main" id="{DE4B0ACF-B323-DBBE-619F-C06DB25B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1067" y="3347366"/>
              <a:ext cx="3177116" cy="1158100"/>
            </a:xfrm>
            <a:prstGeom prst="rect">
              <a:avLst/>
            </a:prstGeom>
          </p:spPr>
        </p:pic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B863B0-FD79-1016-44A7-D5BACA0F3B87}"/>
                </a:ext>
              </a:extLst>
            </p:cNvPr>
            <p:cNvSpPr/>
            <p:nvPr/>
          </p:nvSpPr>
          <p:spPr>
            <a:xfrm>
              <a:off x="6051548" y="3225799"/>
              <a:ext cx="2233082" cy="529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400">
                  <a:latin typeface="Calibri"/>
                  <a:cs typeface="Calibri"/>
                </a:rPr>
                <a:t>Estrutura</a:t>
              </a:r>
            </a:p>
          </p:txBody>
        </p:sp>
      </p:grpSp>
      <p:sp>
        <p:nvSpPr>
          <p:cNvPr id="16" name="Seta: Curva para Baixo 15">
            <a:extLst>
              <a:ext uri="{FF2B5EF4-FFF2-40B4-BE49-F238E27FC236}">
                <a16:creationId xmlns:a16="http://schemas.microsoft.com/office/drawing/2014/main" id="{245DC360-0588-AE49-66CE-D7508AC5740B}"/>
              </a:ext>
            </a:extLst>
          </p:cNvPr>
          <p:cNvSpPr/>
          <p:nvPr/>
        </p:nvSpPr>
        <p:spPr>
          <a:xfrm rot="-3300000">
            <a:off x="3847248" y="3308383"/>
            <a:ext cx="1873250" cy="8572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sp>
        <p:nvSpPr>
          <p:cNvPr id="20" name="Seta: de Cima para Baixo 19">
            <a:extLst>
              <a:ext uri="{FF2B5EF4-FFF2-40B4-BE49-F238E27FC236}">
                <a16:creationId xmlns:a16="http://schemas.microsoft.com/office/drawing/2014/main" id="{896C0305-D5CE-7D89-0EA7-372C24CC7047}"/>
              </a:ext>
            </a:extLst>
          </p:cNvPr>
          <p:cNvSpPr/>
          <p:nvPr/>
        </p:nvSpPr>
        <p:spPr>
          <a:xfrm rot="-5400000">
            <a:off x="6499266" y="48089"/>
            <a:ext cx="190500" cy="39158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856424-B63F-4F6E-4124-73AC54BA6B4F}"/>
              </a:ext>
            </a:extLst>
          </p:cNvPr>
          <p:cNvSpPr txBox="1"/>
          <p:nvPr/>
        </p:nvSpPr>
        <p:spPr>
          <a:xfrm>
            <a:off x="7899400" y="1538816"/>
            <a:ext cx="11133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Alto nível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58CE43-7E5A-2CA7-A29F-911479823FAD}"/>
              </a:ext>
            </a:extLst>
          </p:cNvPr>
          <p:cNvSpPr txBox="1"/>
          <p:nvPr/>
        </p:nvSpPr>
        <p:spPr>
          <a:xfrm>
            <a:off x="4163483" y="1538815"/>
            <a:ext cx="11133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Baixo nível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B16E3F2-4FA8-6A97-6076-7E5B7F86486D}"/>
              </a:ext>
            </a:extLst>
          </p:cNvPr>
          <p:cNvSpPr/>
          <p:nvPr/>
        </p:nvSpPr>
        <p:spPr>
          <a:xfrm>
            <a:off x="569383" y="2167467"/>
            <a:ext cx="2582333" cy="49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Modelo de Dados Físico</a:t>
            </a:r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B889B32-EB0C-11A3-FFB1-C4AEA2F48EFD}"/>
              </a:ext>
            </a:extLst>
          </p:cNvPr>
          <p:cNvSpPr/>
          <p:nvPr/>
        </p:nvSpPr>
        <p:spPr>
          <a:xfrm>
            <a:off x="1447799" y="1733550"/>
            <a:ext cx="2233083" cy="497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Especialista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6228BEE-1283-896D-D5FD-F592E319722F}"/>
              </a:ext>
            </a:extLst>
          </p:cNvPr>
          <p:cNvSpPr/>
          <p:nvPr/>
        </p:nvSpPr>
        <p:spPr>
          <a:xfrm>
            <a:off x="558799" y="3289300"/>
            <a:ext cx="2582333" cy="497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Modelo de Dados Conceitual</a:t>
            </a:r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5F73457-A50B-604B-2048-DDD821B3A5D3}"/>
              </a:ext>
            </a:extLst>
          </p:cNvPr>
          <p:cNvSpPr/>
          <p:nvPr/>
        </p:nvSpPr>
        <p:spPr>
          <a:xfrm>
            <a:off x="1437215" y="2855383"/>
            <a:ext cx="2233083" cy="497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Visão de alto nível</a:t>
            </a:r>
          </a:p>
        </p:txBody>
      </p:sp>
    </p:spTree>
    <p:extLst>
      <p:ext uri="{BB962C8B-B14F-4D97-AF65-F5344CB8AC3E}">
        <p14:creationId xmlns:p14="http://schemas.microsoft.com/office/powerpoint/2010/main" val="77497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0C0D25C-83C4-0BD9-0CE2-50DBC867F2C8}"/>
              </a:ext>
            </a:extLst>
          </p:cNvPr>
          <p:cNvGrpSpPr/>
          <p:nvPr/>
        </p:nvGrpSpPr>
        <p:grpSpPr>
          <a:xfrm>
            <a:off x="5369983" y="3236382"/>
            <a:ext cx="3177116" cy="1279667"/>
            <a:chOff x="5571067" y="3225799"/>
            <a:chExt cx="3177116" cy="1279667"/>
          </a:xfrm>
        </p:grpSpPr>
        <p:pic>
          <p:nvPicPr>
            <p:cNvPr id="18" name="Imagem 18">
              <a:extLst>
                <a:ext uri="{FF2B5EF4-FFF2-40B4-BE49-F238E27FC236}">
                  <a16:creationId xmlns:a16="http://schemas.microsoft.com/office/drawing/2014/main" id="{DE4B0ACF-B323-DBBE-619F-C06DB25B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1067" y="3347366"/>
              <a:ext cx="3177116" cy="1158100"/>
            </a:xfrm>
            <a:prstGeom prst="rect">
              <a:avLst/>
            </a:prstGeom>
          </p:spPr>
        </p:pic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B863B0-FD79-1016-44A7-D5BACA0F3B87}"/>
                </a:ext>
              </a:extLst>
            </p:cNvPr>
            <p:cNvSpPr/>
            <p:nvPr/>
          </p:nvSpPr>
          <p:spPr>
            <a:xfrm>
              <a:off x="6051548" y="3225799"/>
              <a:ext cx="2233082" cy="529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400">
                  <a:latin typeface="Calibri"/>
                  <a:cs typeface="Calibri"/>
                </a:rPr>
                <a:t>Estrutura</a:t>
              </a:r>
            </a:p>
          </p:txBody>
        </p:sp>
      </p:grpSp>
      <p:sp>
        <p:nvSpPr>
          <p:cNvPr id="16" name="Seta: Curva para Baixo 15">
            <a:extLst>
              <a:ext uri="{FF2B5EF4-FFF2-40B4-BE49-F238E27FC236}">
                <a16:creationId xmlns:a16="http://schemas.microsoft.com/office/drawing/2014/main" id="{245DC360-0588-AE49-66CE-D7508AC5740B}"/>
              </a:ext>
            </a:extLst>
          </p:cNvPr>
          <p:cNvSpPr/>
          <p:nvPr/>
        </p:nvSpPr>
        <p:spPr>
          <a:xfrm rot="-3300000">
            <a:off x="3847248" y="3308383"/>
            <a:ext cx="1873250" cy="8572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024DB86-F093-5D14-C532-79496D19AB2C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Classificação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DBB723-3F82-F3AA-06CC-699D351D0245}"/>
              </a:ext>
            </a:extLst>
          </p:cNvPr>
          <p:cNvGrpSpPr/>
          <p:nvPr/>
        </p:nvGrpSpPr>
        <p:grpSpPr>
          <a:xfrm>
            <a:off x="569383" y="1733550"/>
            <a:ext cx="3111499" cy="931333"/>
            <a:chOff x="569383" y="1733550"/>
            <a:chExt cx="3111499" cy="931333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B16E3F2-4FA8-6A97-6076-7E5B7F86486D}"/>
                </a:ext>
              </a:extLst>
            </p:cNvPr>
            <p:cNvSpPr/>
            <p:nvPr/>
          </p:nvSpPr>
          <p:spPr>
            <a:xfrm>
              <a:off x="569383" y="2167467"/>
              <a:ext cx="2582333" cy="49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cs typeface="Arial"/>
                </a:rPr>
                <a:t>Modelo de Dados Físico</a:t>
              </a:r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B889B32-EB0C-11A3-FFB1-C4AEA2F48EFD}"/>
                </a:ext>
              </a:extLst>
            </p:cNvPr>
            <p:cNvSpPr/>
            <p:nvPr/>
          </p:nvSpPr>
          <p:spPr>
            <a:xfrm>
              <a:off x="1447799" y="1733550"/>
              <a:ext cx="2233083" cy="49741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Especialista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37B863-D592-8DA3-D8A9-9EF64FB0C214}"/>
              </a:ext>
            </a:extLst>
          </p:cNvPr>
          <p:cNvGrpSpPr/>
          <p:nvPr/>
        </p:nvGrpSpPr>
        <p:grpSpPr>
          <a:xfrm>
            <a:off x="558799" y="2855383"/>
            <a:ext cx="3111499" cy="931333"/>
            <a:chOff x="558799" y="2855383"/>
            <a:chExt cx="3111499" cy="93133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6228BEE-1283-896D-D5FD-F592E319722F}"/>
                </a:ext>
              </a:extLst>
            </p:cNvPr>
            <p:cNvSpPr/>
            <p:nvPr/>
          </p:nvSpPr>
          <p:spPr>
            <a:xfrm>
              <a:off x="558799" y="3289300"/>
              <a:ext cx="2582333" cy="49741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Modelo de Dados Conceitual</a:t>
              </a:r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95F73457-A50B-604B-2048-DDD821B3A5D3}"/>
                </a:ext>
              </a:extLst>
            </p:cNvPr>
            <p:cNvSpPr/>
            <p:nvPr/>
          </p:nvSpPr>
          <p:spPr>
            <a:xfrm>
              <a:off x="1437215" y="2855383"/>
              <a:ext cx="2233083" cy="4974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Visão de alto nível</a:t>
              </a:r>
            </a:p>
          </p:txBody>
        </p:sp>
      </p:grp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88CF7EAE-F2BF-1075-C6F3-4A63CA7CD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" r="559" b="6965"/>
          <a:stretch/>
        </p:blipFill>
        <p:spPr>
          <a:xfrm>
            <a:off x="3893609" y="297883"/>
            <a:ext cx="1875415" cy="1970887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7631F259-7C48-9E8F-84B5-C92A4A29BD88}"/>
              </a:ext>
            </a:extLst>
          </p:cNvPr>
          <p:cNvGrpSpPr/>
          <p:nvPr/>
        </p:nvGrpSpPr>
        <p:grpSpPr>
          <a:xfrm>
            <a:off x="5712881" y="1056215"/>
            <a:ext cx="3111499" cy="1142999"/>
            <a:chOff x="5924548" y="1299632"/>
            <a:chExt cx="3111499" cy="1142999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AA4DEB9B-41A6-26C0-5EB6-0E718C8BB122}"/>
                </a:ext>
              </a:extLst>
            </p:cNvPr>
            <p:cNvSpPr/>
            <p:nvPr/>
          </p:nvSpPr>
          <p:spPr>
            <a:xfrm>
              <a:off x="5924548" y="1722966"/>
              <a:ext cx="2540000" cy="7196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Modelo de Dados de implementação</a:t>
              </a:r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4C73CB3A-B96E-38BD-DB40-D5A9943F8E8A}"/>
                </a:ext>
              </a:extLst>
            </p:cNvPr>
            <p:cNvSpPr/>
            <p:nvPr/>
          </p:nvSpPr>
          <p:spPr>
            <a:xfrm>
              <a:off x="6802964" y="1299632"/>
              <a:ext cx="2233083" cy="49741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Representacional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3633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380</Words>
  <Application>Microsoft Office PowerPoint</Application>
  <PresentationFormat>Apresentação na tela (16:9)</PresentationFormat>
  <Paragraphs>206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35</cp:revision>
  <dcterms:modified xsi:type="dcterms:W3CDTF">2023-07-25T18:24:02Z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