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1"/>
  </p:notesMasterIdLst>
  <p:sldIdLst>
    <p:sldId id="323" r:id="rId5"/>
    <p:sldId id="593" r:id="rId6"/>
    <p:sldId id="592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5" r:id="rId18"/>
    <p:sldId id="604" r:id="rId19"/>
    <p:sldId id="606" r:id="rId20"/>
    <p:sldId id="608" r:id="rId21"/>
    <p:sldId id="607" r:id="rId22"/>
    <p:sldId id="609" r:id="rId23"/>
    <p:sldId id="610" r:id="rId24"/>
    <p:sldId id="611" r:id="rId25"/>
    <p:sldId id="613" r:id="rId26"/>
    <p:sldId id="614" r:id="rId27"/>
    <p:sldId id="615" r:id="rId28"/>
    <p:sldId id="616" r:id="rId29"/>
    <p:sldId id="617" r:id="rId30"/>
    <p:sldId id="618" r:id="rId31"/>
    <p:sldId id="619" r:id="rId32"/>
    <p:sldId id="620" r:id="rId33"/>
    <p:sldId id="612" r:id="rId34"/>
    <p:sldId id="621" r:id="rId35"/>
    <p:sldId id="624" r:id="rId36"/>
    <p:sldId id="622" r:id="rId37"/>
    <p:sldId id="625" r:id="rId38"/>
    <p:sldId id="623" r:id="rId39"/>
    <p:sldId id="626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" Type="http://schemas.openxmlformats.org/officeDocument/2006/relationships/slide" Target="slides/slide1.xml"/><Relationship Id="rId39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388" Type="http://schemas.openxmlformats.org/officeDocument/2006/relationships/presProps" Target="presProps.xml"/><Relationship Id="rId392" Type="http://schemas.microsoft.com/office/2016/11/relationships/changesInfo" Target="changesInfos/changesInfo1.xml"/><Relationship Id="rId8" Type="http://schemas.openxmlformats.org/officeDocument/2006/relationships/slide" Target="slides/slide4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erson Fabiano Vieira" userId="7896266a491256b0" providerId="LiveId" clId="{276E84C3-F8BE-4A15-AA7B-A5C2BD27535A}"/>
    <pc:docChg chg="custSel modSld">
      <pc:chgData name="Emerson Fabiano Vieira" userId="7896266a491256b0" providerId="LiveId" clId="{276E84C3-F8BE-4A15-AA7B-A5C2BD27535A}" dt="2023-07-25T18:24:33.215" v="0" actId="478"/>
      <pc:docMkLst>
        <pc:docMk/>
      </pc:docMkLst>
      <pc:sldChg chg="delSp mod">
        <pc:chgData name="Emerson Fabiano Vieira" userId="7896266a491256b0" providerId="LiveId" clId="{276E84C3-F8BE-4A15-AA7B-A5C2BD27535A}" dt="2023-07-25T18:24:33.215" v="0" actId="478"/>
        <pc:sldMkLst>
          <pc:docMk/>
          <pc:sldMk cId="1717044630" sldId="323"/>
        </pc:sldMkLst>
        <pc:spChg chg="del">
          <ac:chgData name="Emerson Fabiano Vieira" userId="7896266a491256b0" providerId="LiveId" clId="{276E84C3-F8BE-4A15-AA7B-A5C2BD27535A}" dt="2023-07-25T18:24:33.215" v="0" actId="478"/>
          <ac:spMkLst>
            <pc:docMk/>
            <pc:sldMk cId="1717044630" sldId="323"/>
            <ac:spMk id="250" creationId="{00000000-0000-0000-0000-000000000000}"/>
          </ac:spMkLst>
        </pc:spChg>
      </pc:sldChg>
    </pc:docChg>
  </pc:docChgLst>
  <pc:docChgLst>
    <pc:chgData name="Emerson Fabiano Vieira" userId="7896266a491256b0" providerId="LiveId" clId="{44B7DD62-207E-4BB0-BBC4-1004D9141E57}"/>
    <pc:docChg chg="addSld delSld delMainMaster">
      <pc:chgData name="Emerson Fabiano Vieira" userId="7896266a491256b0" providerId="LiveId" clId="{44B7DD62-207E-4BB0-BBC4-1004D9141E57}" dt="2023-07-25T17:04:58.551" v="4" actId="47"/>
      <pc:docMkLst>
        <pc:docMk/>
      </pc:docMkLst>
      <pc:sldChg chg="del">
        <pc:chgData name="Emerson Fabiano Vieira" userId="7896266a491256b0" providerId="LiveId" clId="{44B7DD62-207E-4BB0-BBC4-1004D9141E57}" dt="2023-07-25T17:04:55.586" v="3" actId="47"/>
        <pc:sldMkLst>
          <pc:docMk/>
          <pc:sldMk cId="0" sldId="26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0" sldId="263"/>
        </pc:sldMkLst>
      </pc:sldChg>
      <pc:sldChg chg="del">
        <pc:chgData name="Emerson Fabiano Vieira" userId="7896266a491256b0" providerId="LiveId" clId="{44B7DD62-207E-4BB0-BBC4-1004D9141E57}" dt="2023-07-25T17:04:58.551" v="4" actId="47"/>
        <pc:sldMkLst>
          <pc:docMk/>
          <pc:sldMk cId="396068546" sldId="27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950076470" sldId="277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311361843" sldId="278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1770279137" sldId="279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246453748" sldId="280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500551353" sldId="417"/>
        </pc:sldMkLst>
      </pc:sldChg>
      <pc:sldChg chg="new del">
        <pc:chgData name="Emerson Fabiano Vieira" userId="7896266a491256b0" providerId="LiveId" clId="{44B7DD62-207E-4BB0-BBC4-1004D9141E57}" dt="2023-07-25T17:04:43.967" v="2" actId="47"/>
        <pc:sldMkLst>
          <pc:docMk/>
          <pc:sldMk cId="2337754810" sldId="656"/>
        </pc:sldMkLst>
      </pc:sldChg>
      <pc:sldChg chg="del">
        <pc:chgData name="Emerson Fabiano Vieira" userId="7896266a491256b0" providerId="LiveId" clId="{44B7DD62-207E-4BB0-BBC4-1004D9141E57}" dt="2023-07-25T17:04:37.359" v="0" actId="47"/>
        <pc:sldMkLst>
          <pc:docMk/>
          <pc:sldMk cId="3690323209" sldId="656"/>
        </pc:sldMkLst>
      </pc:sldChg>
      <pc:sldMasterChg chg="del delSldLayout">
        <pc:chgData name="Emerson Fabiano Vieira" userId="7896266a491256b0" providerId="LiveId" clId="{44B7DD62-207E-4BB0-BBC4-1004D9141E57}" dt="2023-07-25T17:04:37.359" v="0" actId="47"/>
        <pc:sldMasterMkLst>
          <pc:docMk/>
          <pc:sldMasterMk cId="0" sldId="2147483661"/>
        </pc:sldMasterMkLst>
        <pc:sldLayoutChg chg="del">
          <pc:chgData name="Emerson Fabiano Vieira" userId="7896266a491256b0" providerId="LiveId" clId="{44B7DD62-207E-4BB0-BBC4-1004D9141E57}" dt="2023-07-25T17:04:37.359" v="0" actId="47"/>
          <pc:sldLayoutMkLst>
            <pc:docMk/>
            <pc:sldMasterMk cId="0" sldId="2147483661"/>
            <pc:sldLayoutMk cId="0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F1E9A3-8549-4B27-87F9-6B2E8075E465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Linguagens</a:t>
          </a:r>
          <a:r>
            <a:rPr lang="pt-BR">
              <a:latin typeface="Arial"/>
            </a:rPr>
            <a:t> e interfaces</a:t>
          </a:r>
          <a:endParaRPr lang="pt-BR"/>
        </a:p>
      </dgm:t>
    </dgm:pt>
    <dgm:pt modelId="{876FC326-E9CB-4402-B487-F7545FC07EE1}" type="parTrans" cxnId="{CDACD02E-7736-4702-9272-A870799D19DC}">
      <dgm:prSet/>
      <dgm:spPr/>
    </dgm:pt>
    <dgm:pt modelId="{72C5A138-A4E2-4F99-B2E4-B42B9016CDA0}" type="sibTrans" cxnId="{CDACD02E-7736-4702-9272-A870799D19DC}">
      <dgm:prSet/>
      <dgm:spPr/>
    </dgm:pt>
    <dgm:pt modelId="{302EFBBA-4B7E-4E95-817A-48070D4BA8D7}">
      <dgm:prSet phldr="0"/>
      <dgm:spPr/>
      <dgm:t>
        <a:bodyPr/>
        <a:lstStyle/>
        <a:p>
          <a:r>
            <a:rPr lang="pt-BR" b="0">
              <a:latin typeface="Arial"/>
            </a:rPr>
            <a:t>Categorias do usuário</a:t>
          </a:r>
        </a:p>
      </dgm:t>
    </dgm:pt>
    <dgm:pt modelId="{3A67E72D-CC40-4B68-B6AF-D148B11B4706}" type="parTrans" cxnId="{2BF7DEF3-ECEA-4BE1-9700-E9861E169BDA}">
      <dgm:prSet/>
      <dgm:spPr/>
    </dgm:pt>
    <dgm:pt modelId="{181D8485-C5EB-4804-B1C6-D90BF1B69FED}" type="sibTrans" cxnId="{2BF7DEF3-ECEA-4BE1-9700-E9861E169BDA}">
      <dgm:prSet/>
      <dgm:spPr/>
    </dgm:pt>
    <dgm:pt modelId="{7DD0DEC5-4116-4812-8DE7-9BA480015BAD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Ambientes de SGBD</a:t>
          </a:r>
        </a:p>
      </dgm:t>
    </dgm:pt>
    <dgm:pt modelId="{2416DB1D-4C10-4437-88D4-0C5F1D036AE1}" type="parTrans" cxnId="{E25DE913-12B1-4CB3-92C1-27D0DC899EC9}">
      <dgm:prSet/>
      <dgm:spPr/>
    </dgm:pt>
    <dgm:pt modelId="{AC7DD221-0886-4CCD-9C71-45A5145456E1}" type="sibTrans" cxnId="{E25DE913-12B1-4CB3-92C1-27D0DC899EC9}">
      <dgm:prSet/>
      <dgm:spPr/>
    </dgm:pt>
    <dgm:pt modelId="{9EB4868C-0CF3-49E9-85DA-226BE94B41AB}">
      <dgm:prSet phldr="0"/>
      <dgm:spPr/>
      <dgm:t>
        <a:bodyPr/>
        <a:lstStyle/>
        <a:p>
          <a:pPr rtl="0">
            <a:defRPr b="1"/>
          </a:pPr>
          <a:r>
            <a:rPr lang="pt-BR">
              <a:latin typeface="Arial"/>
            </a:rPr>
            <a:t>Utilitários e ferramentas</a:t>
          </a:r>
        </a:p>
      </dgm:t>
    </dgm:pt>
    <dgm:pt modelId="{1CE87F01-2FFB-41B6-A69B-727504EB00BB}" type="parTrans" cxnId="{E2E9D764-3FA7-49DF-9A0C-FCD23A8FA69A}">
      <dgm:prSet/>
      <dgm:spPr/>
    </dgm:pt>
    <dgm:pt modelId="{B4F08C8B-80AB-413B-9CBE-A73A5BF0769C}" type="sibTrans" cxnId="{E2E9D764-3FA7-49DF-9A0C-FCD23A8FA69A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95DC4E67-AA71-4A37-9F7A-76AFE6F5A1CA}" type="pres">
      <dgm:prSet presAssocID="{85F1E9A3-8549-4B27-87F9-6B2E8075E465}" presName="composite" presStyleCnt="0"/>
      <dgm:spPr/>
    </dgm:pt>
    <dgm:pt modelId="{99033E4C-FED4-48DF-8E0F-3C613EDFEC00}" type="pres">
      <dgm:prSet presAssocID="{85F1E9A3-8549-4B27-87F9-6B2E8075E465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777E32B8-B0AF-4033-BB34-31FAD49FDA27}" type="pres">
      <dgm:prSet presAssocID="{85F1E9A3-8549-4B27-87F9-6B2E8075E465}" presName="DropPinPlaceHolder" presStyleCnt="0"/>
      <dgm:spPr/>
    </dgm:pt>
    <dgm:pt modelId="{9A49FF3A-FBF7-4531-AB47-9465F924D474}" type="pres">
      <dgm:prSet presAssocID="{85F1E9A3-8549-4B27-87F9-6B2E8075E465}" presName="DropPin" presStyleLbl="alignNode1" presStyleIdx="0" presStyleCnt="3"/>
      <dgm:spPr/>
    </dgm:pt>
    <dgm:pt modelId="{9D759DB7-F496-4157-8DD6-209ABC678E80}" type="pres">
      <dgm:prSet presAssocID="{85F1E9A3-8549-4B27-87F9-6B2E8075E465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A50A14B-5997-4AAF-A2CF-32C9E81D7A8D}" type="pres">
      <dgm:prSet presAssocID="{85F1E9A3-8549-4B27-87F9-6B2E8075E465}" presName="L2TextContainer" presStyleLbl="revTx" presStyleIdx="0" presStyleCnt="6">
        <dgm:presLayoutVars>
          <dgm:bulletEnabled val="1"/>
        </dgm:presLayoutVars>
      </dgm:prSet>
      <dgm:spPr/>
    </dgm:pt>
    <dgm:pt modelId="{FF68C7F3-7290-4DFA-81BC-42BFDA2601F8}" type="pres">
      <dgm:prSet presAssocID="{85F1E9A3-8549-4B27-87F9-6B2E8075E465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22A6FB89-E856-4F85-BA13-86D368499166}" type="pres">
      <dgm:prSet presAssocID="{85F1E9A3-8549-4B27-87F9-6B2E8075E465}" presName="ConnectLine" presStyleLbl="sibTrans1D1" presStyleIdx="0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C771DD8-F554-424E-AE28-7BDAD0593AC4}" type="pres">
      <dgm:prSet presAssocID="{85F1E9A3-8549-4B27-87F9-6B2E8075E465}" presName="EmptyPlaceHolder" presStyleCnt="0"/>
      <dgm:spPr/>
    </dgm:pt>
    <dgm:pt modelId="{9745B873-9F26-4F28-ABD5-B674C7CAF9FC}" type="pres">
      <dgm:prSet presAssocID="{72C5A138-A4E2-4F99-B2E4-B42B9016CDA0}" presName="spaceBetweenRectangles" presStyleCnt="0"/>
      <dgm:spPr/>
    </dgm:pt>
    <dgm:pt modelId="{785480F9-A3E4-44D5-AC6D-C504CC7AC2F4}" type="pres">
      <dgm:prSet presAssocID="{7DD0DEC5-4116-4812-8DE7-9BA480015BAD}" presName="composite" presStyleCnt="0"/>
      <dgm:spPr/>
    </dgm:pt>
    <dgm:pt modelId="{2E910A78-AA96-47A3-B226-01A78C7B09F5}" type="pres">
      <dgm:prSet presAssocID="{7DD0DEC5-4116-4812-8DE7-9BA480015BA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9B4EBEB1-2EC4-4BA5-A418-05FE8C448524}" type="pres">
      <dgm:prSet presAssocID="{7DD0DEC5-4116-4812-8DE7-9BA480015BAD}" presName="DropPinPlaceHolder" presStyleCnt="0"/>
      <dgm:spPr/>
    </dgm:pt>
    <dgm:pt modelId="{29250C4F-69C4-4AA5-A2EC-A976856F0199}" type="pres">
      <dgm:prSet presAssocID="{7DD0DEC5-4116-4812-8DE7-9BA480015BAD}" presName="DropPin" presStyleLbl="alignNode1" presStyleIdx="1" presStyleCnt="3"/>
      <dgm:spPr/>
    </dgm:pt>
    <dgm:pt modelId="{A154154F-C377-47B2-B732-70A1D6EF014A}" type="pres">
      <dgm:prSet presAssocID="{7DD0DEC5-4116-4812-8DE7-9BA480015BA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30A6B48-EB57-4C95-97A3-81B9AA3FBCE4}" type="pres">
      <dgm:prSet presAssocID="{7DD0DEC5-4116-4812-8DE7-9BA480015BAD}" presName="L2TextContainer" presStyleLbl="revTx" presStyleIdx="2" presStyleCnt="6">
        <dgm:presLayoutVars>
          <dgm:bulletEnabled val="1"/>
        </dgm:presLayoutVars>
      </dgm:prSet>
      <dgm:spPr/>
    </dgm:pt>
    <dgm:pt modelId="{E917454C-ED45-4D2C-9BA8-41DED42E01BD}" type="pres">
      <dgm:prSet presAssocID="{7DD0DEC5-4116-4812-8DE7-9BA480015BAD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A2EEECD-2CF8-4344-8385-581BB304FD1F}" type="pres">
      <dgm:prSet presAssocID="{7DD0DEC5-4116-4812-8DE7-9BA480015BAD}" presName="ConnectLine" presStyleLbl="sibTrans1D1" presStyleIdx="1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9443E40-B071-4418-8B3F-65428487D223}" type="pres">
      <dgm:prSet presAssocID="{7DD0DEC5-4116-4812-8DE7-9BA480015BAD}" presName="EmptyPlaceHolder" presStyleCnt="0"/>
      <dgm:spPr/>
    </dgm:pt>
    <dgm:pt modelId="{3E970DD7-F027-4EED-8929-E80DD5DE0CA4}" type="pres">
      <dgm:prSet presAssocID="{AC7DD221-0886-4CCD-9C71-45A5145456E1}" presName="spaceBetweenRectangles" presStyleCnt="0"/>
      <dgm:spPr/>
    </dgm:pt>
    <dgm:pt modelId="{B256430C-1544-40F7-BFBE-9D1A01496CED}" type="pres">
      <dgm:prSet presAssocID="{9EB4868C-0CF3-49E9-85DA-226BE94B41AB}" presName="composite" presStyleCnt="0"/>
      <dgm:spPr/>
    </dgm:pt>
    <dgm:pt modelId="{455D635F-81B6-402B-A87B-0E645EB33FC0}" type="pres">
      <dgm:prSet presAssocID="{9EB4868C-0CF3-49E9-85DA-226BE94B41AB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B7BFCBB0-1E24-4450-8FD0-056878AFEC9D}" type="pres">
      <dgm:prSet presAssocID="{9EB4868C-0CF3-49E9-85DA-226BE94B41AB}" presName="DropPinPlaceHolder" presStyleCnt="0"/>
      <dgm:spPr/>
    </dgm:pt>
    <dgm:pt modelId="{5E7AEAF1-61D4-4064-A145-1DD8E76E2910}" type="pres">
      <dgm:prSet presAssocID="{9EB4868C-0CF3-49E9-85DA-226BE94B41AB}" presName="DropPin" presStyleLbl="alignNode1" presStyleIdx="2" presStyleCnt="3"/>
      <dgm:spPr/>
    </dgm:pt>
    <dgm:pt modelId="{B3DA3D87-1FCF-4588-BE68-4E90F7A09DF3}" type="pres">
      <dgm:prSet presAssocID="{9EB4868C-0CF3-49E9-85DA-226BE94B41A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F3F59E2-688D-449F-9085-FFECC34C7F54}" type="pres">
      <dgm:prSet presAssocID="{9EB4868C-0CF3-49E9-85DA-226BE94B41AB}" presName="L2TextContainer" presStyleLbl="revTx" presStyleIdx="4" presStyleCnt="6">
        <dgm:presLayoutVars>
          <dgm:bulletEnabled val="1"/>
        </dgm:presLayoutVars>
      </dgm:prSet>
      <dgm:spPr/>
    </dgm:pt>
    <dgm:pt modelId="{8087E034-8296-4AE8-9B3F-4766FC0C0E84}" type="pres">
      <dgm:prSet presAssocID="{9EB4868C-0CF3-49E9-85DA-226BE94B41A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055A268D-9AD3-4867-B767-FADE0B5F252D}" type="pres">
      <dgm:prSet presAssocID="{9EB4868C-0CF3-49E9-85DA-226BE94B41AB}" presName="ConnectLine" presStyleLbl="sibTrans1D1" presStyleIdx="2" presStyleCnt="3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5D40316-03BC-44E6-B919-0A5371E4AEE3}" type="pres">
      <dgm:prSet presAssocID="{9EB4868C-0CF3-49E9-85DA-226BE94B41AB}" presName="EmptyPlaceHolder" presStyleCnt="0"/>
      <dgm:spPr/>
    </dgm:pt>
  </dgm:ptLst>
  <dgm:cxnLst>
    <dgm:cxn modelId="{EEF0C307-2DE6-4262-B35A-4D1AC94C2C35}" type="presOf" srcId="{7DD0DEC5-4116-4812-8DE7-9BA480015BAD}" destId="{E917454C-ED45-4D2C-9BA8-41DED42E01BD}" srcOrd="0" destOrd="0" presId="urn:microsoft.com/office/officeart/2017/3/layout/DropPinTimeline"/>
    <dgm:cxn modelId="{E25DE913-12B1-4CB3-92C1-27D0DC899EC9}" srcId="{B2A373E1-0EF3-4471-BC5F-CE9A58991D11}" destId="{7DD0DEC5-4116-4812-8DE7-9BA480015BAD}" srcOrd="1" destOrd="0" parTransId="{2416DB1D-4C10-4437-88D4-0C5F1D036AE1}" sibTransId="{AC7DD221-0886-4CCD-9C71-45A5145456E1}"/>
    <dgm:cxn modelId="{CDACD02E-7736-4702-9272-A870799D19DC}" srcId="{B2A373E1-0EF3-4471-BC5F-CE9A58991D11}" destId="{85F1E9A3-8549-4B27-87F9-6B2E8075E465}" srcOrd="0" destOrd="0" parTransId="{876FC326-E9CB-4402-B487-F7545FC07EE1}" sibTransId="{72C5A138-A4E2-4F99-B2E4-B42B9016CDA0}"/>
    <dgm:cxn modelId="{E2E9D764-3FA7-49DF-9A0C-FCD23A8FA69A}" srcId="{B2A373E1-0EF3-4471-BC5F-CE9A58991D11}" destId="{9EB4868C-0CF3-49E9-85DA-226BE94B41AB}" srcOrd="2" destOrd="0" parTransId="{1CE87F01-2FFB-41B6-A69B-727504EB00BB}" sibTransId="{B4F08C8B-80AB-413B-9CBE-A73A5BF0769C}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093D2FB6-EBEB-43B5-BF3E-0788BF7E939C}" type="presOf" srcId="{302EFBBA-4B7E-4E95-817A-48070D4BA8D7}" destId="{3A50A14B-5997-4AAF-A2CF-32C9E81D7A8D}" srcOrd="0" destOrd="0" presId="urn:microsoft.com/office/officeart/2017/3/layout/DropPinTimeline"/>
    <dgm:cxn modelId="{D929E6C0-6DD0-4012-A921-92DE1600932C}" type="presOf" srcId="{85F1E9A3-8549-4B27-87F9-6B2E8075E465}" destId="{FF68C7F3-7290-4DFA-81BC-42BFDA2601F8}" srcOrd="0" destOrd="0" presId="urn:microsoft.com/office/officeart/2017/3/layout/DropPinTimeline"/>
    <dgm:cxn modelId="{481451E7-D09C-45CB-949D-41131135D14E}" type="presOf" srcId="{9EB4868C-0CF3-49E9-85DA-226BE94B41AB}" destId="{8087E034-8296-4AE8-9B3F-4766FC0C0E84}" srcOrd="0" destOrd="0" presId="urn:microsoft.com/office/officeart/2017/3/layout/DropPinTimeline"/>
    <dgm:cxn modelId="{2BF7DEF3-ECEA-4BE1-9700-E9861E169BDA}" srcId="{85F1E9A3-8549-4B27-87F9-6B2E8075E465}" destId="{302EFBBA-4B7E-4E95-817A-48070D4BA8D7}" srcOrd="0" destOrd="0" parTransId="{3A67E72D-CC40-4B68-B6AF-D148B11B4706}" sibTransId="{181D8485-C5EB-4804-B1C6-D90BF1B69FED}"/>
    <dgm:cxn modelId="{3871A852-3A99-42C6-8348-E8A215938AE3}" type="presParOf" srcId="{AA28CA9B-BAF9-47E7-8A13-702C8082A656}" destId="{FF14B7D0-5540-400A-A05F-2B217081068A}" srcOrd="0" destOrd="0" presId="urn:microsoft.com/office/officeart/2017/3/layout/DropPinTimeline"/>
    <dgm:cxn modelId="{568EB39E-4FA3-45B6-A826-610BEC0B8365}" type="presParOf" srcId="{AA28CA9B-BAF9-47E7-8A13-702C8082A656}" destId="{D53483CF-162A-4103-B3D8-65A409537D8D}" srcOrd="1" destOrd="0" presId="urn:microsoft.com/office/officeart/2017/3/layout/DropPinTimeline"/>
    <dgm:cxn modelId="{45ED7316-53B4-400D-8874-6A9079CD18B4}" type="presParOf" srcId="{D53483CF-162A-4103-B3D8-65A409537D8D}" destId="{95DC4E67-AA71-4A37-9F7A-76AFE6F5A1CA}" srcOrd="0" destOrd="0" presId="urn:microsoft.com/office/officeart/2017/3/layout/DropPinTimeline"/>
    <dgm:cxn modelId="{A46C0C12-9D43-453A-B7D3-01C0E3644A8E}" type="presParOf" srcId="{95DC4E67-AA71-4A37-9F7A-76AFE6F5A1CA}" destId="{99033E4C-FED4-48DF-8E0F-3C613EDFEC00}" srcOrd="0" destOrd="0" presId="urn:microsoft.com/office/officeart/2017/3/layout/DropPinTimeline"/>
    <dgm:cxn modelId="{A4F095AE-F485-460F-942F-31CC0F0AD5B5}" type="presParOf" srcId="{95DC4E67-AA71-4A37-9F7A-76AFE6F5A1CA}" destId="{777E32B8-B0AF-4033-BB34-31FAD49FDA27}" srcOrd="1" destOrd="0" presId="urn:microsoft.com/office/officeart/2017/3/layout/DropPinTimeline"/>
    <dgm:cxn modelId="{B81F40AB-F444-4B77-A8B7-26CF2E5436E8}" type="presParOf" srcId="{777E32B8-B0AF-4033-BB34-31FAD49FDA27}" destId="{9A49FF3A-FBF7-4531-AB47-9465F924D474}" srcOrd="0" destOrd="0" presId="urn:microsoft.com/office/officeart/2017/3/layout/DropPinTimeline"/>
    <dgm:cxn modelId="{F9891329-FC06-4EC9-A77A-960AD1B4AF1A}" type="presParOf" srcId="{777E32B8-B0AF-4033-BB34-31FAD49FDA27}" destId="{9D759DB7-F496-4157-8DD6-209ABC678E80}" srcOrd="1" destOrd="0" presId="urn:microsoft.com/office/officeart/2017/3/layout/DropPinTimeline"/>
    <dgm:cxn modelId="{463F2F75-E0CC-4BBA-A20F-2D7418D2CE9F}" type="presParOf" srcId="{95DC4E67-AA71-4A37-9F7A-76AFE6F5A1CA}" destId="{3A50A14B-5997-4AAF-A2CF-32C9E81D7A8D}" srcOrd="2" destOrd="0" presId="urn:microsoft.com/office/officeart/2017/3/layout/DropPinTimeline"/>
    <dgm:cxn modelId="{E89B0A4C-3755-4244-A52C-A08AC3884E5D}" type="presParOf" srcId="{95DC4E67-AA71-4A37-9F7A-76AFE6F5A1CA}" destId="{FF68C7F3-7290-4DFA-81BC-42BFDA2601F8}" srcOrd="3" destOrd="0" presId="urn:microsoft.com/office/officeart/2017/3/layout/DropPinTimeline"/>
    <dgm:cxn modelId="{1FF78775-11C3-4065-BA16-D3D59ACAE4F8}" type="presParOf" srcId="{95DC4E67-AA71-4A37-9F7A-76AFE6F5A1CA}" destId="{22A6FB89-E856-4F85-BA13-86D368499166}" srcOrd="4" destOrd="0" presId="urn:microsoft.com/office/officeart/2017/3/layout/DropPinTimeline"/>
    <dgm:cxn modelId="{86BD6BC4-4041-4635-A444-5DF80A294122}" type="presParOf" srcId="{95DC4E67-AA71-4A37-9F7A-76AFE6F5A1CA}" destId="{6C771DD8-F554-424E-AE28-7BDAD0593AC4}" srcOrd="5" destOrd="0" presId="urn:microsoft.com/office/officeart/2017/3/layout/DropPinTimeline"/>
    <dgm:cxn modelId="{22DA2DAB-E1E6-44B0-9275-D7A86A94869F}" type="presParOf" srcId="{D53483CF-162A-4103-B3D8-65A409537D8D}" destId="{9745B873-9F26-4F28-ABD5-B674C7CAF9FC}" srcOrd="1" destOrd="0" presId="urn:microsoft.com/office/officeart/2017/3/layout/DropPinTimeline"/>
    <dgm:cxn modelId="{2AA6C433-9F70-4215-8BB0-BFFA406FB599}" type="presParOf" srcId="{D53483CF-162A-4103-B3D8-65A409537D8D}" destId="{785480F9-A3E4-44D5-AC6D-C504CC7AC2F4}" srcOrd="2" destOrd="0" presId="urn:microsoft.com/office/officeart/2017/3/layout/DropPinTimeline"/>
    <dgm:cxn modelId="{AB1905F3-DB6E-4145-A709-8665342787A1}" type="presParOf" srcId="{785480F9-A3E4-44D5-AC6D-C504CC7AC2F4}" destId="{2E910A78-AA96-47A3-B226-01A78C7B09F5}" srcOrd="0" destOrd="0" presId="urn:microsoft.com/office/officeart/2017/3/layout/DropPinTimeline"/>
    <dgm:cxn modelId="{4764FED3-3CC1-47C4-857A-9E40FC2D0597}" type="presParOf" srcId="{785480F9-A3E4-44D5-AC6D-C504CC7AC2F4}" destId="{9B4EBEB1-2EC4-4BA5-A418-05FE8C448524}" srcOrd="1" destOrd="0" presId="urn:microsoft.com/office/officeart/2017/3/layout/DropPinTimeline"/>
    <dgm:cxn modelId="{B9030874-86E6-4885-B774-433DC8B5FA55}" type="presParOf" srcId="{9B4EBEB1-2EC4-4BA5-A418-05FE8C448524}" destId="{29250C4F-69C4-4AA5-A2EC-A976856F0199}" srcOrd="0" destOrd="0" presId="urn:microsoft.com/office/officeart/2017/3/layout/DropPinTimeline"/>
    <dgm:cxn modelId="{E4836A17-6E2F-47DB-8F6E-2555A1028385}" type="presParOf" srcId="{9B4EBEB1-2EC4-4BA5-A418-05FE8C448524}" destId="{A154154F-C377-47B2-B732-70A1D6EF014A}" srcOrd="1" destOrd="0" presId="urn:microsoft.com/office/officeart/2017/3/layout/DropPinTimeline"/>
    <dgm:cxn modelId="{4D4873BA-611A-4296-B739-01FE56545376}" type="presParOf" srcId="{785480F9-A3E4-44D5-AC6D-C504CC7AC2F4}" destId="{130A6B48-EB57-4C95-97A3-81B9AA3FBCE4}" srcOrd="2" destOrd="0" presId="urn:microsoft.com/office/officeart/2017/3/layout/DropPinTimeline"/>
    <dgm:cxn modelId="{B05CDFCD-E32C-4A0F-A6E9-975546F0C9DF}" type="presParOf" srcId="{785480F9-A3E4-44D5-AC6D-C504CC7AC2F4}" destId="{E917454C-ED45-4D2C-9BA8-41DED42E01BD}" srcOrd="3" destOrd="0" presId="urn:microsoft.com/office/officeart/2017/3/layout/DropPinTimeline"/>
    <dgm:cxn modelId="{458CE746-2212-4155-8CAB-B7F898CF0CA5}" type="presParOf" srcId="{785480F9-A3E4-44D5-AC6D-C504CC7AC2F4}" destId="{BA2EEECD-2CF8-4344-8385-581BB304FD1F}" srcOrd="4" destOrd="0" presId="urn:microsoft.com/office/officeart/2017/3/layout/DropPinTimeline"/>
    <dgm:cxn modelId="{B541B4E8-9F3A-491F-91F6-73476E89DD3A}" type="presParOf" srcId="{785480F9-A3E4-44D5-AC6D-C504CC7AC2F4}" destId="{D9443E40-B071-4418-8B3F-65428487D223}" srcOrd="5" destOrd="0" presId="urn:microsoft.com/office/officeart/2017/3/layout/DropPinTimeline"/>
    <dgm:cxn modelId="{2C4E13FE-4C9F-47C6-95DF-652A952997C1}" type="presParOf" srcId="{D53483CF-162A-4103-B3D8-65A409537D8D}" destId="{3E970DD7-F027-4EED-8929-E80DD5DE0CA4}" srcOrd="3" destOrd="0" presId="urn:microsoft.com/office/officeart/2017/3/layout/DropPinTimeline"/>
    <dgm:cxn modelId="{C139EE15-AB6A-42AC-A5CB-3BB52C0FBF80}" type="presParOf" srcId="{D53483CF-162A-4103-B3D8-65A409537D8D}" destId="{B256430C-1544-40F7-BFBE-9D1A01496CED}" srcOrd="4" destOrd="0" presId="urn:microsoft.com/office/officeart/2017/3/layout/DropPinTimeline"/>
    <dgm:cxn modelId="{1FBB2CAB-025C-479B-99B0-1A3F6DED45BF}" type="presParOf" srcId="{B256430C-1544-40F7-BFBE-9D1A01496CED}" destId="{455D635F-81B6-402B-A87B-0E645EB33FC0}" srcOrd="0" destOrd="0" presId="urn:microsoft.com/office/officeart/2017/3/layout/DropPinTimeline"/>
    <dgm:cxn modelId="{383B4F4B-A9C3-4B91-B606-946E65761097}" type="presParOf" srcId="{B256430C-1544-40F7-BFBE-9D1A01496CED}" destId="{B7BFCBB0-1E24-4450-8FD0-056878AFEC9D}" srcOrd="1" destOrd="0" presId="urn:microsoft.com/office/officeart/2017/3/layout/DropPinTimeline"/>
    <dgm:cxn modelId="{6D141300-BEA4-46A0-A25C-C7676571697D}" type="presParOf" srcId="{B7BFCBB0-1E24-4450-8FD0-056878AFEC9D}" destId="{5E7AEAF1-61D4-4064-A145-1DD8E76E2910}" srcOrd="0" destOrd="0" presId="urn:microsoft.com/office/officeart/2017/3/layout/DropPinTimeline"/>
    <dgm:cxn modelId="{37CC18C3-2F26-4397-BA44-7BA0DB82F2FB}" type="presParOf" srcId="{B7BFCBB0-1E24-4450-8FD0-056878AFEC9D}" destId="{B3DA3D87-1FCF-4588-BE68-4E90F7A09DF3}" srcOrd="1" destOrd="0" presId="urn:microsoft.com/office/officeart/2017/3/layout/DropPinTimeline"/>
    <dgm:cxn modelId="{FC0E6E9F-7869-4EEC-B3EA-D2C2F183E412}" type="presParOf" srcId="{B256430C-1544-40F7-BFBE-9D1A01496CED}" destId="{3F3F59E2-688D-449F-9085-FFECC34C7F54}" srcOrd="2" destOrd="0" presId="urn:microsoft.com/office/officeart/2017/3/layout/DropPinTimeline"/>
    <dgm:cxn modelId="{E5E9DF4D-4029-4E02-A0C1-395FF77F7515}" type="presParOf" srcId="{B256430C-1544-40F7-BFBE-9D1A01496CED}" destId="{8087E034-8296-4AE8-9B3F-4766FC0C0E84}" srcOrd="3" destOrd="0" presId="urn:microsoft.com/office/officeart/2017/3/layout/DropPinTimeline"/>
    <dgm:cxn modelId="{9230B2DC-FAEE-495E-AF3F-8C093C9EB153}" type="presParOf" srcId="{B256430C-1544-40F7-BFBE-9D1A01496CED}" destId="{055A268D-9AD3-4867-B767-FADE0B5F252D}" srcOrd="4" destOrd="0" presId="urn:microsoft.com/office/officeart/2017/3/layout/DropPinTimeline"/>
    <dgm:cxn modelId="{EF5CE372-A347-4F7E-ABBE-6D6D6971C2A3}" type="presParOf" srcId="{B256430C-1544-40F7-BFBE-9D1A01496CED}" destId="{C5D40316-03BC-44E6-B919-0A5371E4AEE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50358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9FF3A-FBF7-4531-AB47-9465F924D474}">
      <dsp:nvSpPr>
        <dsp:cNvPr id="0" name=""/>
        <dsp:cNvSpPr/>
      </dsp:nvSpPr>
      <dsp:spPr>
        <a:xfrm rot="8100000">
          <a:off x="54012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759DB7-F496-4157-8DD6-209ABC678E80}">
      <dsp:nvSpPr>
        <dsp:cNvPr id="0" name=""/>
        <dsp:cNvSpPr/>
      </dsp:nvSpPr>
      <dsp:spPr>
        <a:xfrm>
          <a:off x="79224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0A14B-5997-4AAF-A2CF-32C9E81D7A8D}">
      <dsp:nvSpPr>
        <dsp:cNvPr id="0" name=""/>
        <dsp:cNvSpPr/>
      </dsp:nvSpPr>
      <dsp:spPr>
        <a:xfrm>
          <a:off x="327964" y="629564"/>
          <a:ext cx="3114161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>
              <a:latin typeface="Arial"/>
            </a:rPr>
            <a:t>Categorias do usuário</a:t>
          </a:r>
        </a:p>
      </dsp:txBody>
      <dsp:txXfrm>
        <a:off x="327964" y="629564"/>
        <a:ext cx="3114161" cy="913485"/>
      </dsp:txXfrm>
    </dsp:sp>
    <dsp:sp modelId="{FF68C7F3-7290-4DFA-81BC-42BFDA2601F8}">
      <dsp:nvSpPr>
        <dsp:cNvPr id="0" name=""/>
        <dsp:cNvSpPr/>
      </dsp:nvSpPr>
      <dsp:spPr>
        <a:xfrm>
          <a:off x="327964" y="308609"/>
          <a:ext cx="3114161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1" kern="1200">
              <a:latin typeface="Arial"/>
            </a:rPr>
            <a:t>Linguagens</a:t>
          </a:r>
          <a:r>
            <a:rPr lang="pt-BR" sz="2000" kern="1200">
              <a:latin typeface="Arial"/>
            </a:rPr>
            <a:t> e interfaces</a:t>
          </a:r>
          <a:endParaRPr lang="pt-BR" sz="2000" kern="1200"/>
        </a:p>
      </dsp:txBody>
      <dsp:txXfrm>
        <a:off x="327964" y="308609"/>
        <a:ext cx="3114161" cy="320954"/>
      </dsp:txXfrm>
    </dsp:sp>
    <dsp:sp modelId="{22A6FB89-E856-4F85-BA13-86D368499166}">
      <dsp:nvSpPr>
        <dsp:cNvPr id="0" name=""/>
        <dsp:cNvSpPr/>
      </dsp:nvSpPr>
      <dsp:spPr>
        <a:xfrm>
          <a:off x="167487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33E4C-FED4-48DF-8E0F-3C613EDFEC00}">
      <dsp:nvSpPr>
        <dsp:cNvPr id="0" name=""/>
        <dsp:cNvSpPr/>
      </dsp:nvSpPr>
      <dsp:spPr>
        <a:xfrm>
          <a:off x="13798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250C4F-69C4-4AA5-A2EC-A976856F0199}">
      <dsp:nvSpPr>
        <dsp:cNvPr id="0" name=""/>
        <dsp:cNvSpPr/>
      </dsp:nvSpPr>
      <dsp:spPr>
        <a:xfrm rot="18900000">
          <a:off x="1922791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54154F-C377-47B2-B732-70A1D6EF014A}">
      <dsp:nvSpPr>
        <dsp:cNvPr id="0" name=""/>
        <dsp:cNvSpPr/>
      </dsp:nvSpPr>
      <dsp:spPr>
        <a:xfrm>
          <a:off x="1948003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A6B48-EB57-4C95-97A3-81B9AA3FBCE4}">
      <dsp:nvSpPr>
        <dsp:cNvPr id="0" name=""/>
        <dsp:cNvSpPr/>
      </dsp:nvSpPr>
      <dsp:spPr>
        <a:xfrm>
          <a:off x="2196743" y="1543049"/>
          <a:ext cx="3114161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7454C-ED45-4D2C-9BA8-41DED42E01BD}">
      <dsp:nvSpPr>
        <dsp:cNvPr id="0" name=""/>
        <dsp:cNvSpPr/>
      </dsp:nvSpPr>
      <dsp:spPr>
        <a:xfrm>
          <a:off x="2196743" y="2456535"/>
          <a:ext cx="3114161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Ambientes de SGBD</a:t>
          </a:r>
        </a:p>
      </dsp:txBody>
      <dsp:txXfrm>
        <a:off x="2196743" y="2456535"/>
        <a:ext cx="3114161" cy="320954"/>
      </dsp:txXfrm>
    </dsp:sp>
    <dsp:sp modelId="{BA2EEECD-2CF8-4344-8385-581BB304FD1F}">
      <dsp:nvSpPr>
        <dsp:cNvPr id="0" name=""/>
        <dsp:cNvSpPr/>
      </dsp:nvSpPr>
      <dsp:spPr>
        <a:xfrm>
          <a:off x="2036266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10A78-AA96-47A3-B226-01A78C7B09F5}">
      <dsp:nvSpPr>
        <dsp:cNvPr id="0" name=""/>
        <dsp:cNvSpPr/>
      </dsp:nvSpPr>
      <dsp:spPr>
        <a:xfrm>
          <a:off x="2006765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7AEAF1-61D4-4064-A145-1DD8E76E2910}">
      <dsp:nvSpPr>
        <dsp:cNvPr id="0" name=""/>
        <dsp:cNvSpPr/>
      </dsp:nvSpPr>
      <dsp:spPr>
        <a:xfrm rot="8100000">
          <a:off x="3791570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DA3D87-1FCF-4588-BE68-4E90F7A09DF3}">
      <dsp:nvSpPr>
        <dsp:cNvPr id="0" name=""/>
        <dsp:cNvSpPr/>
      </dsp:nvSpPr>
      <dsp:spPr>
        <a:xfrm>
          <a:off x="3816782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F59E2-688D-449F-9085-FFECC34C7F54}">
      <dsp:nvSpPr>
        <dsp:cNvPr id="0" name=""/>
        <dsp:cNvSpPr/>
      </dsp:nvSpPr>
      <dsp:spPr>
        <a:xfrm>
          <a:off x="4065522" y="629564"/>
          <a:ext cx="3114161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7E034-8296-4AE8-9B3F-4766FC0C0E84}">
      <dsp:nvSpPr>
        <dsp:cNvPr id="0" name=""/>
        <dsp:cNvSpPr/>
      </dsp:nvSpPr>
      <dsp:spPr>
        <a:xfrm>
          <a:off x="4065522" y="308609"/>
          <a:ext cx="3114161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"/>
            </a:rPr>
            <a:t>Utilitários e ferramentas</a:t>
          </a:r>
        </a:p>
      </dsp:txBody>
      <dsp:txXfrm>
        <a:off x="4065522" y="308609"/>
        <a:ext cx="3114161" cy="320954"/>
      </dsp:txXfrm>
    </dsp:sp>
    <dsp:sp modelId="{055A268D-9AD3-4867-B767-FADE0B5F252D}">
      <dsp:nvSpPr>
        <dsp:cNvPr id="0" name=""/>
        <dsp:cNvSpPr/>
      </dsp:nvSpPr>
      <dsp:spPr>
        <a:xfrm>
          <a:off x="3905045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D635F-81B6-402B-A87B-0E645EB33FC0}">
      <dsp:nvSpPr>
        <dsp:cNvPr id="0" name=""/>
        <dsp:cNvSpPr/>
      </dsp:nvSpPr>
      <dsp:spPr>
        <a:xfrm>
          <a:off x="3875544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90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03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61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00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cs typeface="Calibri"/>
              </a:rPr>
              <a:t>Decisões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reorganização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arquivos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manter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adicionar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os</a:t>
            </a:r>
            <a:r>
              <a:rPr lang="en-US">
                <a:latin typeface="Calibri"/>
                <a:cs typeface="Calibri"/>
              </a:rPr>
              <a:t> indices e </a:t>
            </a:r>
            <a:r>
              <a:rPr lang="en-US" err="1">
                <a:latin typeface="Calibri"/>
                <a:cs typeface="Calibri"/>
              </a:rPr>
              <a:t>aumentar</a:t>
            </a:r>
            <a:r>
              <a:rPr lang="en-US">
                <a:latin typeface="Calibri"/>
                <a:cs typeface="Calibri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54190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9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803571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Arquitetura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: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Linguagem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, Interface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Ambiente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de SGBDs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8416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21ACB403-68F4-9CB2-AC64-DC8F64A10F60}"/>
              </a:ext>
            </a:extLst>
          </p:cNvPr>
          <p:cNvSpPr/>
          <p:nvPr/>
        </p:nvSpPr>
        <p:spPr>
          <a:xfrm>
            <a:off x="1733550" y="1630425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Baseado em lista</a:t>
            </a:r>
          </a:p>
        </p:txBody>
      </p:sp>
      <p:sp>
        <p:nvSpPr>
          <p:cNvPr id="18" name="Balão de Fala: Retângulo com Cantos Arredondados 17">
            <a:extLst>
              <a:ext uri="{FF2B5EF4-FFF2-40B4-BE49-F238E27FC236}">
                <a16:creationId xmlns:a16="http://schemas.microsoft.com/office/drawing/2014/main" id="{35355512-2FEA-5608-2CBD-3A92981A87C4}"/>
              </a:ext>
            </a:extLst>
          </p:cNvPr>
          <p:cNvSpPr/>
          <p:nvPr/>
        </p:nvSpPr>
        <p:spPr>
          <a:xfrm>
            <a:off x="3194049" y="1058924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Requisições &amp; estrutura</a:t>
            </a:r>
          </a:p>
        </p:txBody>
      </p:sp>
    </p:spTree>
    <p:extLst>
      <p:ext uri="{BB962C8B-B14F-4D97-AF65-F5344CB8AC3E}">
        <p14:creationId xmlns:p14="http://schemas.microsoft.com/office/powerpoint/2010/main" val="32545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5D217289-700B-A6CB-CA7F-06496E2BF2E6}"/>
              </a:ext>
            </a:extLst>
          </p:cNvPr>
          <p:cNvSpPr/>
          <p:nvPr/>
        </p:nvSpPr>
        <p:spPr>
          <a:xfrm>
            <a:off x="1722967" y="2043175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Acesso à dados</a:t>
            </a:r>
            <a:endParaRPr lang="pt-BR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11B5723E-4A90-9271-EF5C-52D8BEBE695A}"/>
              </a:ext>
            </a:extLst>
          </p:cNvPr>
          <p:cNvSpPr/>
          <p:nvPr/>
        </p:nvSpPr>
        <p:spPr>
          <a:xfrm>
            <a:off x="3183466" y="1471674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Bancos, reservas 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79099-E9BC-E7B7-8CFA-86E111CAC5EC}"/>
              </a:ext>
            </a:extLst>
          </p:cNvPr>
          <p:cNvSpPr txBox="1"/>
          <p:nvPr/>
        </p:nvSpPr>
        <p:spPr>
          <a:xfrm>
            <a:off x="565150" y="45127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Menu limitado pelo app</a:t>
            </a:r>
          </a:p>
        </p:txBody>
      </p:sp>
    </p:spTree>
    <p:extLst>
      <p:ext uri="{BB962C8B-B14F-4D97-AF65-F5344CB8AC3E}">
        <p14:creationId xmlns:p14="http://schemas.microsoft.com/office/powerpoint/2010/main" val="68886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2BDEB7DB-E596-165E-EF5E-C61C0E34EB9F}"/>
              </a:ext>
            </a:extLst>
          </p:cNvPr>
          <p:cNvSpPr/>
          <p:nvPr/>
        </p:nvSpPr>
        <p:spPr>
          <a:xfrm>
            <a:off x="1595967" y="2498258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Interface p/ novos dados</a:t>
            </a:r>
            <a:endParaRPr lang="pt-BR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4EAD6FC7-4184-E10F-188C-AC8DE0067967}"/>
              </a:ext>
            </a:extLst>
          </p:cNvPr>
          <p:cNvSpPr/>
          <p:nvPr/>
        </p:nvSpPr>
        <p:spPr>
          <a:xfrm>
            <a:off x="3056466" y="1926757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Preenchimento total ou parcial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F080FD-1647-1800-A5B1-DDBD95EB99F6}"/>
              </a:ext>
            </a:extLst>
          </p:cNvPr>
          <p:cNvSpPr txBox="1"/>
          <p:nvPr/>
        </p:nvSpPr>
        <p:spPr>
          <a:xfrm>
            <a:off x="565150" y="4512733"/>
            <a:ext cx="5537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Voltados para </a:t>
            </a:r>
            <a:r>
              <a:rPr lang="pt-BR" err="1"/>
              <a:t>Naive</a:t>
            </a:r>
            <a:r>
              <a:rPr lang="pt-BR"/>
              <a:t> com transações </a:t>
            </a:r>
            <a:r>
              <a:rPr lang="pt-BR" err="1"/>
              <a:t>canned</a:t>
            </a:r>
            <a:r>
              <a:rPr lang="pt-BR"/>
              <a:t> 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021C383-4CDC-E849-60EF-E04460A088E1}"/>
              </a:ext>
            </a:extLst>
          </p:cNvPr>
          <p:cNvSpPr/>
          <p:nvPr/>
        </p:nvSpPr>
        <p:spPr>
          <a:xfrm>
            <a:off x="4669357" y="4425943"/>
            <a:ext cx="2508250" cy="3915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SQL*</a:t>
            </a:r>
            <a:r>
              <a:rPr lang="pt-BR" sz="2000" err="1">
                <a:latin typeface="Calibri"/>
                <a:cs typeface="Calibri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84850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FE76F3A1-C30A-385A-195E-4B6F3B9D86E5}"/>
              </a:ext>
            </a:extLst>
          </p:cNvPr>
          <p:cNvSpPr/>
          <p:nvPr/>
        </p:nvSpPr>
        <p:spPr>
          <a:xfrm>
            <a:off x="1639099" y="3048192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Interface: Diagrama</a:t>
            </a:r>
            <a:endParaRPr lang="pt-BR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EDB25C6B-2D68-EFED-75E9-3C1F0488BC10}"/>
              </a:ext>
            </a:extLst>
          </p:cNvPr>
          <p:cNvSpPr/>
          <p:nvPr/>
        </p:nvSpPr>
        <p:spPr>
          <a:xfrm>
            <a:off x="3099598" y="2476691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Query -&gt; manipulando o diagrama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5F6A92-F7DB-5FAD-24C1-D758FB1A5557}"/>
              </a:ext>
            </a:extLst>
          </p:cNvPr>
          <p:cNvSpPr txBox="1"/>
          <p:nvPr/>
        </p:nvSpPr>
        <p:spPr>
          <a:xfrm>
            <a:off x="565150" y="4512733"/>
            <a:ext cx="5537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Menus &amp; </a:t>
            </a:r>
            <a:r>
              <a:rPr lang="pt-BR" err="1"/>
              <a:t>Forms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6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DF1B45E-DA03-8059-2090-8BF787D75B71}"/>
              </a:ext>
            </a:extLst>
          </p:cNvPr>
          <p:cNvSpPr/>
          <p:nvPr/>
        </p:nvSpPr>
        <p:spPr>
          <a:xfrm>
            <a:off x="4347634" y="1503425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Interpreta a ling. natural</a:t>
            </a:r>
            <a:endParaRPr lang="pt-BR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3687F0E8-E7F3-C65A-9EE4-DEB0E29C4E96}"/>
              </a:ext>
            </a:extLst>
          </p:cNvPr>
          <p:cNvSpPr/>
          <p:nvPr/>
        </p:nvSpPr>
        <p:spPr>
          <a:xfrm>
            <a:off x="5808133" y="931924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Busca pela palavra reservada e conteúdo</a:t>
            </a:r>
          </a:p>
        </p:txBody>
      </p:sp>
    </p:spTree>
    <p:extLst>
      <p:ext uri="{BB962C8B-B14F-4D97-AF65-F5344CB8AC3E}">
        <p14:creationId xmlns:p14="http://schemas.microsoft.com/office/powerpoint/2010/main" val="382070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E0910E96-1917-24CF-2C6B-AD6E2C2E6A08}"/>
              </a:ext>
            </a:extLst>
          </p:cNvPr>
          <p:cNvSpPr/>
          <p:nvPr/>
        </p:nvSpPr>
        <p:spPr>
          <a:xfrm>
            <a:off x="4813301" y="2064342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latin typeface="Calibri"/>
                <a:cs typeface="Calibri"/>
              </a:rPr>
              <a:t>Macth</a:t>
            </a:r>
            <a:r>
              <a:rPr lang="pt-BR">
                <a:latin typeface="Calibri"/>
                <a:cs typeface="Calibri"/>
              </a:rPr>
              <a:t>: palavra/</a:t>
            </a:r>
            <a:r>
              <a:rPr lang="pt-BR" err="1">
                <a:latin typeface="Calibri"/>
                <a:cs typeface="Calibri"/>
              </a:rPr>
              <a:t>doc</a:t>
            </a:r>
            <a:endParaRPr lang="pt-BR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0101B8-D42F-C5DC-2B68-1CFF41E74BD8}"/>
              </a:ext>
            </a:extLst>
          </p:cNvPr>
          <p:cNvSpPr txBox="1"/>
          <p:nvPr/>
        </p:nvSpPr>
        <p:spPr>
          <a:xfrm>
            <a:off x="565150" y="4512733"/>
            <a:ext cx="5537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/>
              <a:t>Indíces</a:t>
            </a:r>
            <a:r>
              <a:rPr lang="pt-BR"/>
              <a:t> | </a:t>
            </a:r>
            <a:r>
              <a:rPr lang="pt-BR" err="1"/>
              <a:t>Hacking</a:t>
            </a:r>
            <a:r>
              <a:rPr lang="pt-BR"/>
              <a:t> </a:t>
            </a:r>
            <a:r>
              <a:rPr lang="pt-BR" err="1"/>
              <a:t>functions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9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C0F580-66A1-565F-2003-A04DFDFEB345}"/>
              </a:ext>
            </a:extLst>
          </p:cNvPr>
          <p:cNvSpPr txBox="1"/>
          <p:nvPr/>
        </p:nvSpPr>
        <p:spPr>
          <a:xfrm>
            <a:off x="565150" y="4512733"/>
            <a:ext cx="5537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Speech como input e resposta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329A5A73-F8F0-5891-1238-F6E15C8C45C7}"/>
              </a:ext>
            </a:extLst>
          </p:cNvPr>
          <p:cNvSpPr/>
          <p:nvPr/>
        </p:nvSpPr>
        <p:spPr>
          <a:xfrm>
            <a:off x="4823884" y="2508842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Contexto limitado</a:t>
            </a:r>
          </a:p>
        </p:txBody>
      </p:sp>
    </p:spTree>
    <p:extLst>
      <p:ext uri="{BB962C8B-B14F-4D97-AF65-F5344CB8AC3E}">
        <p14:creationId xmlns:p14="http://schemas.microsoft.com/office/powerpoint/2010/main" val="75009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33CCE697-09C8-194D-FB2A-737B33CABBC0}"/>
              </a:ext>
            </a:extLst>
          </p:cNvPr>
          <p:cNvSpPr/>
          <p:nvPr/>
        </p:nvSpPr>
        <p:spPr>
          <a:xfrm>
            <a:off x="6136217" y="2773425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Operações repetitivas</a:t>
            </a:r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0A807CBC-F7FD-9AEF-1526-EBFB3FD1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1907026"/>
            <a:ext cx="1716617" cy="7367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9635F8C-0869-9A3D-762A-1BCB5D4BE7C1}"/>
              </a:ext>
            </a:extLst>
          </p:cNvPr>
          <p:cNvSpPr txBox="1"/>
          <p:nvPr/>
        </p:nvSpPr>
        <p:spPr>
          <a:xfrm>
            <a:off x="565150" y="4512733"/>
            <a:ext cx="5537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Transações de rotina e repetitivas - saldo do banco</a:t>
            </a:r>
          </a:p>
        </p:txBody>
      </p:sp>
    </p:spTree>
    <p:extLst>
      <p:ext uri="{BB962C8B-B14F-4D97-AF65-F5344CB8AC3E}">
        <p14:creationId xmlns:p14="http://schemas.microsoft.com/office/powerpoint/2010/main" val="43157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33E6D3F-B1D9-CFC0-13C0-44C071ECEEC2}"/>
              </a:ext>
            </a:extLst>
          </p:cNvPr>
          <p:cNvGrpSpPr/>
          <p:nvPr/>
        </p:nvGrpSpPr>
        <p:grpSpPr>
          <a:xfrm>
            <a:off x="569378" y="2146295"/>
            <a:ext cx="8127996" cy="2106088"/>
            <a:chOff x="601128" y="1595962"/>
            <a:chExt cx="8127996" cy="210608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8934E13-4B13-C9CB-1AB3-84D2BD1C1B23}"/>
                </a:ext>
              </a:extLst>
            </p:cNvPr>
            <p:cNvSpPr/>
            <p:nvPr/>
          </p:nvSpPr>
          <p:spPr>
            <a:xfrm>
              <a:off x="601131" y="1595963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Web </a:t>
              </a:r>
              <a:r>
                <a:rPr lang="pt-BR" sz="2000" err="1">
                  <a:latin typeface="Calibri"/>
                  <a:cs typeface="Calibri"/>
                </a:rPr>
                <a:t>Clients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12C8A01-566C-AEE2-7DD1-68CBDF34F8C6}"/>
                </a:ext>
              </a:extLst>
            </p:cNvPr>
            <p:cNvSpPr/>
            <p:nvPr/>
          </p:nvSpPr>
          <p:spPr>
            <a:xfrm>
              <a:off x="601130" y="207221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App Mobile</a:t>
              </a:r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50F0B9F3-4A96-C4E8-09AA-1D313771747C}"/>
                </a:ext>
              </a:extLst>
            </p:cNvPr>
            <p:cNvSpPr/>
            <p:nvPr/>
          </p:nvSpPr>
          <p:spPr>
            <a:xfrm>
              <a:off x="601129" y="2548462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 err="1">
                  <a:latin typeface="Calibri"/>
                  <a:cs typeface="Calibri"/>
                </a:rPr>
                <a:t>Forms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1A268D0-0D04-8F6C-2206-7F22B52AAC11}"/>
                </a:ext>
              </a:extLst>
            </p:cNvPr>
            <p:cNvSpPr/>
            <p:nvPr/>
          </p:nvSpPr>
          <p:spPr>
            <a:xfrm>
              <a:off x="601128" y="3035295"/>
              <a:ext cx="228600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GUI</a:t>
              </a:r>
              <a:endParaRPr lang="pt-BR" err="1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1B94B9A-D8D2-2F0E-47F7-E0EDA7455819}"/>
                </a:ext>
              </a:extLst>
            </p:cNvPr>
            <p:cNvSpPr/>
            <p:nvPr/>
          </p:nvSpPr>
          <p:spPr>
            <a:xfrm>
              <a:off x="3246961" y="159596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NLI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673080E-A4B8-D3F4-D918-D67292B08D34}"/>
                </a:ext>
              </a:extLst>
            </p:cNvPr>
            <p:cNvSpPr/>
            <p:nvPr/>
          </p:nvSpPr>
          <p:spPr>
            <a:xfrm>
              <a:off x="3246960" y="2072212"/>
              <a:ext cx="2508250" cy="41275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Pesquisa </a:t>
              </a:r>
              <a:r>
                <a:rPr lang="pt-BR" sz="2000" err="1">
                  <a:latin typeface="Calibri"/>
                  <a:cs typeface="Calibri"/>
                </a:rPr>
                <a:t>Keyword</a:t>
              </a: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2B006E3-B798-0999-6202-AB26476ACD5A}"/>
                </a:ext>
              </a:extLst>
            </p:cNvPr>
            <p:cNvSpPr/>
            <p:nvPr/>
          </p:nvSpPr>
          <p:spPr>
            <a:xfrm>
              <a:off x="3246959" y="2569628"/>
              <a:ext cx="2508250" cy="3915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Speech input/output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A66104D-FB0F-3FD6-F582-2599A0A3C103}"/>
                </a:ext>
              </a:extLst>
            </p:cNvPr>
            <p:cNvSpPr/>
            <p:nvPr/>
          </p:nvSpPr>
          <p:spPr>
            <a:xfrm>
              <a:off x="3246958" y="3056461"/>
              <a:ext cx="2508250" cy="3915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Interfaces 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41043EF-77DE-4DF6-E2A4-FC9289B9974B}"/>
                </a:ext>
              </a:extLst>
            </p:cNvPr>
            <p:cNvGrpSpPr/>
            <p:nvPr/>
          </p:nvGrpSpPr>
          <p:grpSpPr>
            <a:xfrm>
              <a:off x="6220873" y="2813043"/>
              <a:ext cx="2508251" cy="867833"/>
              <a:chOff x="6136206" y="2770710"/>
              <a:chExt cx="2508251" cy="867833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978A67E-6661-20E2-2CA2-BA24E1CF1C59}"/>
                  </a:ext>
                </a:extLst>
              </p:cNvPr>
              <p:cNvSpPr/>
              <p:nvPr/>
            </p:nvSpPr>
            <p:spPr>
              <a:xfrm>
                <a:off x="6136207" y="2770710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 err="1">
                    <a:latin typeface="Calibri"/>
                    <a:cs typeface="Calibri"/>
                  </a:rPr>
                  <a:t>Naive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5142424-42F5-E239-F495-979F9A3219A4}"/>
                  </a:ext>
                </a:extLst>
              </p:cNvPr>
              <p:cNvSpPr/>
              <p:nvPr/>
            </p:nvSpPr>
            <p:spPr>
              <a:xfrm>
                <a:off x="6136206" y="3246959"/>
                <a:ext cx="2508250" cy="391584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BR" sz="2000">
                    <a:latin typeface="Calibri"/>
                    <a:cs typeface="Calibri"/>
                  </a:rPr>
                  <a:t>DBA</a:t>
                </a:r>
              </a:p>
            </p:txBody>
          </p:sp>
        </p:grpSp>
        <p:sp>
          <p:nvSpPr>
            <p:cNvPr id="4" name="Chave Esquerda 3">
              <a:extLst>
                <a:ext uri="{FF2B5EF4-FFF2-40B4-BE49-F238E27FC236}">
                  <a16:creationId xmlns:a16="http://schemas.microsoft.com/office/drawing/2014/main" id="{07F06A2E-EB54-661A-8D4F-EA6260282530}"/>
                </a:ext>
              </a:extLst>
            </p:cNvPr>
            <p:cNvSpPr/>
            <p:nvPr/>
          </p:nvSpPr>
          <p:spPr>
            <a:xfrm>
              <a:off x="5827776" y="2760134"/>
              <a:ext cx="359833" cy="9419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D37245FE-99ED-31E4-E20A-DCDE1BD88740}"/>
              </a:ext>
            </a:extLst>
          </p:cNvPr>
          <p:cNvSpPr/>
          <p:nvPr/>
        </p:nvSpPr>
        <p:spPr>
          <a:xfrm>
            <a:off x="5871634" y="3196758"/>
            <a:ext cx="2349499" cy="6138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DBA Staff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32D5AA4D-9090-7156-8BF3-68727DBD234C}"/>
              </a:ext>
            </a:extLst>
          </p:cNvPr>
          <p:cNvSpPr/>
          <p:nvPr/>
        </p:nvSpPr>
        <p:spPr>
          <a:xfrm>
            <a:off x="6379633" y="2614674"/>
            <a:ext cx="2349499" cy="613833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latin typeface="Calibri"/>
                <a:cs typeface="Calibri"/>
              </a:rPr>
              <a:t>Comandos com nível de privilégio</a:t>
            </a:r>
          </a:p>
        </p:txBody>
      </p:sp>
    </p:spTree>
    <p:extLst>
      <p:ext uri="{BB962C8B-B14F-4D97-AF65-F5344CB8AC3E}">
        <p14:creationId xmlns:p14="http://schemas.microsoft.com/office/powerpoint/2010/main" val="2073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648585"/>
              </p:ext>
            </p:extLst>
          </p:nvPr>
        </p:nvGraphicFramePr>
        <p:xfrm>
          <a:off x="984251" y="1557867"/>
          <a:ext cx="750358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852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400" b="1" err="1">
                <a:solidFill>
                  <a:srgbClr val="EA4E60"/>
                </a:solidFill>
                <a:latin typeface="Century Gothic"/>
              </a:rPr>
              <a:t>Ambiente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9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012337-3683-56CA-F267-29D7BFBB906A}"/>
              </a:ext>
            </a:extLst>
          </p:cNvPr>
          <p:cNvSpPr/>
          <p:nvPr/>
        </p:nvSpPr>
        <p:spPr>
          <a:xfrm>
            <a:off x="812797" y="4284129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Modularizado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62E8D6D-CDF1-81D8-A710-5757E8982C67}"/>
              </a:ext>
            </a:extLst>
          </p:cNvPr>
          <p:cNvSpPr/>
          <p:nvPr/>
        </p:nvSpPr>
        <p:spPr>
          <a:xfrm>
            <a:off x="812796" y="2611962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Software</a:t>
            </a:r>
            <a:endParaRPr lang="pt-BR" err="1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DEB676C-2DDF-96F1-B9EE-36F9ECE41ED0}"/>
              </a:ext>
            </a:extLst>
          </p:cNvPr>
          <p:cNvSpPr/>
          <p:nvPr/>
        </p:nvSpPr>
        <p:spPr>
          <a:xfrm>
            <a:off x="1853183" y="1479296"/>
            <a:ext cx="486833" cy="973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Cima 7">
            <a:extLst>
              <a:ext uri="{FF2B5EF4-FFF2-40B4-BE49-F238E27FC236}">
                <a16:creationId xmlns:a16="http://schemas.microsoft.com/office/drawing/2014/main" id="{DDA84FAE-6FF5-CB93-26B8-D62FD9A56D5D}"/>
              </a:ext>
            </a:extLst>
          </p:cNvPr>
          <p:cNvSpPr/>
          <p:nvPr/>
        </p:nvSpPr>
        <p:spPr>
          <a:xfrm>
            <a:off x="1847892" y="3220254"/>
            <a:ext cx="486833" cy="973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69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012337-3683-56CA-F267-29D7BFBB906A}"/>
              </a:ext>
            </a:extLst>
          </p:cNvPr>
          <p:cNvSpPr/>
          <p:nvPr/>
        </p:nvSpPr>
        <p:spPr>
          <a:xfrm>
            <a:off x="1363130" y="4125379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Módulos internos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62E8D6D-CDF1-81D8-A710-5757E8982C67}"/>
              </a:ext>
            </a:extLst>
          </p:cNvPr>
          <p:cNvSpPr/>
          <p:nvPr/>
        </p:nvSpPr>
        <p:spPr>
          <a:xfrm>
            <a:off x="1363129" y="2241545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Ambiente de BD</a:t>
            </a:r>
            <a:endParaRPr lang="pt-BR" sz="200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28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DEB676C-2DDF-96F1-B9EE-36F9ECE41ED0}"/>
              </a:ext>
            </a:extLst>
          </p:cNvPr>
          <p:cNvSpPr/>
          <p:nvPr/>
        </p:nvSpPr>
        <p:spPr>
          <a:xfrm rot="14700000">
            <a:off x="3562774" y="997345"/>
            <a:ext cx="158750" cy="142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F8CB2E-C637-6B7F-8866-702C2B5F14A8}"/>
              </a:ext>
            </a:extLst>
          </p:cNvPr>
          <p:cNvSpPr/>
          <p:nvPr/>
        </p:nvSpPr>
        <p:spPr>
          <a:xfrm>
            <a:off x="823379" y="1998129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Calibri"/>
              </a:rPr>
              <a:t>Esquema</a:t>
            </a:r>
            <a:endParaRPr lang="pt-BR" err="1"/>
          </a:p>
        </p:txBody>
      </p:sp>
      <p:sp>
        <p:nvSpPr>
          <p:cNvPr id="5" name="Texto Explicativo: Seta para a Direita 4">
            <a:extLst>
              <a:ext uri="{FF2B5EF4-FFF2-40B4-BE49-F238E27FC236}">
                <a16:creationId xmlns:a16="http://schemas.microsoft.com/office/drawing/2014/main" id="{9CBE88A0-627F-CF66-B387-E845985FA7B0}"/>
              </a:ext>
            </a:extLst>
          </p:cNvPr>
          <p:cNvSpPr/>
          <p:nvPr/>
        </p:nvSpPr>
        <p:spPr>
          <a:xfrm>
            <a:off x="1934633" y="3194050"/>
            <a:ext cx="2391832" cy="751416"/>
          </a:xfrm>
          <a:prstGeom prst="right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Info de módulos</a:t>
            </a:r>
            <a:endParaRPr lang="pt-BR"/>
          </a:p>
        </p:txBody>
      </p:sp>
      <p:sp>
        <p:nvSpPr>
          <p:cNvPr id="11" name="Texto Explicativo: Seta para a Direita 10">
            <a:extLst>
              <a:ext uri="{FF2B5EF4-FFF2-40B4-BE49-F238E27FC236}">
                <a16:creationId xmlns:a16="http://schemas.microsoft.com/office/drawing/2014/main" id="{BF2F9037-B4BF-0A0E-1852-6E955B44B689}"/>
              </a:ext>
            </a:extLst>
          </p:cNvPr>
          <p:cNvSpPr/>
          <p:nvPr/>
        </p:nvSpPr>
        <p:spPr>
          <a:xfrm>
            <a:off x="3765548" y="3945466"/>
            <a:ext cx="2021416" cy="508000"/>
          </a:xfrm>
          <a:prstGeom prst="right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24134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DEB676C-2DDF-96F1-B9EE-36F9ECE41ED0}"/>
              </a:ext>
            </a:extLst>
          </p:cNvPr>
          <p:cNvSpPr/>
          <p:nvPr/>
        </p:nvSpPr>
        <p:spPr>
          <a:xfrm rot="14700000">
            <a:off x="4551619" y="452429"/>
            <a:ext cx="158750" cy="265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F8CB2E-C637-6B7F-8866-702C2B5F14A8}"/>
              </a:ext>
            </a:extLst>
          </p:cNvPr>
          <p:cNvSpPr/>
          <p:nvPr/>
        </p:nvSpPr>
        <p:spPr>
          <a:xfrm>
            <a:off x="1267879" y="2103962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Calibri"/>
              </a:rPr>
              <a:t>Acesso ocasional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6D9E2A1-2D0E-646F-FF9C-21610B3D023C}"/>
              </a:ext>
            </a:extLst>
          </p:cNvPr>
          <p:cNvSpPr/>
          <p:nvPr/>
        </p:nvSpPr>
        <p:spPr>
          <a:xfrm rot="14700000">
            <a:off x="4657452" y="1574262"/>
            <a:ext cx="158750" cy="265641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F88ECA9-7000-1F2C-01F9-6FB4129702F3}"/>
              </a:ext>
            </a:extLst>
          </p:cNvPr>
          <p:cNvSpPr/>
          <p:nvPr/>
        </p:nvSpPr>
        <p:spPr>
          <a:xfrm>
            <a:off x="1119712" y="3151711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err="1">
                <a:latin typeface="Calibri"/>
                <a:cs typeface="Calibri"/>
              </a:rPr>
              <a:t>Ex</a:t>
            </a:r>
            <a:r>
              <a:rPr lang="pt-BR" sz="1600">
                <a:latin typeface="Calibri"/>
                <a:cs typeface="Calibri"/>
              </a:rPr>
              <a:t>: Reordenação de operações</a:t>
            </a:r>
          </a:p>
        </p:txBody>
      </p:sp>
    </p:spTree>
    <p:extLst>
      <p:ext uri="{BB962C8B-B14F-4D97-AF65-F5344CB8AC3E}">
        <p14:creationId xmlns:p14="http://schemas.microsoft.com/office/powerpoint/2010/main" val="39772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DEB676C-2DDF-96F1-B9EE-36F9ECE41ED0}"/>
              </a:ext>
            </a:extLst>
          </p:cNvPr>
          <p:cNvSpPr/>
          <p:nvPr/>
        </p:nvSpPr>
        <p:spPr>
          <a:xfrm rot="14700000">
            <a:off x="4551619" y="452429"/>
            <a:ext cx="158750" cy="265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F8CB2E-C637-6B7F-8866-702C2B5F14A8}"/>
              </a:ext>
            </a:extLst>
          </p:cNvPr>
          <p:cNvSpPr/>
          <p:nvPr/>
        </p:nvSpPr>
        <p:spPr>
          <a:xfrm>
            <a:off x="1267879" y="2103962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Calibri"/>
              </a:rPr>
              <a:t>Acesso ocasional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6D9E2A1-2D0E-646F-FF9C-21610B3D023C}"/>
              </a:ext>
            </a:extLst>
          </p:cNvPr>
          <p:cNvSpPr/>
          <p:nvPr/>
        </p:nvSpPr>
        <p:spPr>
          <a:xfrm rot="14700000">
            <a:off x="4657452" y="1574262"/>
            <a:ext cx="158750" cy="265641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F88ECA9-7000-1F2C-01F9-6FB4129702F3}"/>
              </a:ext>
            </a:extLst>
          </p:cNvPr>
          <p:cNvSpPr/>
          <p:nvPr/>
        </p:nvSpPr>
        <p:spPr>
          <a:xfrm>
            <a:off x="1119712" y="3151711"/>
            <a:ext cx="2709334" cy="1016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err="1">
                <a:latin typeface="Calibri"/>
                <a:cs typeface="Calibri"/>
              </a:rPr>
              <a:t>Ex</a:t>
            </a:r>
            <a:r>
              <a:rPr lang="pt-BR" sz="1600">
                <a:latin typeface="Calibri"/>
                <a:cs typeface="Calibri"/>
              </a:rPr>
              <a:t>: Reordenação de operações, eliminar redundâncias  ....</a:t>
            </a:r>
          </a:p>
        </p:txBody>
      </p:sp>
      <p:pic>
        <p:nvPicPr>
          <p:cNvPr id="2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CB0BE3C-A9E1-70B3-0382-FC76DA75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3" y="3567642"/>
            <a:ext cx="1579034" cy="886884"/>
          </a:xfrm>
          <a:prstGeom prst="rect">
            <a:avLst/>
          </a:prstGeom>
        </p:spPr>
      </p:pic>
      <p:pic>
        <p:nvPicPr>
          <p:cNvPr id="5" name="Imagem 6" descr="Forma&#10;&#10;Descrição gerada automaticamente">
            <a:extLst>
              <a:ext uri="{FF2B5EF4-FFF2-40B4-BE49-F238E27FC236}">
                <a16:creationId xmlns:a16="http://schemas.microsoft.com/office/drawing/2014/main" id="{BB2E7DCF-7ED7-41B5-112F-965F914C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33" y="3959225"/>
            <a:ext cx="1684867" cy="9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4DEB676C-2DDF-96F1-B9EE-36F9ECE41ED0}"/>
              </a:ext>
            </a:extLst>
          </p:cNvPr>
          <p:cNvSpPr/>
          <p:nvPr/>
        </p:nvSpPr>
        <p:spPr>
          <a:xfrm rot="14700000">
            <a:off x="5269916" y="301602"/>
            <a:ext cx="83269" cy="3023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F8CB2E-C637-6B7F-8866-702C2B5F14A8}"/>
              </a:ext>
            </a:extLst>
          </p:cNvPr>
          <p:cNvSpPr/>
          <p:nvPr/>
        </p:nvSpPr>
        <p:spPr>
          <a:xfrm>
            <a:off x="1375709" y="2254924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latin typeface="Calibri"/>
                <a:cs typeface="Calibri"/>
              </a:rPr>
              <a:t>Linguagens de </a:t>
            </a:r>
            <a:r>
              <a:rPr lang="pt-BR" sz="2000" err="1">
                <a:latin typeface="Calibri"/>
                <a:cs typeface="Calibri"/>
              </a:rPr>
              <a:t>prog</a:t>
            </a:r>
            <a:r>
              <a:rPr lang="pt-BR" sz="2000">
                <a:latin typeface="Calibri"/>
                <a:cs typeface="Calibri"/>
              </a:rPr>
              <a:t>.</a:t>
            </a:r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6D9E2A1-2D0E-646F-FF9C-21610B3D023C}"/>
              </a:ext>
            </a:extLst>
          </p:cNvPr>
          <p:cNvSpPr/>
          <p:nvPr/>
        </p:nvSpPr>
        <p:spPr>
          <a:xfrm rot="14700000">
            <a:off x="5098053" y="929112"/>
            <a:ext cx="201882" cy="32710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F88ECA9-7000-1F2C-01F9-6FB4129702F3}"/>
              </a:ext>
            </a:extLst>
          </p:cNvPr>
          <p:cNvSpPr/>
          <p:nvPr/>
        </p:nvSpPr>
        <p:spPr>
          <a:xfrm>
            <a:off x="1529466" y="3151711"/>
            <a:ext cx="2482891" cy="3798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>
                <a:latin typeface="Calibri"/>
                <a:cs typeface="Calibri"/>
              </a:rPr>
              <a:t>Extrai DML</a:t>
            </a:r>
          </a:p>
        </p:txBody>
      </p:sp>
      <p:pic>
        <p:nvPicPr>
          <p:cNvPr id="7" name="Imagem 11" descr="Logotipo&#10;&#10;Descrição gerada automaticamente">
            <a:extLst>
              <a:ext uri="{FF2B5EF4-FFF2-40B4-BE49-F238E27FC236}">
                <a16:creationId xmlns:a16="http://schemas.microsoft.com/office/drawing/2014/main" id="{E059E4A0-8D2B-AC13-0CAB-2F2DED18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1" y="2239634"/>
            <a:ext cx="718361" cy="1311216"/>
          </a:xfrm>
          <a:prstGeom prst="rect">
            <a:avLst/>
          </a:prstGeom>
        </p:spPr>
      </p:pic>
      <p:pic>
        <p:nvPicPr>
          <p:cNvPr id="12" name="Imagem 12" descr="Ícone&#10;&#10;Descrição gerada automaticamente">
            <a:extLst>
              <a:ext uri="{FF2B5EF4-FFF2-40B4-BE49-F238E27FC236}">
                <a16:creationId xmlns:a16="http://schemas.microsoft.com/office/drawing/2014/main" id="{5EA4918E-15CA-9D13-BDF5-E8F4FFD0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2" y="3777292"/>
            <a:ext cx="964003" cy="964003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D1E0DA79-B1FE-1E08-7816-C6464CD22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767" y="3811861"/>
            <a:ext cx="964002" cy="1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6D9E2A1-2D0E-646F-FF9C-21610B3D023C}"/>
              </a:ext>
            </a:extLst>
          </p:cNvPr>
          <p:cNvSpPr/>
          <p:nvPr/>
        </p:nvSpPr>
        <p:spPr>
          <a:xfrm rot="14700000">
            <a:off x="5782866" y="-536386"/>
            <a:ext cx="115618" cy="4813019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1B4D9B-AA51-35EA-D684-429EA3F50055}"/>
              </a:ext>
            </a:extLst>
          </p:cNvPr>
          <p:cNvSpPr/>
          <p:nvPr/>
        </p:nvSpPr>
        <p:spPr>
          <a:xfrm>
            <a:off x="1095350" y="2643113"/>
            <a:ext cx="2783417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 err="1">
                <a:latin typeface="Calibri"/>
                <a:cs typeface="Calibri"/>
              </a:rPr>
              <a:t>Canned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5881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6D9E2A1-2D0E-646F-FF9C-21610B3D023C}"/>
              </a:ext>
            </a:extLst>
          </p:cNvPr>
          <p:cNvSpPr/>
          <p:nvPr/>
        </p:nvSpPr>
        <p:spPr>
          <a:xfrm rot="17280000">
            <a:off x="4348633" y="1402094"/>
            <a:ext cx="169533" cy="291520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1B4D9B-AA51-35EA-D684-429EA3F50055}"/>
              </a:ext>
            </a:extLst>
          </p:cNvPr>
          <p:cNvSpPr/>
          <p:nvPr/>
        </p:nvSpPr>
        <p:spPr>
          <a:xfrm>
            <a:off x="1149265" y="1640293"/>
            <a:ext cx="2751068" cy="15978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 err="1">
                <a:latin typeface="Calibri"/>
                <a:cs typeface="Calibri"/>
              </a:rPr>
              <a:t>Privileged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commands</a:t>
            </a:r>
            <a:r>
              <a:rPr lang="pt-BR" sz="2000">
                <a:latin typeface="Calibri"/>
                <a:cs typeface="Calibri"/>
              </a:rPr>
              <a:t>,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Query </a:t>
            </a:r>
            <a:r>
              <a:rPr lang="pt-BR" sz="2000" err="1">
                <a:latin typeface="Calibri"/>
                <a:cs typeface="Calibri"/>
              </a:rPr>
              <a:t>plans</a:t>
            </a:r>
            <a:r>
              <a:rPr lang="pt-BR" sz="2000">
                <a:latin typeface="Calibri"/>
                <a:cs typeface="Calibri"/>
              </a:rPr>
              <a:t>,</a:t>
            </a:r>
          </a:p>
          <a:p>
            <a:pPr algn="ctr"/>
            <a:r>
              <a:rPr lang="pt-BR" sz="2000" err="1">
                <a:latin typeface="Calibri"/>
                <a:cs typeface="Calibri"/>
              </a:rPr>
              <a:t>Canned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transactions</a:t>
            </a:r>
            <a:r>
              <a:rPr lang="pt-BR" sz="2000">
                <a:latin typeface="Calibri"/>
                <a:cs typeface="Calibri"/>
              </a:rPr>
              <a:t> ...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E56ED54-2E01-7AB1-E627-4C6396CD38EA}"/>
              </a:ext>
            </a:extLst>
          </p:cNvPr>
          <p:cNvSpPr/>
          <p:nvPr/>
        </p:nvSpPr>
        <p:spPr>
          <a:xfrm rot="15840000">
            <a:off x="5411280" y="1450201"/>
            <a:ext cx="191099" cy="4662057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B38DA5-95BC-9F55-889D-876FDB222F4F}"/>
              </a:ext>
            </a:extLst>
          </p:cNvPr>
          <p:cNvSpPr/>
          <p:nvPr/>
        </p:nvSpPr>
        <p:spPr>
          <a:xfrm>
            <a:off x="825774" y="3656717"/>
            <a:ext cx="2567757" cy="6813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 err="1">
                <a:latin typeface="Calibri"/>
                <a:cs typeface="Calibri"/>
              </a:rPr>
              <a:t>Infos</a:t>
            </a:r>
            <a:r>
              <a:rPr lang="pt-BR" sz="2000">
                <a:latin typeface="Calibri"/>
                <a:cs typeface="Calibri"/>
              </a:rPr>
              <a:t> de </a:t>
            </a:r>
            <a:r>
              <a:rPr lang="pt-BR" sz="2000" err="1">
                <a:latin typeface="Calibri"/>
                <a:cs typeface="Calibri"/>
              </a:rPr>
              <a:t>hd</a:t>
            </a:r>
            <a:r>
              <a:rPr lang="pt-BR" sz="2000">
                <a:latin typeface="Calibri"/>
                <a:cs typeface="Calibri"/>
              </a:rPr>
              <a:t>/</a:t>
            </a:r>
            <a:r>
              <a:rPr lang="pt-BR" sz="2000" err="1">
                <a:latin typeface="Calibri"/>
                <a:cs typeface="Calibri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307737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Componentes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9E162C55-1B48-E013-E4C2-578897BE2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" r="2703" b="438"/>
          <a:stretch/>
        </p:blipFill>
        <p:spPr>
          <a:xfrm>
            <a:off x="4047068" y="474645"/>
            <a:ext cx="4542270" cy="4532907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B38DA5-95BC-9F55-889D-876FDB222F4F}"/>
              </a:ext>
            </a:extLst>
          </p:cNvPr>
          <p:cNvSpPr/>
          <p:nvPr/>
        </p:nvSpPr>
        <p:spPr>
          <a:xfrm>
            <a:off x="814991" y="2179444"/>
            <a:ext cx="2567757" cy="19321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 err="1">
                <a:latin typeface="Calibri"/>
                <a:cs typeface="Calibri"/>
              </a:rPr>
              <a:t>Buffering</a:t>
            </a:r>
            <a:r>
              <a:rPr lang="pt-BR" sz="2000">
                <a:latin typeface="Calibri"/>
                <a:cs typeface="Calibri"/>
              </a:rPr>
              <a:t> 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&amp;</a:t>
            </a:r>
          </a:p>
          <a:p>
            <a:pPr algn="ctr"/>
            <a:r>
              <a:rPr lang="pt-BR" sz="2000" err="1">
                <a:latin typeface="Calibri"/>
                <a:cs typeface="Calibri"/>
              </a:rPr>
              <a:t>Caching</a:t>
            </a:r>
          </a:p>
        </p:txBody>
      </p:sp>
      <p:pic>
        <p:nvPicPr>
          <p:cNvPr id="2" name="Imagem 3" descr="Tela de um computador&#10;&#10;Descrição gerada automaticamente">
            <a:extLst>
              <a:ext uri="{FF2B5EF4-FFF2-40B4-BE49-F238E27FC236}">
                <a16:creationId xmlns:a16="http://schemas.microsoft.com/office/drawing/2014/main" id="{802D9AB5-C2A3-F587-517B-C5F67F69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70" y="1474821"/>
            <a:ext cx="1988389" cy="1147905"/>
          </a:xfrm>
          <a:prstGeom prst="rect">
            <a:avLst/>
          </a:prstGeom>
        </p:spPr>
      </p:pic>
      <p:pic>
        <p:nvPicPr>
          <p:cNvPr id="4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8C1E00F2-E5A9-9FB2-3E06-02BC6829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83" y="3567642"/>
            <a:ext cx="1579034" cy="8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43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 err="1">
                <a:latin typeface="Calibri"/>
                <a:cs typeface="Calibri"/>
              </a:rPr>
              <a:t>Linguagens</a:t>
            </a:r>
            <a:r>
              <a:rPr lang="en-US" sz="2000">
                <a:latin typeface="Calibri"/>
                <a:cs typeface="Calibri"/>
              </a:rPr>
              <a:t> e interfaces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EA3F22-0DFD-AA1D-992A-12F9E212373C}"/>
              </a:ext>
            </a:extLst>
          </p:cNvPr>
          <p:cNvGrpSpPr/>
          <p:nvPr/>
        </p:nvGrpSpPr>
        <p:grpSpPr>
          <a:xfrm>
            <a:off x="1670043" y="1945216"/>
            <a:ext cx="3206757" cy="593802"/>
            <a:chOff x="1987543" y="2294466"/>
            <a:chExt cx="3206757" cy="59380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2DACC0E-C790-1348-CDDF-3362060AFEE7}"/>
                </a:ext>
              </a:extLst>
            </p:cNvPr>
            <p:cNvSpPr/>
            <p:nvPr/>
          </p:nvSpPr>
          <p:spPr>
            <a:xfrm>
              <a:off x="3278717" y="2294466"/>
              <a:ext cx="1915583" cy="40216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Usuário</a:t>
              </a:r>
            </a:p>
          </p:txBody>
        </p:sp>
        <p:sp>
          <p:nvSpPr>
            <p:cNvPr id="2" name="Seta: Curva para Baixo 1">
              <a:extLst>
                <a:ext uri="{FF2B5EF4-FFF2-40B4-BE49-F238E27FC236}">
                  <a16:creationId xmlns:a16="http://schemas.microsoft.com/office/drawing/2014/main" id="{64EDCAB7-A7EA-726D-5106-1DE5341F94AD}"/>
                </a:ext>
              </a:extLst>
            </p:cNvPr>
            <p:cNvSpPr/>
            <p:nvPr/>
          </p:nvSpPr>
          <p:spPr>
            <a:xfrm rot="19980000">
              <a:off x="1987543" y="2348518"/>
              <a:ext cx="1555749" cy="53975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1B5085C-FF4B-1569-1130-4E8704E57CF7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DDL – Data </a:t>
            </a:r>
            <a:r>
              <a:rPr lang="pt-BR" sz="2400" err="1">
                <a:latin typeface="Calibri"/>
                <a:cs typeface="Calibri"/>
              </a:rPr>
              <a:t>Definition</a:t>
            </a:r>
            <a:r>
              <a:rPr lang="pt-BR" sz="2400">
                <a:latin typeface="Calibri"/>
                <a:cs typeface="Calibri"/>
              </a:rPr>
              <a:t> </a:t>
            </a:r>
            <a:r>
              <a:rPr lang="pt-BR" sz="2400" err="1">
                <a:latin typeface="Calibri"/>
                <a:cs typeface="Calibri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712930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1F52A1F8-DB67-273C-E2E5-D896DA8B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70829"/>
            <a:ext cx="2462842" cy="1381305"/>
          </a:xfrm>
          <a:prstGeom prst="rect">
            <a:avLst/>
          </a:prstGeom>
        </p:spPr>
      </p:pic>
      <p:pic>
        <p:nvPicPr>
          <p:cNvPr id="5" name="Imagem 12">
            <a:extLst>
              <a:ext uri="{FF2B5EF4-FFF2-40B4-BE49-F238E27FC236}">
                <a16:creationId xmlns:a16="http://schemas.microsoft.com/office/drawing/2014/main" id="{CB5C7462-1571-8E9F-EAF1-C8C02812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506572"/>
            <a:ext cx="2333446" cy="4112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68F58C-D81F-1E1C-CCA2-1CABA681D2E6}"/>
              </a:ext>
            </a:extLst>
          </p:cNvPr>
          <p:cNvSpPr txBox="1"/>
          <p:nvPr/>
        </p:nvSpPr>
        <p:spPr>
          <a:xfrm>
            <a:off x="310551" y="455366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Reformatar os dados</a:t>
            </a:r>
          </a:p>
        </p:txBody>
      </p:sp>
    </p:spTree>
    <p:extLst>
      <p:ext uri="{BB962C8B-B14F-4D97-AF65-F5344CB8AC3E}">
        <p14:creationId xmlns:p14="http://schemas.microsoft.com/office/powerpoint/2010/main" val="1773194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pic>
        <p:nvPicPr>
          <p:cNvPr id="15" name="Imagem 3" descr="Tela de um computador&#10;&#10;Descrição gerada automaticamente">
            <a:extLst>
              <a:ext uri="{FF2B5EF4-FFF2-40B4-BE49-F238E27FC236}">
                <a16:creationId xmlns:a16="http://schemas.microsoft.com/office/drawing/2014/main" id="{0A03CA56-CACA-5CBC-12CA-104E84F9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9" y="1323859"/>
            <a:ext cx="1988389" cy="1147905"/>
          </a:xfrm>
          <a:prstGeom prst="rect">
            <a:avLst/>
          </a:prstGeom>
        </p:spPr>
      </p:pic>
      <p:pic>
        <p:nvPicPr>
          <p:cNvPr id="17" name="Imagem 11" descr="Aplicativo&#10;&#10;Descrição gerada automaticamente">
            <a:extLst>
              <a:ext uri="{FF2B5EF4-FFF2-40B4-BE49-F238E27FC236}">
                <a16:creationId xmlns:a16="http://schemas.microsoft.com/office/drawing/2014/main" id="{16237557-273A-F519-FF1E-C45597124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61" t="-198" r="-529" b="934"/>
          <a:stretch/>
        </p:blipFill>
        <p:spPr>
          <a:xfrm rot="-3360000">
            <a:off x="832330" y="3690955"/>
            <a:ext cx="1103492" cy="1142991"/>
          </a:xfrm>
          <a:prstGeom prst="rect">
            <a:avLst/>
          </a:prstGeom>
        </p:spPr>
      </p:pic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03D43AE-E1C0-5C55-306C-98E49553AB46}"/>
              </a:ext>
            </a:extLst>
          </p:cNvPr>
          <p:cNvSpPr/>
          <p:nvPr/>
        </p:nvSpPr>
        <p:spPr>
          <a:xfrm>
            <a:off x="986947" y="2675612"/>
            <a:ext cx="485235" cy="98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70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pic>
        <p:nvPicPr>
          <p:cNvPr id="15" name="Imagem 3" descr="Tela de um computador&#10;&#10;Descrição gerada automaticamente">
            <a:extLst>
              <a:ext uri="{FF2B5EF4-FFF2-40B4-BE49-F238E27FC236}">
                <a16:creationId xmlns:a16="http://schemas.microsoft.com/office/drawing/2014/main" id="{0A03CA56-CACA-5CBC-12CA-104E84F9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9" y="1323859"/>
            <a:ext cx="1988389" cy="1147905"/>
          </a:xfrm>
          <a:prstGeom prst="rect">
            <a:avLst/>
          </a:prstGeom>
        </p:spPr>
      </p:pic>
      <p:pic>
        <p:nvPicPr>
          <p:cNvPr id="17" name="Imagem 11" descr="Aplicativo&#10;&#10;Descrição gerada automaticamente">
            <a:extLst>
              <a:ext uri="{FF2B5EF4-FFF2-40B4-BE49-F238E27FC236}">
                <a16:creationId xmlns:a16="http://schemas.microsoft.com/office/drawing/2014/main" id="{16237557-273A-F519-FF1E-C45597124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61" t="-198" r="-529" b="934"/>
          <a:stretch/>
        </p:blipFill>
        <p:spPr>
          <a:xfrm rot="-3360000">
            <a:off x="832330" y="3690955"/>
            <a:ext cx="1103492" cy="1142991"/>
          </a:xfrm>
          <a:prstGeom prst="rect">
            <a:avLst/>
          </a:prstGeom>
        </p:spPr>
      </p:pic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03D43AE-E1C0-5C55-306C-98E49553AB46}"/>
              </a:ext>
            </a:extLst>
          </p:cNvPr>
          <p:cNvSpPr/>
          <p:nvPr/>
        </p:nvSpPr>
        <p:spPr>
          <a:xfrm>
            <a:off x="986947" y="2675612"/>
            <a:ext cx="485235" cy="981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5A2862D-7D1C-BB3E-FB75-E8C4D68F9434}"/>
              </a:ext>
            </a:extLst>
          </p:cNvPr>
          <p:cNvSpPr/>
          <p:nvPr/>
        </p:nvSpPr>
        <p:spPr>
          <a:xfrm>
            <a:off x="353919" y="2824027"/>
            <a:ext cx="1763025" cy="4656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47873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C5EDB-E078-BDC1-1157-82BFA4355421}"/>
              </a:ext>
            </a:extLst>
          </p:cNvPr>
          <p:cNvGrpSpPr/>
          <p:nvPr/>
        </p:nvGrpSpPr>
        <p:grpSpPr>
          <a:xfrm>
            <a:off x="795587" y="1524660"/>
            <a:ext cx="1642534" cy="1013883"/>
            <a:chOff x="3676650" y="2773892"/>
            <a:chExt cx="2743200" cy="1543050"/>
          </a:xfrm>
        </p:grpSpPr>
        <p:pic>
          <p:nvPicPr>
            <p:cNvPr id="15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CA2D0A35-F457-DCA3-8FBA-07B46495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9E5A841-3AE2-E0A4-1838-E6B282C837D8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735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C5EDB-E078-BDC1-1157-82BFA4355421}"/>
              </a:ext>
            </a:extLst>
          </p:cNvPr>
          <p:cNvGrpSpPr/>
          <p:nvPr/>
        </p:nvGrpSpPr>
        <p:grpSpPr>
          <a:xfrm>
            <a:off x="1410219" y="1557009"/>
            <a:ext cx="1642534" cy="1013883"/>
            <a:chOff x="3676650" y="2773892"/>
            <a:chExt cx="2743200" cy="1543050"/>
          </a:xfrm>
        </p:grpSpPr>
        <p:pic>
          <p:nvPicPr>
            <p:cNvPr id="15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CA2D0A35-F457-DCA3-8FBA-07B46495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9E5A841-3AE2-E0A4-1838-E6B282C837D8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  <p:sp>
        <p:nvSpPr>
          <p:cNvPr id="4" name="Seta: da Esquerda para a Direita e para Cima 3">
            <a:extLst>
              <a:ext uri="{FF2B5EF4-FFF2-40B4-BE49-F238E27FC236}">
                <a16:creationId xmlns:a16="http://schemas.microsoft.com/office/drawing/2014/main" id="{A2FB1194-B3A7-3B60-3ABD-78C3A39D45B9}"/>
              </a:ext>
            </a:extLst>
          </p:cNvPr>
          <p:cNvSpPr/>
          <p:nvPr/>
        </p:nvSpPr>
        <p:spPr>
          <a:xfrm rot="10800000">
            <a:off x="1171120" y="2610225"/>
            <a:ext cx="2124254" cy="1434141"/>
          </a:xfrm>
          <a:prstGeom prst="leftRight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12" descr="Ícone&#10;&#10;Descrição gerada automaticamente">
            <a:extLst>
              <a:ext uri="{FF2B5EF4-FFF2-40B4-BE49-F238E27FC236}">
                <a16:creationId xmlns:a16="http://schemas.microsoft.com/office/drawing/2014/main" id="{49B26F8B-765A-42BB-AE4E-D35347C6E5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00" r="392" b="-2661"/>
          <a:stretch/>
        </p:blipFill>
        <p:spPr>
          <a:xfrm>
            <a:off x="3416060" y="2220763"/>
            <a:ext cx="1149930" cy="1109657"/>
          </a:xfrm>
          <a:prstGeom prst="rect">
            <a:avLst/>
          </a:prstGeom>
        </p:spPr>
      </p:pic>
      <p:pic>
        <p:nvPicPr>
          <p:cNvPr id="13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722966EB-1E8D-75FB-9579-07B3EC4E4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48" y="2570042"/>
            <a:ext cx="910267" cy="1027802"/>
          </a:xfrm>
          <a:prstGeom prst="rect">
            <a:avLst/>
          </a:prstGeom>
        </p:spPr>
      </p:pic>
      <p:pic>
        <p:nvPicPr>
          <p:cNvPr id="18" name="Imagem 18">
            <a:extLst>
              <a:ext uri="{FF2B5EF4-FFF2-40B4-BE49-F238E27FC236}">
                <a16:creationId xmlns:a16="http://schemas.microsoft.com/office/drawing/2014/main" id="{1541CCCE-4DB8-B795-59AF-B57169ECE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079" y="4086225"/>
            <a:ext cx="1535503" cy="8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Utilities – Gerenciamento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8A52F3-2B79-3441-9BCC-9E2131E10541}"/>
              </a:ext>
            </a:extLst>
          </p:cNvPr>
          <p:cNvSpPr/>
          <p:nvPr/>
        </p:nvSpPr>
        <p:spPr>
          <a:xfrm>
            <a:off x="1574798" y="3903129"/>
            <a:ext cx="3545416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alibri"/>
                <a:cs typeface="Calibri"/>
              </a:rPr>
              <a:t>Loading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DA928-B044-5689-3969-5C7D59CEB9A8}"/>
              </a:ext>
            </a:extLst>
          </p:cNvPr>
          <p:cNvSpPr/>
          <p:nvPr/>
        </p:nvSpPr>
        <p:spPr>
          <a:xfrm>
            <a:off x="2040464" y="3162295"/>
            <a:ext cx="349250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Backup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E26F719-94E7-58CB-93AB-E093D87DD51F}"/>
              </a:ext>
            </a:extLst>
          </p:cNvPr>
          <p:cNvSpPr/>
          <p:nvPr/>
        </p:nvSpPr>
        <p:spPr>
          <a:xfrm>
            <a:off x="3045881" y="2432045"/>
            <a:ext cx="3714750" cy="465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Reorganização do </a:t>
            </a:r>
            <a:r>
              <a:rPr lang="pt-BR" sz="2000" err="1">
                <a:latin typeface="Calibri"/>
                <a:cs typeface="Calibri"/>
              </a:rPr>
              <a:t>storage</a:t>
            </a:r>
            <a:endParaRPr lang="pt-BR" err="1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A73BC00-660C-3B34-9200-152597B514BD}"/>
              </a:ext>
            </a:extLst>
          </p:cNvPr>
          <p:cNvSpPr/>
          <p:nvPr/>
        </p:nvSpPr>
        <p:spPr>
          <a:xfrm>
            <a:off x="3987797" y="1659461"/>
            <a:ext cx="3714750" cy="4656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Monitoramento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877B25-F242-265F-27F7-65E1F670DE14}"/>
              </a:ext>
            </a:extLst>
          </p:cNvPr>
          <p:cNvGrpSpPr/>
          <p:nvPr/>
        </p:nvGrpSpPr>
        <p:grpSpPr>
          <a:xfrm>
            <a:off x="6521311" y="2356848"/>
            <a:ext cx="2625196" cy="2781300"/>
            <a:chOff x="2014009" y="2302933"/>
            <a:chExt cx="2625196" cy="27813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C5BA026-CC5F-41F4-47B4-99151F198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130" y="2302933"/>
              <a:ext cx="2124075" cy="2781300"/>
            </a:xfrm>
            <a:prstGeom prst="rect">
              <a:avLst/>
            </a:prstGeom>
          </p:spPr>
        </p:pic>
        <p:pic>
          <p:nvPicPr>
            <p:cNvPr id="12" name="Imagem 11" descr="Tela de um computador&#10;&#10;Descrição gerada automaticamente">
              <a:extLst>
                <a:ext uri="{FF2B5EF4-FFF2-40B4-BE49-F238E27FC236}">
                  <a16:creationId xmlns:a16="http://schemas.microsoft.com/office/drawing/2014/main" id="{E4A7B122-444C-5991-64A8-2B8A2270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4009" y="3298296"/>
              <a:ext cx="1390650" cy="790575"/>
            </a:xfrm>
            <a:prstGeom prst="rect">
              <a:avLst/>
            </a:prstGeom>
          </p:spPr>
        </p:pic>
      </p:grpSp>
      <p:pic>
        <p:nvPicPr>
          <p:cNvPr id="14" name="Imagem 1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F216E7B-D41B-8186-6451-8A4870A1C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15" y="1482625"/>
            <a:ext cx="1815861" cy="1595968"/>
          </a:xfrm>
          <a:prstGeom prst="rect">
            <a:avLst/>
          </a:prstGeom>
        </p:spPr>
      </p:pic>
      <p:pic>
        <p:nvPicPr>
          <p:cNvPr id="15" name="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F2F2D7-C851-3C11-CDE7-CF8EB0313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315" y="743489"/>
            <a:ext cx="1815861" cy="10039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24A44-F015-3BEB-699A-75C6C28D6F7C}"/>
              </a:ext>
            </a:extLst>
          </p:cNvPr>
          <p:cNvSpPr txBox="1"/>
          <p:nvPr/>
        </p:nvSpPr>
        <p:spPr>
          <a:xfrm>
            <a:off x="396815" y="46399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Estatísticas do BD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05696CD-24F8-049A-A5AF-14A7DDB1FB60}"/>
              </a:ext>
            </a:extLst>
          </p:cNvPr>
          <p:cNvSpPr/>
          <p:nvPr/>
        </p:nvSpPr>
        <p:spPr>
          <a:xfrm>
            <a:off x="2174202" y="4701697"/>
            <a:ext cx="959688" cy="19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8B6625-6267-525B-F847-454717D1EE14}"/>
              </a:ext>
            </a:extLst>
          </p:cNvPr>
          <p:cNvSpPr txBox="1"/>
          <p:nvPr/>
        </p:nvSpPr>
        <p:spPr>
          <a:xfrm>
            <a:off x="3275881" y="46399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Decisões</a:t>
            </a:r>
          </a:p>
        </p:txBody>
      </p:sp>
    </p:spTree>
    <p:extLst>
      <p:ext uri="{BB962C8B-B14F-4D97-AF65-F5344CB8AC3E}">
        <p14:creationId xmlns:p14="http://schemas.microsoft.com/office/powerpoint/2010/main" val="3428747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>
                <a:solidFill>
                  <a:srgbClr val="EA4E60"/>
                </a:solidFill>
                <a:latin typeface="Century Gothic"/>
              </a:rPr>
              <a:t>Ferramentas e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aplicações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8FD6DD4-390A-230A-5D97-C5C9D63D0963}"/>
              </a:ext>
            </a:extLst>
          </p:cNvPr>
          <p:cNvGrpSpPr/>
          <p:nvPr/>
        </p:nvGrpSpPr>
        <p:grpSpPr>
          <a:xfrm>
            <a:off x="565150" y="2452147"/>
            <a:ext cx="2743200" cy="2328406"/>
            <a:chOff x="226483" y="2589730"/>
            <a:chExt cx="2743200" cy="2328406"/>
          </a:xfrm>
        </p:grpSpPr>
        <p:pic>
          <p:nvPicPr>
            <p:cNvPr id="6" name="Imagem 6" descr="Interface gráfica do usuário, Diagrama&#10;&#10;Descrição gerada automaticamente">
              <a:extLst>
                <a:ext uri="{FF2B5EF4-FFF2-40B4-BE49-F238E27FC236}">
                  <a16:creationId xmlns:a16="http://schemas.microsoft.com/office/drawing/2014/main" id="{3156094B-5A8C-18C8-B514-5421C565B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483" y="3294531"/>
              <a:ext cx="2743200" cy="1623605"/>
            </a:xfrm>
            <a:prstGeom prst="rect">
              <a:avLst/>
            </a:prstGeom>
          </p:spPr>
        </p:pic>
        <p:pic>
          <p:nvPicPr>
            <p:cNvPr id="7" name="Imagem 7">
              <a:extLst>
                <a:ext uri="{FF2B5EF4-FFF2-40B4-BE49-F238E27FC236}">
                  <a16:creationId xmlns:a16="http://schemas.microsoft.com/office/drawing/2014/main" id="{EC27F2A9-E530-4020-1FBC-3BFBFE28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733" y="2589730"/>
              <a:ext cx="1970617" cy="630791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AB68203-1ECC-83F5-D270-C224AF049118}"/>
              </a:ext>
            </a:extLst>
          </p:cNvPr>
          <p:cNvGrpSpPr/>
          <p:nvPr/>
        </p:nvGrpSpPr>
        <p:grpSpPr>
          <a:xfrm>
            <a:off x="2633131" y="1606544"/>
            <a:ext cx="6222998" cy="1090083"/>
            <a:chOff x="2453214" y="1479544"/>
            <a:chExt cx="6222998" cy="1090083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17D1D52-B594-BC45-572E-2DD4F8931433}"/>
                </a:ext>
              </a:extLst>
            </p:cNvPr>
            <p:cNvSpPr/>
            <p:nvPr/>
          </p:nvSpPr>
          <p:spPr>
            <a:xfrm>
              <a:off x="5437713" y="1479544"/>
              <a:ext cx="3238499" cy="10900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latin typeface="Calibri"/>
                  <a:cs typeface="Calibri"/>
                </a:rPr>
                <a:t>Armazena informações de decisão de design, padrões de utilização, descrição de aplicações</a:t>
              </a:r>
            </a:p>
          </p:txBody>
        </p:sp>
        <p:sp>
          <p:nvSpPr>
            <p:cNvPr id="11" name="Seta: Curva para Baixo 10">
              <a:extLst>
                <a:ext uri="{FF2B5EF4-FFF2-40B4-BE49-F238E27FC236}">
                  <a16:creationId xmlns:a16="http://schemas.microsoft.com/office/drawing/2014/main" id="{1BF2A54B-C939-CEC9-9C53-E883BB003F02}"/>
                </a:ext>
              </a:extLst>
            </p:cNvPr>
            <p:cNvSpPr/>
            <p:nvPr/>
          </p:nvSpPr>
          <p:spPr>
            <a:xfrm rot="12600000" flipH="1">
              <a:off x="4561047" y="1997541"/>
              <a:ext cx="1344084" cy="539749"/>
            </a:xfrm>
            <a:prstGeom prst="curved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EE83359-32EE-4F68-6679-E473858B7035}"/>
                </a:ext>
              </a:extLst>
            </p:cNvPr>
            <p:cNvSpPr/>
            <p:nvPr/>
          </p:nvSpPr>
          <p:spPr>
            <a:xfrm>
              <a:off x="2453214" y="1553628"/>
              <a:ext cx="2709334" cy="4656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Data </a:t>
              </a:r>
              <a:r>
                <a:rPr lang="pt-BR" sz="2000" err="1">
                  <a:latin typeface="Calibri"/>
                  <a:cs typeface="Calibri"/>
                </a:rPr>
                <a:t>dictionary</a:t>
              </a:r>
              <a:r>
                <a:rPr lang="pt-BR" sz="2000">
                  <a:latin typeface="Calibri"/>
                  <a:cs typeface="Calibri"/>
                </a:rPr>
                <a:t> system</a:t>
              </a:r>
              <a:endParaRPr lang="pt-BR" err="1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1E030C1-8358-C2D5-763E-F2E6DC21DD49}"/>
              </a:ext>
            </a:extLst>
          </p:cNvPr>
          <p:cNvGrpSpPr/>
          <p:nvPr/>
        </p:nvGrpSpPr>
        <p:grpSpPr>
          <a:xfrm>
            <a:off x="3602567" y="3096683"/>
            <a:ext cx="5071533" cy="1854196"/>
            <a:chOff x="3147484" y="3064933"/>
            <a:chExt cx="5071533" cy="1854196"/>
          </a:xfrm>
        </p:grpSpPr>
        <p:pic>
          <p:nvPicPr>
            <p:cNvPr id="2" name="Imagem 3" descr="Ícone&#10;&#10;Descrição gerada automaticamente">
              <a:extLst>
                <a:ext uri="{FF2B5EF4-FFF2-40B4-BE49-F238E27FC236}">
                  <a16:creationId xmlns:a16="http://schemas.microsoft.com/office/drawing/2014/main" id="{BE1AE9CB-A957-3D7E-C346-BFA2AFF82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4233" y="3540292"/>
              <a:ext cx="1864784" cy="1216750"/>
            </a:xfrm>
            <a:prstGeom prst="rect">
              <a:avLst/>
            </a:prstGeom>
          </p:spPr>
        </p:pic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4B8D0B2-1380-79C0-342C-B0D8DC183B66}"/>
                </a:ext>
              </a:extLst>
            </p:cNvPr>
            <p:cNvSpPr/>
            <p:nvPr/>
          </p:nvSpPr>
          <p:spPr>
            <a:xfrm>
              <a:off x="3723214" y="4453462"/>
              <a:ext cx="3238500" cy="46566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Software de comunicação</a:t>
              </a:r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7E4A7CD-C574-5377-3628-95954534AEC6}"/>
                </a:ext>
              </a:extLst>
            </p:cNvPr>
            <p:cNvSpPr/>
            <p:nvPr/>
          </p:nvSpPr>
          <p:spPr>
            <a:xfrm>
              <a:off x="4347629" y="3151710"/>
              <a:ext cx="1915583" cy="12065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latin typeface="Calibri"/>
                  <a:cs typeface="Calibri"/>
                </a:rPr>
                <a:t>Terminal, workstations, PCs</a:t>
              </a:r>
            </a:p>
          </p:txBody>
        </p:sp>
        <p:pic>
          <p:nvPicPr>
            <p:cNvPr id="4" name="Imagem 7">
              <a:extLst>
                <a:ext uri="{FF2B5EF4-FFF2-40B4-BE49-F238E27FC236}">
                  <a16:creationId xmlns:a16="http://schemas.microsoft.com/office/drawing/2014/main" id="{B86CFC23-EAD3-EF58-A5F0-579611B90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5308" y="3064933"/>
              <a:ext cx="770468" cy="632884"/>
            </a:xfrm>
            <a:prstGeom prst="rect">
              <a:avLst/>
            </a:prstGeom>
          </p:spPr>
        </p:pic>
        <p:pic>
          <p:nvPicPr>
            <p:cNvPr id="8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56583C17-7D45-3E54-E7FE-0D3387769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7484" y="3377142"/>
              <a:ext cx="1706034" cy="95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4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C1E3D40-CC01-547C-31DD-28C3E3E8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13" y="1991254"/>
            <a:ext cx="1590675" cy="2430992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A9FAEDD3-85A8-3006-893A-6D08D0306BA4}"/>
              </a:ext>
            </a:extLst>
          </p:cNvPr>
          <p:cNvCxnSpPr/>
          <p:nvPr/>
        </p:nvCxnSpPr>
        <p:spPr>
          <a:xfrm flipV="1">
            <a:off x="4337051" y="1801284"/>
            <a:ext cx="1655232" cy="27050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sp>
        <p:nvSpPr>
          <p:cNvPr id="11" name="Google Shape;231;g116d3f5ae16_1_0">
            <a:extLst>
              <a:ext uri="{FF2B5EF4-FFF2-40B4-BE49-F238E27FC236}">
                <a16:creationId xmlns:a16="http://schemas.microsoft.com/office/drawing/2014/main" id="{7EA1A953-08EF-23A4-58E2-9CF4A085F52A}"/>
              </a:ext>
            </a:extLst>
          </p:cNvPr>
          <p:cNvSpPr txBox="1"/>
          <p:nvPr/>
        </p:nvSpPr>
        <p:spPr>
          <a:xfrm>
            <a:off x="561332" y="1840882"/>
            <a:ext cx="5427777" cy="243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000" err="1">
                <a:latin typeface="Calibri"/>
                <a:cs typeface="Calibri"/>
              </a:rPr>
              <a:t>Linguagens</a:t>
            </a:r>
            <a:r>
              <a:rPr lang="en-US" sz="2000">
                <a:latin typeface="Calibri"/>
                <a:cs typeface="Calibri"/>
              </a:rPr>
              <a:t> e interfaces</a:t>
            </a: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  <a:p>
            <a:pPr>
              <a:lnSpc>
                <a:spcPct val="114999"/>
              </a:lnSpc>
              <a:spcBef>
                <a:spcPts val="1000"/>
              </a:spcBef>
            </a:pPr>
            <a:endParaRPr lang="en-US" sz="2000">
              <a:latin typeface="Calibri"/>
              <a:cs typeface="Calibri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EA3F22-0DFD-AA1D-992A-12F9E212373C}"/>
              </a:ext>
            </a:extLst>
          </p:cNvPr>
          <p:cNvGrpSpPr/>
          <p:nvPr/>
        </p:nvGrpSpPr>
        <p:grpSpPr>
          <a:xfrm>
            <a:off x="1670043" y="1945216"/>
            <a:ext cx="3206757" cy="593802"/>
            <a:chOff x="1987543" y="2294466"/>
            <a:chExt cx="3206757" cy="59380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2DACC0E-C790-1348-CDDF-3362060AFEE7}"/>
                </a:ext>
              </a:extLst>
            </p:cNvPr>
            <p:cNvSpPr/>
            <p:nvPr/>
          </p:nvSpPr>
          <p:spPr>
            <a:xfrm>
              <a:off x="3278717" y="2294466"/>
              <a:ext cx="1915583" cy="40216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>
                  <a:latin typeface="Calibri"/>
                  <a:cs typeface="Calibri"/>
                </a:rPr>
                <a:t>Usuário</a:t>
              </a:r>
            </a:p>
          </p:txBody>
        </p:sp>
        <p:sp>
          <p:nvSpPr>
            <p:cNvPr id="2" name="Seta: Curva para Baixo 1">
              <a:extLst>
                <a:ext uri="{FF2B5EF4-FFF2-40B4-BE49-F238E27FC236}">
                  <a16:creationId xmlns:a16="http://schemas.microsoft.com/office/drawing/2014/main" id="{64EDCAB7-A7EA-726D-5106-1DE5341F94AD}"/>
                </a:ext>
              </a:extLst>
            </p:cNvPr>
            <p:cNvSpPr/>
            <p:nvPr/>
          </p:nvSpPr>
          <p:spPr>
            <a:xfrm rot="19980000">
              <a:off x="1987543" y="2348518"/>
              <a:ext cx="1555749" cy="53975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1B5085C-FF4B-1569-1130-4E8704E57CF7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DDL – Data </a:t>
            </a:r>
            <a:r>
              <a:rPr lang="pt-BR" sz="2400" err="1">
                <a:latin typeface="Calibri"/>
                <a:cs typeface="Calibri"/>
              </a:rPr>
              <a:t>Definition</a:t>
            </a:r>
            <a:r>
              <a:rPr lang="pt-BR" sz="2400">
                <a:latin typeface="Calibri"/>
                <a:cs typeface="Calibri"/>
              </a:rPr>
              <a:t> </a:t>
            </a:r>
            <a:r>
              <a:rPr lang="pt-BR" sz="2400" err="1">
                <a:latin typeface="Calibri"/>
                <a:cs typeface="Calibri"/>
              </a:rPr>
              <a:t>Language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FC1B636-4086-B4B4-3BDF-4BEF10260BD4}"/>
              </a:ext>
            </a:extLst>
          </p:cNvPr>
          <p:cNvGrpSpPr/>
          <p:nvPr/>
        </p:nvGrpSpPr>
        <p:grpSpPr>
          <a:xfrm>
            <a:off x="2014009" y="2302933"/>
            <a:ext cx="2625196" cy="2781300"/>
            <a:chOff x="3315758" y="2302933"/>
            <a:chExt cx="2625196" cy="2781300"/>
          </a:xfrm>
        </p:grpSpPr>
        <p:pic>
          <p:nvPicPr>
            <p:cNvPr id="16" name="Imagem 16">
              <a:extLst>
                <a:ext uri="{FF2B5EF4-FFF2-40B4-BE49-F238E27FC236}">
                  <a16:creationId xmlns:a16="http://schemas.microsoft.com/office/drawing/2014/main" id="{37B412BB-29CD-A0B2-6DC4-F471B0DD1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879" y="2302933"/>
              <a:ext cx="2124075" cy="2781300"/>
            </a:xfrm>
            <a:prstGeom prst="rect">
              <a:avLst/>
            </a:prstGeom>
          </p:spPr>
        </p:pic>
        <p:pic>
          <p:nvPicPr>
            <p:cNvPr id="5" name="Imagem 7" descr="Tela de um computador&#10;&#10;Descrição gerada automaticamente">
              <a:extLst>
                <a:ext uri="{FF2B5EF4-FFF2-40B4-BE49-F238E27FC236}">
                  <a16:creationId xmlns:a16="http://schemas.microsoft.com/office/drawing/2014/main" id="{3562D09A-D94F-1ADA-89A2-0AA0DCC4B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5758" y="3298296"/>
              <a:ext cx="1390650" cy="790575"/>
            </a:xfrm>
            <a:prstGeom prst="rect">
              <a:avLst/>
            </a:prstGeom>
          </p:spPr>
        </p:pic>
      </p:grpSp>
      <p:pic>
        <p:nvPicPr>
          <p:cNvPr id="8" name="Imagem 4" descr="Tabela&#10;&#10;Descrição gerada automaticamente">
            <a:extLst>
              <a:ext uri="{FF2B5EF4-FFF2-40B4-BE49-F238E27FC236}">
                <a16:creationId xmlns:a16="http://schemas.microsoft.com/office/drawing/2014/main" id="{F7E79417-97E2-E8D0-D0F6-64270CA06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068" y="298447"/>
            <a:ext cx="2076450" cy="1403356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:a16="http://schemas.microsoft.com/office/drawing/2014/main" id="{72D34CE0-4003-A1D2-6F8E-5996C99AD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664" y="1418167"/>
            <a:ext cx="627591" cy="635000"/>
          </a:xfrm>
          <a:prstGeom prst="rect">
            <a:avLst/>
          </a:prstGeom>
        </p:spPr>
      </p:pic>
      <p:pic>
        <p:nvPicPr>
          <p:cNvPr id="19" name="Imagem 11" descr="Aplicativo&#10;&#10;Descrição gerada automaticamente">
            <a:extLst>
              <a:ext uri="{FF2B5EF4-FFF2-40B4-BE49-F238E27FC236}">
                <a16:creationId xmlns:a16="http://schemas.microsoft.com/office/drawing/2014/main" id="{556FE9FD-7575-532F-5C7E-6942C18D6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983" y="1472141"/>
            <a:ext cx="1018118" cy="579968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AEAF439-A214-9601-99FD-ED95FF519000}"/>
              </a:ext>
            </a:extLst>
          </p:cNvPr>
          <p:cNvGrpSpPr/>
          <p:nvPr/>
        </p:nvGrpSpPr>
        <p:grpSpPr>
          <a:xfrm>
            <a:off x="7740650" y="688975"/>
            <a:ext cx="1018118" cy="537634"/>
            <a:chOff x="3676650" y="2773892"/>
            <a:chExt cx="2743200" cy="1543050"/>
          </a:xfrm>
        </p:grpSpPr>
        <p:pic>
          <p:nvPicPr>
            <p:cNvPr id="21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27E12077-60B8-51AF-99CC-EC29745C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1DD6266-5F0F-4DDC-8AA7-5FD0902A5904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3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Ícone&#10;&#10;Descrição gerada automaticamente">
            <a:extLst>
              <a:ext uri="{FF2B5EF4-FFF2-40B4-BE49-F238E27FC236}">
                <a16:creationId xmlns:a16="http://schemas.microsoft.com/office/drawing/2014/main" id="{CC82EA1C-94AE-8D26-24D7-B5B5688C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7" y="2399742"/>
            <a:ext cx="3515782" cy="161401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1B5085C-FF4B-1569-1130-4E8704E57CF7}"/>
              </a:ext>
            </a:extLst>
          </p:cNvPr>
          <p:cNvSpPr/>
          <p:nvPr/>
        </p:nvSpPr>
        <p:spPr>
          <a:xfrm>
            <a:off x="558799" y="4421717"/>
            <a:ext cx="7937498" cy="52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Separação explicita</a:t>
            </a:r>
            <a:endParaRPr lang="pt-BR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07CEF0-5DD5-67D2-7E37-41C18F6EEB5C}"/>
              </a:ext>
            </a:extLst>
          </p:cNvPr>
          <p:cNvSpPr txBox="1"/>
          <p:nvPr/>
        </p:nvSpPr>
        <p:spPr>
          <a:xfrm rot="16200000">
            <a:off x="3126318" y="2665940"/>
            <a:ext cx="29760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---------------------------------------------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2EAAD08-5C6C-CBAB-13D2-A8C3930CA8DE}"/>
              </a:ext>
            </a:extLst>
          </p:cNvPr>
          <p:cNvSpPr/>
          <p:nvPr/>
        </p:nvSpPr>
        <p:spPr>
          <a:xfrm>
            <a:off x="1511300" y="2728382"/>
            <a:ext cx="1915583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SDL</a:t>
            </a:r>
          </a:p>
        </p:txBody>
      </p:sp>
      <p:pic>
        <p:nvPicPr>
          <p:cNvPr id="9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3CB3E4F-A602-E507-3792-F7912DF6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84" y="3387724"/>
            <a:ext cx="1388533" cy="770468"/>
          </a:xfrm>
          <a:prstGeom prst="rect">
            <a:avLst/>
          </a:prstGeom>
        </p:spPr>
      </p:pic>
      <p:pic>
        <p:nvPicPr>
          <p:cNvPr id="15" name="Imagem 11" descr="Aplicativo&#10;&#10;Descrição gerada automaticamente">
            <a:extLst>
              <a:ext uri="{FF2B5EF4-FFF2-40B4-BE49-F238E27FC236}">
                <a16:creationId xmlns:a16="http://schemas.microsoft.com/office/drawing/2014/main" id="{D29FE8E5-2BCA-28CF-4BCE-000F65DE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33" y="1387474"/>
            <a:ext cx="2044700" cy="1151467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1B81A5E-81B4-7CC2-8699-FD0CAE45FB38}"/>
              </a:ext>
            </a:extLst>
          </p:cNvPr>
          <p:cNvGrpSpPr/>
          <p:nvPr/>
        </p:nvGrpSpPr>
        <p:grpSpPr>
          <a:xfrm>
            <a:off x="268817" y="3207809"/>
            <a:ext cx="1642534" cy="1013883"/>
            <a:chOff x="3676650" y="2773892"/>
            <a:chExt cx="2743200" cy="1543050"/>
          </a:xfrm>
        </p:grpSpPr>
        <p:pic>
          <p:nvPicPr>
            <p:cNvPr id="17" name="Imagem 13" descr="Celular com tela ligada&#10;&#10;Descrição gerada automaticamente">
              <a:extLst>
                <a:ext uri="{FF2B5EF4-FFF2-40B4-BE49-F238E27FC236}">
                  <a16:creationId xmlns:a16="http://schemas.microsoft.com/office/drawing/2014/main" id="{6637B801-EA7E-3C2E-A429-3A5D64125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6650" y="2773892"/>
              <a:ext cx="2743200" cy="154305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975FCB1-5C04-7D7F-5359-356E18AE2B2B}"/>
                </a:ext>
              </a:extLst>
            </p:cNvPr>
            <p:cNvSpPr txBox="1"/>
            <p:nvPr/>
          </p:nvSpPr>
          <p:spPr>
            <a:xfrm>
              <a:off x="4301066" y="3041650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A7D6257-5056-073B-CAD7-61E22B116388}"/>
              </a:ext>
            </a:extLst>
          </p:cNvPr>
          <p:cNvSpPr/>
          <p:nvPr/>
        </p:nvSpPr>
        <p:spPr>
          <a:xfrm>
            <a:off x="6400799" y="1881714"/>
            <a:ext cx="1915583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VDL</a:t>
            </a:r>
          </a:p>
        </p:txBody>
      </p:sp>
    </p:spTree>
    <p:extLst>
      <p:ext uri="{BB962C8B-B14F-4D97-AF65-F5344CB8AC3E}">
        <p14:creationId xmlns:p14="http://schemas.microsoft.com/office/powerpoint/2010/main" val="25238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Desenho animado para crianças&#10;&#10;Descrição gerada automaticamente">
            <a:extLst>
              <a:ext uri="{FF2B5EF4-FFF2-40B4-BE49-F238E27FC236}">
                <a16:creationId xmlns:a16="http://schemas.microsoft.com/office/drawing/2014/main" id="{91188FB7-20BD-A297-024A-FE5C6A34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7" y="1098967"/>
            <a:ext cx="7029449" cy="4046230"/>
          </a:xfrm>
          <a:prstGeom prst="rect">
            <a:avLst/>
          </a:prstGeom>
        </p:spPr>
      </p:pic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pic>
        <p:nvPicPr>
          <p:cNvPr id="7" name="Gráfico 9" descr="Banco de dados com preenchimento sólido">
            <a:extLst>
              <a:ext uri="{FF2B5EF4-FFF2-40B4-BE49-F238E27FC236}">
                <a16:creationId xmlns:a16="http://schemas.microsoft.com/office/drawing/2014/main" id="{C0DEFA96-5F4A-B5B6-5D2B-FBEC287F3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7467" y="2601385"/>
            <a:ext cx="893233" cy="914400"/>
          </a:xfrm>
          <a:prstGeom prst="rect">
            <a:avLst/>
          </a:prstGeom>
        </p:spPr>
      </p:pic>
      <p:pic>
        <p:nvPicPr>
          <p:cNvPr id="8" name="Gráfico 9" descr="Banco de dados com preenchimento sólido">
            <a:extLst>
              <a:ext uri="{FF2B5EF4-FFF2-40B4-BE49-F238E27FC236}">
                <a16:creationId xmlns:a16="http://schemas.microsoft.com/office/drawing/2014/main" id="{9B9419CB-1F44-4037-60BB-04DDF8EA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966" y="2569634"/>
            <a:ext cx="893233" cy="914400"/>
          </a:xfrm>
          <a:prstGeom prst="rect">
            <a:avLst/>
          </a:prstGeom>
        </p:spPr>
      </p:pic>
      <p:pic>
        <p:nvPicPr>
          <p:cNvPr id="9" name="Gráfico 3" descr="Banco de dados com preenchimento sólido">
            <a:extLst>
              <a:ext uri="{FF2B5EF4-FFF2-40B4-BE49-F238E27FC236}">
                <a16:creationId xmlns:a16="http://schemas.microsoft.com/office/drawing/2014/main" id="{BACA8DAE-DA33-18DA-8EAB-E88E72A7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883" y="2950634"/>
            <a:ext cx="893233" cy="9144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2A2845-0B0F-3607-70A9-9D58BF6DF661}"/>
              </a:ext>
            </a:extLst>
          </p:cNvPr>
          <p:cNvCxnSpPr/>
          <p:nvPr/>
        </p:nvCxnSpPr>
        <p:spPr>
          <a:xfrm>
            <a:off x="2897717" y="2516717"/>
            <a:ext cx="575733" cy="4169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9EA4F9-9C73-D2BD-4215-1A074209C491}"/>
              </a:ext>
            </a:extLst>
          </p:cNvPr>
          <p:cNvCxnSpPr>
            <a:cxnSpLocks/>
          </p:cNvCxnSpPr>
          <p:nvPr/>
        </p:nvCxnSpPr>
        <p:spPr>
          <a:xfrm flipV="1">
            <a:off x="2696634" y="3272367"/>
            <a:ext cx="850899" cy="47201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F2DAA98-B759-3974-7E8F-FADFE60AFFEC}"/>
              </a:ext>
            </a:extLst>
          </p:cNvPr>
          <p:cNvCxnSpPr>
            <a:cxnSpLocks/>
          </p:cNvCxnSpPr>
          <p:nvPr/>
        </p:nvCxnSpPr>
        <p:spPr>
          <a:xfrm flipV="1">
            <a:off x="3860799" y="3642782"/>
            <a:ext cx="46566" cy="4296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C2FF382-9C52-3FF2-E815-1B0672444A93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7A8DA18-1FCB-0143-2403-5511CBDAB9D8}"/>
              </a:ext>
            </a:extLst>
          </p:cNvPr>
          <p:cNvCxnSpPr>
            <a:cxnSpLocks/>
          </p:cNvCxnSpPr>
          <p:nvPr/>
        </p:nvCxnSpPr>
        <p:spPr>
          <a:xfrm flipH="1" flipV="1">
            <a:off x="5082114" y="3028947"/>
            <a:ext cx="1308100" cy="5926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77F63F4-5732-E834-8AAE-8D2C19ABBB1A}"/>
              </a:ext>
            </a:extLst>
          </p:cNvPr>
          <p:cNvCxnSpPr>
            <a:cxnSpLocks/>
          </p:cNvCxnSpPr>
          <p:nvPr/>
        </p:nvCxnSpPr>
        <p:spPr>
          <a:xfrm flipH="1" flipV="1">
            <a:off x="4785780" y="3452279"/>
            <a:ext cx="842434" cy="673099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7BBD63-B41B-0D7B-D40C-225B68094C52}"/>
              </a:ext>
            </a:extLst>
          </p:cNvPr>
          <p:cNvSpPr/>
          <p:nvPr/>
        </p:nvSpPr>
        <p:spPr>
          <a:xfrm>
            <a:off x="6548966" y="1479547"/>
            <a:ext cx="1915583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DML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8934E13-4B13-C9CB-1AB3-84D2BD1C1B23}"/>
              </a:ext>
            </a:extLst>
          </p:cNvPr>
          <p:cNvSpPr/>
          <p:nvPr/>
        </p:nvSpPr>
        <p:spPr>
          <a:xfrm>
            <a:off x="569382" y="4548713"/>
            <a:ext cx="3238499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Inserção, recuperação...</a:t>
            </a:r>
          </a:p>
        </p:txBody>
      </p:sp>
    </p:spTree>
    <p:extLst>
      <p:ext uri="{BB962C8B-B14F-4D97-AF65-F5344CB8AC3E}">
        <p14:creationId xmlns:p14="http://schemas.microsoft.com/office/powerpoint/2010/main" val="74276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8934E13-4B13-C9CB-1AB3-84D2BD1C1B23}"/>
              </a:ext>
            </a:extLst>
          </p:cNvPr>
          <p:cNvSpPr/>
          <p:nvPr/>
        </p:nvSpPr>
        <p:spPr>
          <a:xfrm>
            <a:off x="5532965" y="1024463"/>
            <a:ext cx="3185583" cy="105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Alto nível | Não procedural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236ED8-CB41-FB17-9AFE-62EDB27088AE}"/>
              </a:ext>
            </a:extLst>
          </p:cNvPr>
          <p:cNvSpPr/>
          <p:nvPr/>
        </p:nvSpPr>
        <p:spPr>
          <a:xfrm>
            <a:off x="601131" y="3691462"/>
            <a:ext cx="3185583" cy="105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Baixo nível | Procedural</a:t>
            </a:r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4C3450BB-E3F2-23BA-1911-1A81EAAA061F}"/>
              </a:ext>
            </a:extLst>
          </p:cNvPr>
          <p:cNvSpPr/>
          <p:nvPr/>
        </p:nvSpPr>
        <p:spPr>
          <a:xfrm rot="-1860000">
            <a:off x="5218820" y="2244225"/>
            <a:ext cx="2465916" cy="7302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Curva para Cima 19">
            <a:extLst>
              <a:ext uri="{FF2B5EF4-FFF2-40B4-BE49-F238E27FC236}">
                <a16:creationId xmlns:a16="http://schemas.microsoft.com/office/drawing/2014/main" id="{9B8F5081-8AEE-D642-D948-E9DAD5059513}"/>
              </a:ext>
            </a:extLst>
          </p:cNvPr>
          <p:cNvSpPr/>
          <p:nvPr/>
        </p:nvSpPr>
        <p:spPr>
          <a:xfrm rot="9360000">
            <a:off x="1371007" y="2724574"/>
            <a:ext cx="2465916" cy="7302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7BBD63-B41B-0D7B-D40C-225B68094C52}"/>
              </a:ext>
            </a:extLst>
          </p:cNvPr>
          <p:cNvSpPr/>
          <p:nvPr/>
        </p:nvSpPr>
        <p:spPr>
          <a:xfrm>
            <a:off x="3617383" y="2654297"/>
            <a:ext cx="1915583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DML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751EC60-EC0A-B054-52E8-DDEBDE3FA908}"/>
              </a:ext>
            </a:extLst>
          </p:cNvPr>
          <p:cNvSpPr/>
          <p:nvPr/>
        </p:nvSpPr>
        <p:spPr>
          <a:xfrm>
            <a:off x="5252508" y="746717"/>
            <a:ext cx="1545166" cy="4550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Oper. De BD</a:t>
            </a:r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1733D6-B70F-1D92-9015-09CEEDF0F90C}"/>
              </a:ext>
            </a:extLst>
          </p:cNvPr>
          <p:cNvSpPr txBox="1"/>
          <p:nvPr/>
        </p:nvSpPr>
        <p:spPr>
          <a:xfrm>
            <a:off x="4946650" y="3803650"/>
            <a:ext cx="3325283" cy="400110"/>
          </a:xfrm>
          <a:prstGeom prst="rect">
            <a:avLst/>
          </a:prstGeom>
          <a:noFill/>
          <a:ln>
            <a:solidFill>
              <a:srgbClr val="EA4E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>
                <a:latin typeface="Calibri"/>
                <a:cs typeface="Calibri"/>
              </a:rPr>
              <a:t>O que recuperar e não como</a:t>
            </a:r>
          </a:p>
        </p:txBody>
      </p:sp>
    </p:spTree>
    <p:extLst>
      <p:ext uri="{BB962C8B-B14F-4D97-AF65-F5344CB8AC3E}">
        <p14:creationId xmlns:p14="http://schemas.microsoft.com/office/powerpoint/2010/main" val="422101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0F9AA-A358-B400-0FCC-0E3B0EC18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F622CF44-5619-B420-48CB-FB08C21075F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Linguagens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8934E13-4B13-C9CB-1AB3-84D2BD1C1B23}"/>
              </a:ext>
            </a:extLst>
          </p:cNvPr>
          <p:cNvSpPr/>
          <p:nvPr/>
        </p:nvSpPr>
        <p:spPr>
          <a:xfrm>
            <a:off x="5532965" y="1024463"/>
            <a:ext cx="3185583" cy="105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Alto nível | Não procedural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236ED8-CB41-FB17-9AFE-62EDB27088AE}"/>
              </a:ext>
            </a:extLst>
          </p:cNvPr>
          <p:cNvSpPr/>
          <p:nvPr/>
        </p:nvSpPr>
        <p:spPr>
          <a:xfrm>
            <a:off x="601131" y="3691462"/>
            <a:ext cx="3185583" cy="1058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Baixo nível | Procedural</a:t>
            </a:r>
          </a:p>
        </p:txBody>
      </p:sp>
      <p:sp>
        <p:nvSpPr>
          <p:cNvPr id="2" name="Seta: Curva para Cima 1">
            <a:extLst>
              <a:ext uri="{FF2B5EF4-FFF2-40B4-BE49-F238E27FC236}">
                <a16:creationId xmlns:a16="http://schemas.microsoft.com/office/drawing/2014/main" id="{4C3450BB-E3F2-23BA-1911-1A81EAAA061F}"/>
              </a:ext>
            </a:extLst>
          </p:cNvPr>
          <p:cNvSpPr/>
          <p:nvPr/>
        </p:nvSpPr>
        <p:spPr>
          <a:xfrm rot="-1860000">
            <a:off x="5218820" y="2244225"/>
            <a:ext cx="2465916" cy="7302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Curva para Cima 19">
            <a:extLst>
              <a:ext uri="{FF2B5EF4-FFF2-40B4-BE49-F238E27FC236}">
                <a16:creationId xmlns:a16="http://schemas.microsoft.com/office/drawing/2014/main" id="{9B8F5081-8AEE-D642-D948-E9DAD5059513}"/>
              </a:ext>
            </a:extLst>
          </p:cNvPr>
          <p:cNvSpPr/>
          <p:nvPr/>
        </p:nvSpPr>
        <p:spPr>
          <a:xfrm rot="9360000">
            <a:off x="1371007" y="2724574"/>
            <a:ext cx="2465916" cy="7302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7BBD63-B41B-0D7B-D40C-225B68094C52}"/>
              </a:ext>
            </a:extLst>
          </p:cNvPr>
          <p:cNvSpPr/>
          <p:nvPr/>
        </p:nvSpPr>
        <p:spPr>
          <a:xfrm>
            <a:off x="3617383" y="2654297"/>
            <a:ext cx="1915583" cy="4021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DML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751EC60-EC0A-B054-52E8-DDEBDE3FA908}"/>
              </a:ext>
            </a:extLst>
          </p:cNvPr>
          <p:cNvSpPr/>
          <p:nvPr/>
        </p:nvSpPr>
        <p:spPr>
          <a:xfrm>
            <a:off x="2246841" y="3276134"/>
            <a:ext cx="1883832" cy="4550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Especifica como!</a:t>
            </a:r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1733D6-B70F-1D92-9015-09CEEDF0F90C}"/>
              </a:ext>
            </a:extLst>
          </p:cNvPr>
          <p:cNvSpPr txBox="1"/>
          <p:nvPr/>
        </p:nvSpPr>
        <p:spPr>
          <a:xfrm>
            <a:off x="4946650" y="3803650"/>
            <a:ext cx="3325283" cy="400110"/>
          </a:xfrm>
          <a:prstGeom prst="rect">
            <a:avLst/>
          </a:prstGeom>
          <a:noFill/>
          <a:ln>
            <a:solidFill>
              <a:srgbClr val="EA4E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latin typeface="Calibri"/>
                <a:cs typeface="Calibri"/>
              </a:rPr>
              <a:t>Embedada</a:t>
            </a:r>
            <a:r>
              <a:rPr lang="pt-BR" sz="2000">
                <a:latin typeface="Calibri"/>
                <a:cs typeface="Calibri"/>
              </a:rPr>
              <a:t> em uma </a:t>
            </a:r>
            <a:r>
              <a:rPr lang="pt-BR" sz="2000" err="1">
                <a:latin typeface="Calibri"/>
                <a:cs typeface="Calibri"/>
              </a:rPr>
              <a:t>ling</a:t>
            </a:r>
            <a:r>
              <a:rPr lang="pt-BR" sz="2000">
                <a:latin typeface="Calibri"/>
                <a:cs typeface="Calibri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38968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400" b="1">
                <a:solidFill>
                  <a:srgbClr val="EA4E60"/>
                </a:solidFill>
                <a:latin typeface="Century Gothic"/>
              </a:rPr>
              <a:t>Interfaces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66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643</Words>
  <Application>Microsoft Office PowerPoint</Application>
  <PresentationFormat>Apresentação na tela (16:9)</PresentationFormat>
  <Paragraphs>283</Paragraphs>
  <Slides>36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35</cp:revision>
  <dcterms:modified xsi:type="dcterms:W3CDTF">2023-07-25T18:24:45Z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