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277" r:id="rId45"/>
    <p:sldId id="280" r:id="rId46"/>
    <p:sldId id="279" r:id="rId47"/>
    <p:sldId id="292" r:id="rId48"/>
    <p:sldId id="291" r:id="rId49"/>
    <p:sldId id="308" r:id="rId50"/>
    <p:sldId id="309" r:id="rId51"/>
    <p:sldId id="319" r:id="rId52"/>
    <p:sldId id="320" r:id="rId53"/>
    <p:sldId id="290" r:id="rId54"/>
    <p:sldId id="281" r:id="rId55"/>
    <p:sldId id="310" r:id="rId56"/>
    <p:sldId id="289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O </a:t>
            </a:r>
            <a:r>
              <a:rPr lang="pt-BR" sz="1800" dirty="0"/>
              <a:t>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</a:t>
            </a:r>
            <a:r>
              <a:rPr lang="pt-BR" sz="1800" dirty="0" smtClean="0"/>
              <a:t>o valor que queremos.</a:t>
            </a:r>
          </a:p>
          <a:p>
            <a:pPr marL="0" indent="0">
              <a:buNone/>
            </a:pPr>
            <a:r>
              <a:rPr lang="pt-BR" sz="1800" dirty="0" smtClean="0"/>
              <a:t>Caminho: Guia Dados&gt; Grupo Previsão &gt; Menu teste de </a:t>
            </a:r>
            <a:r>
              <a:rPr lang="pt-BR" sz="1800" dirty="0" err="1" smtClean="0"/>
              <a:t>Hipotese</a:t>
            </a:r>
            <a:r>
              <a:rPr lang="pt-BR" sz="1800" dirty="0" smtClean="0"/>
              <a:t> &gt; Comando Atingir Meta</a:t>
            </a:r>
          </a:p>
          <a:p>
            <a:pPr marL="0" indent="0">
              <a:buNone/>
            </a:pPr>
            <a:r>
              <a:rPr lang="pt-BR" sz="1800" dirty="0" smtClean="0"/>
              <a:t>No Exemplo quero saber qual o Volume de quantidades necessárias (Célula Verde) para que o lucro(célula laranja)  seja igual à “zero”.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Solução Atendida</a:t>
            </a:r>
            <a:endParaRPr lang="pt-BR" sz="1000" dirty="0"/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Numero encontrado pelo comando atingir meta</a:t>
            </a:r>
            <a:endParaRPr lang="pt-BR" sz="1000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</a:t>
            </a:r>
            <a:r>
              <a:rPr lang="pt-BR" sz="1000" dirty="0" err="1" smtClean="0"/>
              <a:t>Celula</a:t>
            </a:r>
            <a:r>
              <a:rPr lang="pt-BR" sz="1000" dirty="0" smtClean="0"/>
              <a:t> onde esta o Numero que será Alterado</a:t>
            </a:r>
            <a:endParaRPr lang="pt-BR" sz="10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célula onde esta o valor que queremos como ALVO</a:t>
            </a:r>
            <a:endParaRPr lang="pt-BR" sz="10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O Valor que queremos como ALVO</a:t>
            </a:r>
            <a:endParaRPr lang="pt-BR" sz="1000" dirty="0"/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Area</a:t>
            </a:r>
            <a:r>
              <a:rPr lang="pt-BR" sz="2000" dirty="0" smtClean="0"/>
              <a:t> de Trabalho, Tipo de arquivos, salvar, abrir</a:t>
            </a:r>
          </a:p>
          <a:p>
            <a:r>
              <a:rPr lang="pt-BR" sz="2000" dirty="0" smtClean="0"/>
              <a:t>Inserir dados, inserir linha e coluna</a:t>
            </a:r>
          </a:p>
          <a:p>
            <a:r>
              <a:rPr lang="pt-BR" sz="2000" dirty="0" err="1" smtClean="0"/>
              <a:t>Exluir</a:t>
            </a:r>
            <a:r>
              <a:rPr lang="pt-BR" sz="2000" dirty="0" smtClean="0"/>
              <a:t> dados, linhas e colunas</a:t>
            </a:r>
          </a:p>
          <a:p>
            <a:r>
              <a:rPr lang="pt-BR" sz="2000" dirty="0" smtClean="0"/>
              <a:t>Formulas  aritméticas e </a:t>
            </a:r>
            <a:r>
              <a:rPr lang="pt-BR" sz="2000" dirty="0" err="1" smtClean="0"/>
              <a:t>formulos</a:t>
            </a:r>
            <a:r>
              <a:rPr lang="pt-BR" sz="2000" dirty="0" smtClean="0"/>
              <a:t> sem argumentos (hoje, agora)</a:t>
            </a:r>
            <a:endParaRPr lang="pt-BR" sz="2000" dirty="0" smtClean="0"/>
          </a:p>
          <a:p>
            <a:r>
              <a:rPr lang="pt-BR" sz="2000" dirty="0" err="1" smtClean="0"/>
              <a:t>Subtituir</a:t>
            </a:r>
            <a:r>
              <a:rPr lang="pt-BR" sz="2000" dirty="0" smtClean="0"/>
              <a:t> Formula,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 “?” e “ * “</a:t>
            </a:r>
          </a:p>
          <a:p>
            <a:r>
              <a:rPr lang="pt-BR" sz="2000" dirty="0" smtClean="0"/>
              <a:t>Referencia Absoluta e relativa</a:t>
            </a:r>
          </a:p>
          <a:p>
            <a:r>
              <a:rPr lang="pt-BR" sz="2000" dirty="0" smtClean="0"/>
              <a:t>Formatação: pincel, personalizada</a:t>
            </a:r>
          </a:p>
          <a:p>
            <a:r>
              <a:rPr lang="pt-BR" sz="2000" dirty="0" smtClean="0"/>
              <a:t>Lista e </a:t>
            </a:r>
            <a:r>
              <a:rPr lang="pt-BR" sz="2000" dirty="0" err="1" smtClean="0"/>
              <a:t>auto-preenchimento</a:t>
            </a:r>
            <a:endParaRPr lang="pt-BR" sz="2000" dirty="0" smtClean="0"/>
          </a:p>
          <a:p>
            <a:r>
              <a:rPr lang="pt-BR" sz="2000" dirty="0" smtClean="0"/>
              <a:t>Tipos de Erro em formulas</a:t>
            </a:r>
          </a:p>
          <a:p>
            <a:r>
              <a:rPr lang="pt-BR" sz="2000" dirty="0" smtClean="0"/>
              <a:t>Referencia Circulas</a:t>
            </a:r>
          </a:p>
          <a:p>
            <a:r>
              <a:rPr lang="pt-BR" sz="2000" dirty="0" smtClean="0"/>
              <a:t>Atingir Meta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 smtClean="0"/>
              <a:t>Caminho: Guia dados&gt; grupo Estrutura de </a:t>
            </a:r>
            <a:r>
              <a:rPr lang="pt-BR" sz="2000" dirty="0" err="1" smtClean="0"/>
              <a:t>Topicos</a:t>
            </a:r>
            <a:r>
              <a:rPr lang="pt-BR" sz="2000" dirty="0" smtClean="0"/>
              <a:t>&gt; Menu Agrupar&gt;Comando Agrupar.</a:t>
            </a:r>
          </a:p>
          <a:p>
            <a:r>
              <a:rPr lang="pt-BR" sz="2000" dirty="0" smtClean="0"/>
              <a:t>Para limpar vá no menu </a:t>
            </a:r>
            <a:r>
              <a:rPr lang="pt-BR" sz="2000" dirty="0" err="1" smtClean="0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</a:t>
            </a:r>
            <a:r>
              <a:rPr lang="pt-BR" sz="1400" dirty="0" smtClean="0"/>
              <a:t>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Coloque um agrupamento na linha 4:5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Qual somatória das entradas e saídas do mês?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</a:t>
            </a:r>
            <a:r>
              <a:rPr lang="pt-BR" sz="2000" dirty="0" smtClean="0"/>
              <a:t>formatação dia da semana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Trabalhando com Múltiplas planilhas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e ações Tridimensionais</a:t>
            </a: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</a:t>
            </a:r>
            <a:r>
              <a:rPr lang="pt-BR" sz="1800" dirty="0" smtClean="0"/>
              <a:t>Filial. </a:t>
            </a:r>
            <a:r>
              <a:rPr lang="pt-BR" sz="1800" dirty="0" smtClean="0"/>
              <a:t>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</a:t>
            </a:r>
            <a:r>
              <a:rPr lang="pt-BR" sz="1800" b="1" dirty="0" smtClean="0">
                <a:solidFill>
                  <a:srgbClr val="FF0000"/>
                </a:solidFill>
              </a:rPr>
              <a:t>linhas.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SOMASE, CONTSE, MEDIASE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Ao atender a um critério especifico, faz a soma de acordo com a parâmetro informado.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Usado em conjunto com ELIMINAR DUPLICATAS, pode ser uma alternativa para relatórios consolidados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3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USE ARQUIVO DE VENDAS PARA FAZER MEDIA, SOMA, CONTAGEM POR UF x CATEGORIA DE PRODUTO.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8291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3830</Words>
  <Application>Microsoft Office PowerPoint</Application>
  <PresentationFormat>Widescreen</PresentationFormat>
  <Paragraphs>509</Paragraphs>
  <Slides>56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274</cp:revision>
  <dcterms:created xsi:type="dcterms:W3CDTF">2018-08-19T15:50:37Z</dcterms:created>
  <dcterms:modified xsi:type="dcterms:W3CDTF">2018-11-03T02:52:16Z</dcterms:modified>
</cp:coreProperties>
</file>