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2" r:id="rId3"/>
    <p:sldId id="314" r:id="rId4"/>
    <p:sldId id="284" r:id="rId5"/>
    <p:sldId id="315" r:id="rId6"/>
    <p:sldId id="294" r:id="rId7"/>
    <p:sldId id="271" r:id="rId8"/>
    <p:sldId id="279" r:id="rId9"/>
    <p:sldId id="292" r:id="rId10"/>
    <p:sldId id="291" r:id="rId11"/>
    <p:sldId id="30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31/10/2018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Slide do think-cell" r:id="rId6" imgW="270" imgH="270" progId="TCLayout.ActiveDocument.1">
                  <p:embed/>
                </p:oleObj>
              </mc:Choice>
              <mc:Fallback>
                <p:oleObj name="Slide do think-cell" r:id="rId6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2 - 7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- 8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 smtClean="0"/>
              <a:t>Usar material PROCV PROCH</a:t>
            </a: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1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2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 smtClean="0"/>
              <a:t>Qual o valor total de estoque que será dada a entrada no sistema (valor da célula E14 e F14)?</a:t>
            </a:r>
          </a:p>
          <a:p>
            <a:r>
              <a:rPr lang="pt-BR" sz="1800" dirty="0" smtClean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4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8791" y="2979868"/>
            <a:ext cx="45935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</a:t>
            </a:r>
            <a:r>
              <a:rPr lang="pt-BR" sz="1400" dirty="0" smtClean="0"/>
              <a:t>Descrito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</a:t>
            </a:r>
            <a:r>
              <a:rPr lang="pt-BR" sz="1400" dirty="0" smtClean="0"/>
              <a:t>inteira: </a:t>
            </a:r>
            <a:r>
              <a:rPr lang="pt-BR" sz="1400" dirty="0" err="1" smtClean="0"/>
              <a:t>Corbel</a:t>
            </a:r>
            <a:r>
              <a:rPr lang="pt-BR" sz="1400" dirty="0"/>
              <a:t>,  10, </a:t>
            </a:r>
            <a:r>
              <a:rPr lang="pt-BR" sz="1400" dirty="0" smtClean="0"/>
              <a:t>Preto, Alinhado à Direita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</a:t>
            </a:r>
            <a:r>
              <a:rPr lang="pt-BR" sz="1400" dirty="0" smtClean="0"/>
              <a:t>espesso das células em Branco.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Linhas Horizontais pontilhadas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</a:t>
            </a:r>
            <a:r>
              <a:rPr lang="pt-BR" sz="1400" dirty="0" smtClean="0"/>
              <a:t>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Formatação </a:t>
            </a:r>
            <a:r>
              <a:rPr lang="pt-BR" sz="1400" dirty="0" err="1" smtClean="0"/>
              <a:t>Dolar</a:t>
            </a:r>
            <a:r>
              <a:rPr lang="pt-BR" sz="1400" dirty="0" smtClean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smtClean="0"/>
              <a:t>Reais personalizado</a:t>
            </a:r>
            <a:r>
              <a:rPr lang="pt-BR" sz="1400" dirty="0"/>
              <a:t>: </a:t>
            </a:r>
            <a:r>
              <a:rPr lang="pt-BR" sz="1400" dirty="0" smtClean="0"/>
              <a:t>“R$ ”0.000,00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5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6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7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Despesa consolidada e a distribuição percentual por Filia. Depois, do Grupo TOTAL, como esta a distribuição por Conta?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7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1111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Emerson Queiroz de Medeiros</cp:lastModifiedBy>
  <cp:revision>253</cp:revision>
  <dcterms:created xsi:type="dcterms:W3CDTF">2018-08-19T15:50:37Z</dcterms:created>
  <dcterms:modified xsi:type="dcterms:W3CDTF">2018-10-31T17:36:00Z</dcterms:modified>
</cp:coreProperties>
</file>