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307" r:id="rId19"/>
    <p:sldId id="272" r:id="rId20"/>
    <p:sldId id="286" r:id="rId21"/>
    <p:sldId id="285" r:id="rId22"/>
    <p:sldId id="282" r:id="rId23"/>
    <p:sldId id="283" r:id="rId24"/>
    <p:sldId id="296" r:id="rId25"/>
    <p:sldId id="276" r:id="rId26"/>
    <p:sldId id="306" r:id="rId27"/>
    <p:sldId id="304" r:id="rId28"/>
    <p:sldId id="284" r:id="rId29"/>
    <p:sldId id="295" r:id="rId30"/>
    <p:sldId id="297" r:id="rId31"/>
    <p:sldId id="293" r:id="rId32"/>
    <p:sldId id="294" r:id="rId33"/>
    <p:sldId id="275" r:id="rId34"/>
    <p:sldId id="271" r:id="rId35"/>
    <p:sldId id="274" r:id="rId36"/>
    <p:sldId id="277" r:id="rId37"/>
    <p:sldId id="280" r:id="rId38"/>
    <p:sldId id="279" r:id="rId39"/>
    <p:sldId id="292" r:id="rId40"/>
    <p:sldId id="291" r:id="rId41"/>
    <p:sldId id="308" r:id="rId42"/>
    <p:sldId id="290" r:id="rId43"/>
    <p:sldId id="281" r:id="rId44"/>
    <p:sldId id="289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0000"/>
              </a:gs>
              <a:gs pos="47000">
                <a:srgbClr val="FF0000"/>
              </a:gs>
              <a:gs pos="84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médio de 10% 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Principais tipos de Arquivos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9:00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9:30 </a:t>
            </a:r>
            <a:r>
              <a:rPr lang="pt-BR" sz="2400" dirty="0" smtClean="0">
                <a:latin typeface="Corbel" panose="020B0503020204020204" pitchFamily="34" charset="0"/>
              </a:rPr>
              <a:t>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</a:t>
            </a:r>
            <a:r>
              <a:rPr lang="pt-BR" sz="2400" dirty="0" smtClean="0">
                <a:latin typeface="Corbel" panose="020B0503020204020204" pitchFamily="34" charset="0"/>
              </a:rPr>
              <a:t>as </a:t>
            </a:r>
            <a:r>
              <a:rPr lang="pt-BR" sz="2400" dirty="0" smtClean="0">
                <a:latin typeface="Corbel" panose="020B0503020204020204" pitchFamily="34" charset="0"/>
              </a:rPr>
              <a:t>10:00 </a:t>
            </a:r>
            <a:r>
              <a:rPr lang="pt-BR" sz="2400" dirty="0" smtClean="0">
                <a:latin typeface="Corbel" panose="020B0503020204020204" pitchFamily="34" charset="0"/>
              </a:rPr>
              <a:t>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</a:t>
            </a:r>
            <a:r>
              <a:rPr lang="pt-BR" sz="2400" dirty="0" smtClean="0">
                <a:latin typeface="Corbel" panose="020B0503020204020204" pitchFamily="34" charset="0"/>
              </a:rPr>
              <a:t>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</a:t>
            </a:r>
            <a:r>
              <a:rPr lang="pt-BR" sz="2400" dirty="0" smtClean="0">
                <a:latin typeface="Corbel" panose="020B0503020204020204" pitchFamily="34" charset="0"/>
              </a:rPr>
              <a:t>16:45 </a:t>
            </a:r>
            <a:r>
              <a:rPr lang="pt-BR" sz="2400" dirty="0" smtClean="0">
                <a:latin typeface="Corbel" panose="020B0503020204020204" pitchFamily="34" charset="0"/>
              </a:rPr>
              <a:t>-  Pratica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16:45 </a:t>
            </a:r>
            <a:r>
              <a:rPr lang="pt-BR" sz="2400" dirty="0" smtClean="0">
                <a:latin typeface="Corbel" panose="020B0503020204020204" pitchFamily="34" charset="0"/>
              </a:rPr>
              <a:t>as 17:00 </a:t>
            </a:r>
            <a:r>
              <a:rPr lang="pt-BR" sz="2400" dirty="0" smtClean="0">
                <a:latin typeface="Corbel" panose="020B0503020204020204" pitchFamily="34" charset="0"/>
              </a:rPr>
              <a:t>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#DIV/0!: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</a:t>
            </a:r>
            <a:r>
              <a:rPr lang="pt-BR" sz="1000" dirty="0" smtClean="0">
                <a:solidFill>
                  <a:schemeClr val="tx1"/>
                </a:solidFill>
              </a:rPr>
              <a:t>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0" y="2310970"/>
            <a:ext cx="58769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Trabalhando com Múltiplas planilhas</a:t>
            </a: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Formulas </a:t>
            </a: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 ações Tridimensionais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</a:t>
            </a:r>
            <a:r>
              <a:rPr lang="pt-BR" sz="1800" dirty="0" smtClean="0"/>
              <a:t>filiais </a:t>
            </a:r>
            <a:r>
              <a:rPr lang="pt-BR" sz="1800" dirty="0" smtClean="0"/>
              <a:t>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</a:t>
            </a:r>
            <a:r>
              <a:rPr lang="pt-BR" sz="1800" dirty="0" smtClean="0"/>
              <a:t>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</a:t>
            </a:r>
            <a:r>
              <a:rPr lang="pt-BR" sz="1800" dirty="0" smtClean="0"/>
              <a:t>vinculo a outra planilha, fórmula </a:t>
            </a:r>
            <a:r>
              <a:rPr lang="pt-BR" sz="1800" dirty="0" smtClean="0"/>
              <a:t>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</a:t>
            </a:r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</a:t>
            </a:r>
            <a:r>
              <a:rPr lang="pt-BR" sz="2400" dirty="0" smtClean="0">
                <a:latin typeface="Corbel" panose="020B0503020204020204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</a:t>
            </a:r>
            <a:r>
              <a:rPr lang="pt-BR" sz="1800" dirty="0" smtClean="0"/>
              <a:t>rateio) </a:t>
            </a:r>
            <a:r>
              <a:rPr lang="pt-BR" sz="1800" dirty="0" smtClean="0"/>
              <a:t>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</a:t>
            </a:r>
            <a:r>
              <a:rPr lang="pt-BR" sz="1800" dirty="0" smtClean="0"/>
              <a:t>filial e matriz </a:t>
            </a:r>
            <a:r>
              <a:rPr lang="pt-BR" sz="1800" dirty="0" smtClean="0"/>
              <a:t>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</a:t>
            </a:r>
            <a:r>
              <a:rPr lang="pt-BR" sz="1800" dirty="0" smtClean="0"/>
              <a:t>de </a:t>
            </a:r>
            <a:r>
              <a:rPr lang="pt-BR" sz="1800" dirty="0" smtClean="0"/>
              <a:t>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 2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  <a:endParaRPr lang="pt-BR" sz="1800" dirty="0" smtClean="0"/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</a:t>
            </a:r>
            <a:r>
              <a:rPr lang="pt-BR" sz="1800" dirty="0" smtClean="0"/>
              <a:t>de </a:t>
            </a:r>
            <a:r>
              <a:rPr lang="pt-BR" sz="1800" dirty="0" smtClean="0"/>
              <a:t>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de Banco de Dados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2128601"/>
            <a:ext cx="5800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</a:t>
            </a:r>
            <a:r>
              <a:rPr lang="pt-BR" sz="2000" dirty="0" smtClean="0"/>
              <a:t>referência </a:t>
            </a:r>
            <a:r>
              <a:rPr lang="pt-BR" sz="2000" dirty="0" smtClean="0"/>
              <a:t>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</a:t>
            </a:r>
            <a:r>
              <a:rPr lang="pt-BR" sz="2000" dirty="0" smtClean="0"/>
              <a:t>referência </a:t>
            </a:r>
            <a:r>
              <a:rPr lang="pt-BR" sz="2000" dirty="0" smtClean="0"/>
              <a:t>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225675" y="754063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3149</Words>
  <Application>Microsoft Office PowerPoint</Application>
  <PresentationFormat>Widescreen</PresentationFormat>
  <Paragraphs>382</Paragraphs>
  <Slides>44</Slides>
  <Notes>0</Notes>
  <HiddenSlides>3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215</cp:revision>
  <dcterms:created xsi:type="dcterms:W3CDTF">2018-08-19T15:50:37Z</dcterms:created>
  <dcterms:modified xsi:type="dcterms:W3CDTF">2018-10-18T23:01:39Z</dcterms:modified>
</cp:coreProperties>
</file>