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276" r:id="rId31"/>
    <p:sldId id="304" r:id="rId32"/>
    <p:sldId id="284" r:id="rId33"/>
    <p:sldId id="295" r:id="rId34"/>
    <p:sldId id="297" r:id="rId35"/>
    <p:sldId id="293" r:id="rId36"/>
    <p:sldId id="294" r:id="rId37"/>
    <p:sldId id="275" r:id="rId38"/>
    <p:sldId id="271" r:id="rId39"/>
    <p:sldId id="274" r:id="rId40"/>
    <p:sldId id="277" r:id="rId41"/>
    <p:sldId id="280" r:id="rId42"/>
    <p:sldId id="279" r:id="rId43"/>
    <p:sldId id="292" r:id="rId44"/>
    <p:sldId id="291" r:id="rId45"/>
    <p:sldId id="308" r:id="rId46"/>
    <p:sldId id="309" r:id="rId47"/>
    <p:sldId id="310" r:id="rId48"/>
    <p:sldId id="290" r:id="rId49"/>
    <p:sldId id="281" r:id="rId50"/>
    <p:sldId id="289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smtClean="0">
                <a:latin typeface="Corbel" panose="020B0503020204020204" pitchFamily="34" charset="0"/>
              </a:rPr>
              <a:t>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</a:t>
            </a:r>
            <a:r>
              <a:rPr lang="pt-BR" sz="1800" dirty="0" smtClean="0">
                <a:latin typeface="Corbel" panose="020B0503020204020204" pitchFamily="34" charset="0"/>
              </a:rPr>
              <a:t>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</a:t>
            </a:r>
            <a:r>
              <a:rPr lang="pt-BR" dirty="0" smtClean="0"/>
              <a:t>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</a:t>
            </a:r>
            <a:r>
              <a:rPr lang="pt-BR" sz="1800" dirty="0" smtClean="0">
                <a:latin typeface="Corbel" panose="020B0503020204020204" pitchFamily="34" charset="0"/>
              </a:rPr>
              <a:t>Fórmula </a:t>
            </a:r>
            <a:r>
              <a:rPr lang="pt-BR" sz="1800" dirty="0" smtClean="0">
                <a:latin typeface="Corbel" panose="020B0503020204020204" pitchFamily="34" charset="0"/>
              </a:rPr>
              <a:t>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</a:t>
            </a:r>
            <a:r>
              <a:rPr lang="pt-BR" sz="2400" dirty="0" smtClean="0">
                <a:latin typeface="Corbel" panose="020B0503020204020204" pitchFamily="34" charset="0"/>
              </a:rPr>
              <a:t>as </a:t>
            </a:r>
            <a:r>
              <a:rPr lang="pt-BR" sz="2400" dirty="0" smtClean="0">
                <a:latin typeface="Corbel" panose="020B0503020204020204" pitchFamily="34" charset="0"/>
              </a:rPr>
              <a:t>9:30 </a:t>
            </a:r>
            <a:r>
              <a:rPr lang="pt-BR" sz="2400" dirty="0" smtClean="0">
                <a:latin typeface="Corbel" panose="020B0503020204020204" pitchFamily="34" charset="0"/>
              </a:rPr>
              <a:t>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</a:t>
            </a:r>
            <a:r>
              <a:rPr lang="pt-BR" sz="2400" dirty="0" smtClean="0">
                <a:latin typeface="Corbel" panose="020B0503020204020204" pitchFamily="34" charset="0"/>
              </a:rPr>
              <a:t>as </a:t>
            </a:r>
            <a:r>
              <a:rPr lang="pt-BR" sz="2400" dirty="0" smtClean="0">
                <a:latin typeface="Corbel" panose="020B0503020204020204" pitchFamily="34" charset="0"/>
              </a:rPr>
              <a:t>10:00 </a:t>
            </a:r>
            <a:r>
              <a:rPr lang="pt-BR" sz="2400" dirty="0" smtClean="0">
                <a:latin typeface="Corbel" panose="020B0503020204020204" pitchFamily="34" charset="0"/>
              </a:rPr>
              <a:t>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</a:t>
            </a:r>
            <a:r>
              <a:rPr lang="pt-BR" sz="2400" dirty="0" smtClean="0">
                <a:latin typeface="Corbel" panose="020B0503020204020204" pitchFamily="34" charset="0"/>
              </a:rPr>
              <a:t>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</a:t>
            </a:r>
            <a:r>
              <a:rPr lang="pt-BR" sz="2400" dirty="0" smtClean="0">
                <a:latin typeface="Corbel" panose="020B0503020204020204" pitchFamily="34" charset="0"/>
              </a:rPr>
              <a:t>17:50 </a:t>
            </a:r>
            <a:r>
              <a:rPr lang="pt-BR" sz="2400" dirty="0" smtClean="0">
                <a:latin typeface="Corbel" panose="020B0503020204020204" pitchFamily="34" charset="0"/>
              </a:rPr>
              <a:t>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</a:t>
            </a:r>
            <a:r>
              <a:rPr lang="pt-BR" sz="2400" dirty="0" smtClean="0">
                <a:latin typeface="Corbel" panose="020B0503020204020204" pitchFamily="34" charset="0"/>
              </a:rPr>
              <a:t>as </a:t>
            </a:r>
            <a:r>
              <a:rPr lang="pt-BR" sz="2400" dirty="0" smtClean="0">
                <a:latin typeface="Corbel" panose="020B0503020204020204" pitchFamily="34" charset="0"/>
              </a:rPr>
              <a:t>18:00 </a:t>
            </a:r>
            <a:r>
              <a:rPr lang="pt-BR" sz="2400" dirty="0" smtClean="0">
                <a:latin typeface="Corbel" panose="020B0503020204020204" pitchFamily="34" charset="0"/>
              </a:rPr>
              <a:t>– </a:t>
            </a:r>
            <a:r>
              <a:rPr lang="pt-BR" sz="2400" dirty="0" smtClean="0">
                <a:latin typeface="Corbel" panose="020B0503020204020204" pitchFamily="34" charset="0"/>
              </a:rPr>
              <a:t>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</a:t>
            </a:r>
            <a:r>
              <a:rPr lang="pt-BR" dirty="0" smtClean="0"/>
              <a:t>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Trabalhando com Múltiplas planilhas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e ações Tridimensionais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</a:t>
            </a:r>
            <a:r>
              <a:rPr lang="pt-BR" sz="1800" dirty="0" smtClean="0"/>
              <a:t>Despesa consolidada e a distribuição percentual por Filia.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</a:t>
            </a:r>
            <a:r>
              <a:rPr lang="pt-BR" sz="1800" dirty="0" smtClean="0"/>
              <a:t>Conta de Cada Filial. 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</a:t>
            </a:r>
            <a:r>
              <a:rPr lang="pt-BR" sz="1800" dirty="0" smtClean="0"/>
              <a:t>proporção ente as filiais por conta.</a:t>
            </a:r>
            <a:endParaRPr lang="pt-BR" sz="1800" dirty="0" smtClean="0"/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Estágios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</a:t>
            </a:r>
            <a:r>
              <a:rPr lang="pt-BR" dirty="0" smtClean="0">
                <a:latin typeface="Corbel" panose="020B0503020204020204" pitchFamily="34" charset="0"/>
              </a:rPr>
              <a:t>10 </a:t>
            </a:r>
            <a:r>
              <a:rPr lang="pt-BR" dirty="0" smtClean="0">
                <a:latin typeface="Corbel" panose="020B0503020204020204" pitchFamily="34" charset="0"/>
              </a:rPr>
              <a:t>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</a:t>
            </a:r>
            <a:r>
              <a:rPr lang="pt-BR" dirty="0" smtClean="0">
                <a:latin typeface="Corbel" panose="020B0503020204020204" pitchFamily="34" charset="0"/>
              </a:rPr>
              <a:t>Exercício, ~30:  mas negociável</a:t>
            </a:r>
            <a:endParaRPr lang="pt-BR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3478</Words>
  <Application>Microsoft Office PowerPoint</Application>
  <PresentationFormat>Widescreen</PresentationFormat>
  <Paragraphs>453</Paragraphs>
  <Slides>50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251</cp:revision>
  <dcterms:created xsi:type="dcterms:W3CDTF">2018-08-19T15:50:37Z</dcterms:created>
  <dcterms:modified xsi:type="dcterms:W3CDTF">2018-10-26T22:47:04Z</dcterms:modified>
</cp:coreProperties>
</file>