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2" r:id="rId3"/>
    <p:sldId id="314" r:id="rId4"/>
    <p:sldId id="284" r:id="rId5"/>
    <p:sldId id="315" r:id="rId6"/>
    <p:sldId id="294" r:id="rId7"/>
    <p:sldId id="271" r:id="rId8"/>
    <p:sldId id="316" r:id="rId9"/>
    <p:sldId id="317" r:id="rId10"/>
    <p:sldId id="318" r:id="rId11"/>
    <p:sldId id="309" r:id="rId12"/>
    <p:sldId id="31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02/11/2018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</a:t>
            </a:r>
            <a:r>
              <a:rPr lang="pt-BR" sz="1800" b="1" dirty="0" smtClean="0">
                <a:solidFill>
                  <a:srgbClr val="FF0000"/>
                </a:solidFill>
              </a:rPr>
              <a:t>linhas.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- 8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USE ARQUIVO DE VENDAS PARA FAZER MEDIA, SOMA, CONTAGEM POR UF x CATEGORIA DE PRODUTO.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150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4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979868"/>
            <a:ext cx="4593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5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</a:t>
            </a:r>
            <a:r>
              <a:rPr lang="pt-BR" sz="1800" dirty="0" smtClean="0"/>
              <a:t>Filial. </a:t>
            </a:r>
            <a:r>
              <a:rPr lang="pt-BR" sz="1800" dirty="0" smtClean="0"/>
              <a:t>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1124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256</cp:revision>
  <dcterms:created xsi:type="dcterms:W3CDTF">2018-08-19T15:50:37Z</dcterms:created>
  <dcterms:modified xsi:type="dcterms:W3CDTF">2018-11-03T02:52:10Z</dcterms:modified>
</cp:coreProperties>
</file>