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307" r:id="rId19"/>
    <p:sldId id="272" r:id="rId20"/>
    <p:sldId id="286" r:id="rId21"/>
    <p:sldId id="285" r:id="rId22"/>
    <p:sldId id="282" r:id="rId23"/>
    <p:sldId id="283" r:id="rId24"/>
    <p:sldId id="296" r:id="rId25"/>
    <p:sldId id="276" r:id="rId26"/>
    <p:sldId id="306" r:id="rId27"/>
    <p:sldId id="304" r:id="rId28"/>
    <p:sldId id="284" r:id="rId29"/>
    <p:sldId id="295" r:id="rId30"/>
    <p:sldId id="297" r:id="rId31"/>
    <p:sldId id="293" r:id="rId32"/>
    <p:sldId id="294" r:id="rId33"/>
    <p:sldId id="275" r:id="rId34"/>
    <p:sldId id="271" r:id="rId35"/>
    <p:sldId id="274" r:id="rId36"/>
    <p:sldId id="277" r:id="rId37"/>
    <p:sldId id="280" r:id="rId38"/>
    <p:sldId id="279" r:id="rId39"/>
    <p:sldId id="292" r:id="rId40"/>
    <p:sldId id="291" r:id="rId41"/>
    <p:sldId id="308" r:id="rId42"/>
    <p:sldId id="309" r:id="rId43"/>
    <p:sldId id="310" r:id="rId44"/>
    <p:sldId id="290" r:id="rId45"/>
    <p:sldId id="281" r:id="rId46"/>
    <p:sldId id="289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médio de 10% no </a:t>
            </a:r>
            <a:r>
              <a:rPr lang="pt-BR" sz="1800" dirty="0" smtClean="0">
                <a:latin typeface="Corbel" panose="020B0503020204020204" pitchFamily="34" charset="0"/>
              </a:rPr>
              <a:t>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9:00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16:45 -  Pratica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16:45 as 17:00 – Duvidas e Reforço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Formula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1015701"/>
            <a:ext cx="11198225" cy="1857375"/>
          </a:xfrm>
        </p:spPr>
        <p:txBody>
          <a:bodyPr>
            <a:noAutofit/>
          </a:bodyPr>
          <a:lstStyle/>
          <a:p>
            <a:r>
              <a:rPr lang="pt-BR" sz="2000" dirty="0" smtClean="0"/>
              <a:t>Ao receber a tabela abaixo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2000" dirty="0" smtClean="0"/>
              <a:t>Qual o valor total de estoque que será dada a entrada no sistema (valor da célula D13)?</a:t>
            </a:r>
          </a:p>
          <a:p>
            <a:r>
              <a:rPr lang="pt-BR" sz="2000" dirty="0" smtClean="0"/>
              <a:t> Use formatação de moedas para diferenciar as colunas em reais e dólares, adicione cores e formatação para tornar o relatório apresentável.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82" y="3238052"/>
            <a:ext cx="5419725" cy="29337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88489" y="635878"/>
            <a:ext cx="9966325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Inserir uma nova planilha</a:t>
            </a:r>
          </a:p>
          <a:p>
            <a:pPr marL="0" indent="0">
              <a:buNone/>
            </a:pPr>
            <a:r>
              <a:rPr lang="pt-BR" sz="2000" dirty="0" smtClean="0"/>
              <a:t>1- Botão ao lado da aba + </a:t>
            </a:r>
          </a:p>
          <a:p>
            <a:pPr marL="0" indent="0">
              <a:buNone/>
            </a:pPr>
            <a:r>
              <a:rPr lang="pt-BR" sz="2000" dirty="0" smtClean="0"/>
              <a:t>2- Guia Pagina Inicial &gt; Grupo de Ferramenta Células &gt; Comando inserir&gt; Inserir Planilha</a:t>
            </a:r>
          </a:p>
          <a:p>
            <a:pPr marL="0" indent="0">
              <a:buNone/>
            </a:pPr>
            <a:r>
              <a:rPr lang="pt-BR" sz="2000" dirty="0" smtClean="0"/>
              <a:t>3- Clique Esquerdo no nome da aba &gt; Inserir &gt; Planilha &gt; ok</a:t>
            </a:r>
          </a:p>
          <a:p>
            <a:pPr marL="0" indent="0">
              <a:buNone/>
            </a:pPr>
            <a:r>
              <a:rPr lang="pt-BR" sz="2000" dirty="0" smtClean="0"/>
              <a:t>4- Selecionar na aba da planilha e arrastar para o lado com o botão “</a:t>
            </a:r>
            <a:r>
              <a:rPr lang="pt-BR" sz="2000" dirty="0" err="1" smtClean="0"/>
              <a:t>Ctrl</a:t>
            </a:r>
            <a:r>
              <a:rPr lang="pt-BR" sz="2000" dirty="0" smtClean="0"/>
              <a:t>” pressionado.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Para inserir mais de uma planilha por vez, basta selecionar mais de uma planilha e usar o comando 2, 3 ou 4.</a:t>
            </a:r>
          </a:p>
          <a:p>
            <a:r>
              <a:rPr lang="pt-BR" sz="2000" dirty="0" smtClean="0"/>
              <a:t>Para fazer replica/copiar de uma planilha, use os passos 2,3 ou 4.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Para Excluir,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1- </a:t>
            </a:r>
            <a:r>
              <a:rPr lang="pt-BR" sz="2000" dirty="0"/>
              <a:t>Guia Pagina Inicial &gt; Grupo de Ferramenta </a:t>
            </a:r>
            <a:r>
              <a:rPr lang="pt-BR" sz="2000" dirty="0" smtClean="0"/>
              <a:t>Células </a:t>
            </a:r>
            <a:r>
              <a:rPr lang="pt-BR" sz="2000" dirty="0"/>
              <a:t>&gt; Comando </a:t>
            </a:r>
            <a:r>
              <a:rPr lang="pt-BR" sz="2000" dirty="0" smtClean="0"/>
              <a:t>Excluir&gt; Excluir Planilha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/>
              <a:t>3- Clique Esquerdo no nome da aba &gt; </a:t>
            </a:r>
            <a:r>
              <a:rPr lang="pt-BR" sz="2000" dirty="0" smtClean="0"/>
              <a:t>Excluir</a:t>
            </a:r>
          </a:p>
          <a:p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Trabalhando com Múltiplas planilhas</a:t>
            </a:r>
          </a:p>
        </p:txBody>
      </p:sp>
    </p:spTree>
    <p:extLst>
      <p:ext uri="{BB962C8B-B14F-4D97-AF65-F5344CB8AC3E}">
        <p14:creationId xmlns:p14="http://schemas.microsoft.com/office/powerpoint/2010/main" val="3585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Formulas e ações Tridimensionais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distribuição das despesas da empresa.</a:t>
            </a:r>
          </a:p>
          <a:p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e por Unidade.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do total.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 e colunas.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  <a:p>
            <a:pPr marL="0" indent="0">
              <a:buNone/>
            </a:pPr>
            <a:r>
              <a:rPr lang="pt-BR" sz="1800" dirty="0" smtClean="0"/>
              <a:t>PROCH: busca em um lista horizontal linha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Excel Permite Classificar as listas automaticamente de acordo com regras pré-estabelecidas (ordem numérica ou ordem alfabética) ou ainda baseada nas lista nativas e personalizadas.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Fazer ordenação: Guia Dados, grupo classificar e Filtrar, comando classificar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Criar lista personalizada: guia Arquivo , Opções, Avançado, Geral, Editar lista Personalizada</a:t>
            </a:r>
            <a:endParaRPr lang="pt-BR" sz="18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225675" y="754063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ideia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3526</TotalTime>
  <Words>3257</Words>
  <Application>Microsoft Office PowerPoint</Application>
  <PresentationFormat>Widescreen</PresentationFormat>
  <Paragraphs>402</Paragraphs>
  <Slides>46</Slides>
  <Notes>0</Notes>
  <HiddenSlides>5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Corbel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228</cp:revision>
  <dcterms:created xsi:type="dcterms:W3CDTF">2018-08-19T15:50:37Z</dcterms:created>
  <dcterms:modified xsi:type="dcterms:W3CDTF">2018-10-26T02:24:56Z</dcterms:modified>
</cp:coreProperties>
</file>