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0"/>
  </p:notesMasterIdLst>
  <p:handoutMasterIdLst>
    <p:handoutMasterId r:id="rId81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47" r:id="rId68"/>
    <p:sldId id="334" r:id="rId69"/>
    <p:sldId id="336" r:id="rId70"/>
    <p:sldId id="309" r:id="rId71"/>
    <p:sldId id="337" r:id="rId72"/>
    <p:sldId id="340" r:id="rId73"/>
    <p:sldId id="341" r:id="rId74"/>
    <p:sldId id="290" r:id="rId75"/>
    <p:sldId id="339" r:id="rId76"/>
    <p:sldId id="281" r:id="rId77"/>
    <p:sldId id="289" r:id="rId78"/>
    <p:sldId id="342" r:id="rId7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07/12/2018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07/12/2018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</a:t>
            </a:r>
            <a:r>
              <a:rPr lang="pt-BR" sz="1600" dirty="0" smtClean="0"/>
              <a:t>Gráficos.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1)Selecionar </a:t>
            </a:r>
            <a:r>
              <a:rPr lang="pt-BR" sz="1600" dirty="0"/>
              <a:t>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/>
              <a:t>Ao criar um gráfico você editar e alterar sua cor, formatação, inserir rotulo e mesmo alterar o tipo de gráfico (</a:t>
            </a:r>
            <a:r>
              <a:rPr lang="pt-BR" sz="1600" dirty="0" err="1" smtClean="0"/>
              <a:t>Ex</a:t>
            </a:r>
            <a:r>
              <a:rPr lang="pt-BR" sz="1600" dirty="0" smtClean="0"/>
              <a:t>: de </a:t>
            </a:r>
            <a:r>
              <a:rPr lang="pt-BR" sz="1600" dirty="0" err="1" smtClean="0"/>
              <a:t>puizza</a:t>
            </a:r>
            <a:r>
              <a:rPr lang="pt-BR" sz="1600" dirty="0" smtClean="0"/>
              <a:t> para Linha).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Selecionar o gráfico e clique com o botão direito do mouse.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Abrir </a:t>
            </a:r>
            <a:r>
              <a:rPr lang="pt-BR" sz="2000" dirty="0" err="1" smtClean="0"/>
              <a:t>Txt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Procv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Fórmulas de Banco </a:t>
            </a:r>
            <a:r>
              <a:rPr lang="pt-BR" sz="2000" dirty="0"/>
              <a:t>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Formatação de Gráficos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Abrir Arquivo DRE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</a:t>
            </a:r>
            <a:r>
              <a:rPr lang="pt-BR" sz="1800" dirty="0" smtClean="0"/>
              <a:t>selecionar </a:t>
            </a:r>
            <a:r>
              <a:rPr lang="pt-BR" sz="1800" dirty="0"/>
              <a:t>o tipo de equação : Linear, Exponencial, Potenciação, etc</a:t>
            </a:r>
            <a:r>
              <a:rPr lang="pt-BR" sz="1800" dirty="0" smtClean="0"/>
              <a:t>... inclusive fazer uma projeção futura.</a:t>
            </a: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Criativos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Por ser uma ferramenta de imagem, os Gráficos te permitem criar além do Excel interagindo com outros elementos tais como Figura, cores:</a:t>
            </a: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Um ótimo Exemplo é integrar os gráficos com elementos gráficos ou mesmo tornar o gráfico um figura “</a:t>
            </a:r>
            <a:r>
              <a:rPr lang="pt-BR" sz="1800" dirty="0" err="1" smtClean="0"/>
              <a:t>jpeg</a:t>
            </a:r>
            <a:r>
              <a:rPr lang="pt-BR" sz="1800" dirty="0" smtClean="0"/>
              <a:t>”.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 - Para inserir uma figura no Excel: Guia Inserir &gt; Ilustrações &gt; Imagens &gt; Procurar figura e clicar inserir.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Caminhos para formatação avançada de gráfico e figuras (somente funciona quando gráfico ou figura esta selecionado).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 - Guia “Ferramentas de Imagem” (aba menu Superior)  &gt; Guia Formatar.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2853054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</a:t>
            </a:r>
            <a:r>
              <a:rPr lang="pt-BR" sz="1800" dirty="0" smtClean="0"/>
              <a:t>dados &gt; </a:t>
            </a:r>
            <a:r>
              <a:rPr lang="pt-BR" sz="1800" dirty="0"/>
              <a:t>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</a:t>
            </a:r>
            <a:r>
              <a:rPr lang="pt-BR" sz="1800" dirty="0" smtClean="0"/>
              <a:t>).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</a:t>
            </a:r>
            <a:r>
              <a:rPr lang="pt-BR" sz="1800" dirty="0" err="1" smtClean="0"/>
              <a:t>Grafico</a:t>
            </a:r>
            <a:r>
              <a:rPr lang="pt-BR" sz="1800" dirty="0" smtClean="0"/>
              <a:t> de Pizza para saber qual fatia de cada  ESTADO.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 smtClean="0"/>
              <a:t>Grafico</a:t>
            </a:r>
            <a:r>
              <a:rPr lang="pt-BR" sz="1800" dirty="0" smtClean="0"/>
              <a:t> DE COLUNAS para Comparar ENTRE VENDEDORES.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</a:t>
            </a:r>
            <a:r>
              <a:rPr lang="pt-BR" sz="1800" dirty="0" smtClean="0">
                <a:latin typeface="Corbel" panose="020B0503020204020204" pitchFamily="34" charset="0"/>
              </a:rPr>
              <a:t>Silvio?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</a:t>
            </a:r>
            <a:r>
              <a:rPr lang="pt-BR" sz="1800" dirty="0">
                <a:latin typeface="Corbel" panose="020B0503020204020204" pitchFamily="34" charset="0"/>
              </a:rPr>
              <a:t>um relatório de Gasto por Diretor (inclua diretores não identificados = vazio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(usar substituição), </a:t>
            </a:r>
            <a:r>
              <a:rPr lang="pt-BR" sz="1800" dirty="0" err="1" smtClean="0">
                <a:latin typeface="Corbel" panose="020B0503020204020204" pitchFamily="34" charset="0"/>
              </a:rPr>
              <a:t>PROCV,Texto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para Coluna, FILTRO, </a:t>
            </a:r>
            <a:r>
              <a:rPr lang="pt-BR" sz="1800" dirty="0" smtClean="0">
                <a:latin typeface="Corbel" panose="020B0503020204020204" pitchFamily="34" charset="0"/>
              </a:rPr>
              <a:t>Classificação, formula </a:t>
            </a:r>
            <a:r>
              <a:rPr lang="pt-BR" sz="1800" dirty="0">
                <a:latin typeface="Corbel" panose="020B0503020204020204" pitchFamily="34" charset="0"/>
              </a:rPr>
              <a:t>banco de </a:t>
            </a:r>
            <a:r>
              <a:rPr lang="pt-BR" sz="1800" dirty="0" smtClean="0">
                <a:latin typeface="Corbel" panose="020B0503020204020204" pitchFamily="34" charset="0"/>
              </a:rPr>
              <a:t>dados, </a:t>
            </a:r>
            <a:r>
              <a:rPr lang="pt-BR" sz="1800" dirty="0" err="1" smtClean="0">
                <a:latin typeface="Corbel" panose="020B0503020204020204" pitchFamily="34" charset="0"/>
              </a:rPr>
              <a:t>Graficos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Utilize o relatório de Vendas para mostrar graficamente: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1)Durante todos o período, qual a curva de Vendas Totais mês a mês.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Como é representado graficamente as vendas por </a:t>
            </a:r>
            <a:r>
              <a:rPr lang="pt-BR" sz="1800" dirty="0" err="1"/>
              <a:t>Forncedor</a:t>
            </a:r>
            <a:r>
              <a:rPr lang="pt-BR" sz="1800" dirty="0"/>
              <a:t> (barra).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3)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642054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O Banco de dados a pagar esta contido no arquivo Priorização de Pagamentos.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 4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ARQUIVOS ESTAO NA PASTA CARRETEIROS,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7716</TotalTime>
  <Words>5522</Words>
  <Application>Microsoft Office PowerPoint</Application>
  <PresentationFormat>Widescreen</PresentationFormat>
  <Paragraphs>730</Paragraphs>
  <Slides>78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380</cp:revision>
  <dcterms:created xsi:type="dcterms:W3CDTF">2018-08-19T15:50:37Z</dcterms:created>
  <dcterms:modified xsi:type="dcterms:W3CDTF">2018-12-07T21:41:34Z</dcterms:modified>
</cp:coreProperties>
</file>