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307" r:id="rId19"/>
    <p:sldId id="272" r:id="rId20"/>
    <p:sldId id="286" r:id="rId21"/>
    <p:sldId id="285" r:id="rId22"/>
    <p:sldId id="282" r:id="rId23"/>
    <p:sldId id="283" r:id="rId24"/>
    <p:sldId id="296" r:id="rId25"/>
    <p:sldId id="276" r:id="rId26"/>
    <p:sldId id="306" r:id="rId27"/>
    <p:sldId id="304" r:id="rId28"/>
    <p:sldId id="284" r:id="rId29"/>
    <p:sldId id="295" r:id="rId30"/>
    <p:sldId id="297" r:id="rId31"/>
    <p:sldId id="293" r:id="rId32"/>
    <p:sldId id="294" r:id="rId33"/>
    <p:sldId id="275" r:id="rId34"/>
    <p:sldId id="271" r:id="rId35"/>
    <p:sldId id="274" r:id="rId36"/>
    <p:sldId id="277" r:id="rId37"/>
    <p:sldId id="280" r:id="rId38"/>
    <p:sldId id="279" r:id="rId39"/>
    <p:sldId id="292" r:id="rId40"/>
    <p:sldId id="291" r:id="rId41"/>
    <p:sldId id="308" r:id="rId42"/>
    <p:sldId id="309" r:id="rId43"/>
    <p:sldId id="290" r:id="rId44"/>
    <p:sldId id="281" r:id="rId45"/>
    <p:sldId id="28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0000"/>
              </a:gs>
              <a:gs pos="47000">
                <a:srgbClr val="FF0000"/>
              </a:gs>
              <a:gs pos="84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médio de 10% 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9:00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16:45 -  Pratica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16:45 as 17:00 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Trabalhando com Múltiplas planilhas</a:t>
            </a: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225675" y="754063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3168</Words>
  <Application>Microsoft Office PowerPoint</Application>
  <PresentationFormat>Widescreen</PresentationFormat>
  <Paragraphs>394</Paragraphs>
  <Slides>45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225</cp:revision>
  <dcterms:created xsi:type="dcterms:W3CDTF">2018-08-19T15:50:37Z</dcterms:created>
  <dcterms:modified xsi:type="dcterms:W3CDTF">2018-10-19T21:51:28Z</dcterms:modified>
</cp:coreProperties>
</file>