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"/>
  </p:notesMasterIdLst>
  <p:sldIdLst>
    <p:sldId id="261" r:id="rId2"/>
    <p:sldId id="257" r:id="rId3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5"/>
      <p:bold r:id="rId6"/>
    </p:embeddedFont>
    <p:embeddedFont>
      <p:font typeface="Cambria Math" panose="02040503050406030204" pitchFamily="18" charset="0"/>
      <p:regular r:id="rId7"/>
    </p:embeddedFont>
    <p:embeddedFont>
      <p:font typeface="標楷體" panose="03000509000000000000" pitchFamily="65" charset="-120"/>
      <p:regular r:id="rId8"/>
    </p:embeddedFont>
    <p:embeddedFont>
      <p:font typeface="Garamond" panose="02020404030301010803" pitchFamily="18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5F5F5F"/>
    <a:srgbClr val="99FF66"/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A4DCF4-BFA9-44FF-AA57-479EF109B4FE}">
  <a:tblStyle styleId="{3AA4DCF4-BFA9-44FF-AA57-479EF109B4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3b751a5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3b751a5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10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3b751a5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3b751a5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051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1600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439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85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415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861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181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61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367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64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7076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459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544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587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431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0783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629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172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6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470355" y="475376"/>
                <a:ext cx="820613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一頁式網頁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，設定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header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中的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LOGO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設計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導覽列設定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，以及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main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區塊內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table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表格的基本設定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。並在區塊內，呈現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不同分類主題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，以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錨點連結切換不同區塊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，設定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繞圖排文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，並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加入圖片及影片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，增加網頁的豐富性。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just"/>
                <a:r>
                  <a:rPr lang="en-US" altLang="zh-TW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en-US" altLang="zh-TW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TW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1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準備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圖與文，需要設計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logo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、視覺主圖、以及其他頁面內容需要的圖文資料，需要原創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或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just"/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    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取得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授權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2" algn="just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      2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footer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請設定個人的專屬版權聲明，並註明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『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本網頁為作業之用，如有侵權敬請告知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』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字樣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zh-TW" altLang="en-US" dirty="0" smtClean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學習目標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628650" lvl="8" indent="-271463">
                  <a:buFont typeface="Wingdings" panose="05000000000000000000" pitchFamily="2" charset="2"/>
                  <a:buChar char="ü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header/</a:t>
                </a:r>
                <a:r>
                  <a:rPr lang="en-US" altLang="zh-TW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nav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/LOGO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設計與導覽列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設定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628650" lvl="8" indent="-271463">
                  <a:buFont typeface="Wingdings" panose="05000000000000000000" pitchFamily="2" charset="2"/>
                  <a:buChar char="ü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main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主圖的設定</a:t>
                </a:r>
              </a:p>
              <a:p>
                <a:pPr marL="628650" lvl="8" indent="-271463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表格的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設定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628650" lvl="8" indent="-271463">
                  <a:buFont typeface="Wingdings" panose="05000000000000000000" pitchFamily="2" charset="2"/>
                  <a:buChar char="ü"/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article/section/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單元的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設定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628650" lvl="8" indent="-271463"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圖文編排區塊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單元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628650" lvl="8" indent="-271463">
                  <a:buFont typeface="Wingdings" panose="05000000000000000000" pitchFamily="2" charset="2"/>
                  <a:buChar char="ü"/>
                </a:pP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圖片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與影片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設定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628650" lvl="8" indent="-271463">
                  <a:buFont typeface="Wingdings" panose="05000000000000000000" pitchFamily="2" charset="2"/>
                  <a:buChar char="ü"/>
                </a:pP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錨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點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連結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628650" lvl="8" indent="-271463">
                  <a:buFont typeface="Wingdings" panose="05000000000000000000" pitchFamily="2" charset="2"/>
                  <a:buChar char="ü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footer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版權說明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設定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5" y="475376"/>
                <a:ext cx="8206131" cy="3970318"/>
              </a:xfrm>
              <a:prstGeom prst="rect">
                <a:avLst/>
              </a:prstGeom>
              <a:blipFill>
                <a:blip r:embed="rId3"/>
                <a:stretch>
                  <a:fillRect l="-74" t="-307" r="-223" b="-6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3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02" y="0"/>
            <a:ext cx="3264144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5055" y="500462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LOGO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53375" y="75689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99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導覽列</a:t>
            </a:r>
            <a:endParaRPr lang="zh-TW" altLang="en-US" sz="1200" dirty="0">
              <a:solidFill>
                <a:srgbClr val="9933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55177" y="187328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FF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繞圖排文</a:t>
            </a:r>
            <a:endParaRPr lang="zh-TW" altLang="en-US" sz="1200" dirty="0">
              <a:solidFill>
                <a:srgbClr val="FF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5178" y="1319287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不同分類主題</a:t>
            </a:r>
            <a:endParaRPr lang="zh-TW" altLang="en-US" sz="1200" dirty="0">
              <a:solidFill>
                <a:srgbClr val="00B0F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55178" y="104228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表格的基本設定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55178" y="159737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錨點連結切換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55176" y="2149194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99FF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圖片及影片</a:t>
            </a:r>
            <a:endParaRPr lang="zh-TW" altLang="en-US" sz="1200" dirty="0">
              <a:solidFill>
                <a:srgbClr val="99FF6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8624" y="0"/>
            <a:ext cx="696065" cy="10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891379" y="139083"/>
            <a:ext cx="929196" cy="62144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C33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35102" y="216023"/>
            <a:ext cx="3263244" cy="47026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735102" y="1328691"/>
            <a:ext cx="3264144" cy="3865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891379" y="139838"/>
            <a:ext cx="174612" cy="613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58467" y="3385649"/>
            <a:ext cx="1379698" cy="64846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670705" y="2629603"/>
            <a:ext cx="704071" cy="286915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334094" y="1897464"/>
            <a:ext cx="704071" cy="475195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755175" y="2422606"/>
            <a:ext cx="1476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5F5F5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footer</a:t>
            </a:r>
            <a:r>
              <a:rPr lang="zh-TW" altLang="en-US" sz="1200" dirty="0">
                <a:solidFill>
                  <a:srgbClr val="5F5F5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版權說明設定</a:t>
            </a:r>
            <a:endParaRPr lang="zh-TW" altLang="en-US" sz="1200" dirty="0">
              <a:solidFill>
                <a:srgbClr val="5F5F5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5102" y="5021802"/>
            <a:ext cx="3264144" cy="131414"/>
          </a:xfrm>
          <a:prstGeom prst="rect">
            <a:avLst/>
          </a:prstGeom>
          <a:noFill/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5F5F5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5175" y="1049145"/>
            <a:ext cx="1476686" cy="2690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55175" y="1330116"/>
            <a:ext cx="1476686" cy="2690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755175" y="1607115"/>
            <a:ext cx="1476686" cy="2690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755175" y="1883922"/>
            <a:ext cx="1476686" cy="269053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754275" y="2155354"/>
            <a:ext cx="1476686" cy="269053"/>
          </a:xfrm>
          <a:prstGeom prst="rect">
            <a:avLst/>
          </a:prstGeom>
          <a:noFill/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753375" y="2423507"/>
            <a:ext cx="1476686" cy="269053"/>
          </a:xfrm>
          <a:prstGeom prst="rect">
            <a:avLst/>
          </a:prstGeom>
          <a:noFill/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53376" y="764641"/>
            <a:ext cx="1476686" cy="269053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53375" y="495108"/>
            <a:ext cx="1476686" cy="269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627516" y="4934671"/>
            <a:ext cx="319894" cy="716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509</TotalTime>
  <Words>201</Words>
  <Application>Microsoft Office PowerPoint</Application>
  <PresentationFormat>如螢幕大小 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新細明體</vt:lpstr>
      <vt:lpstr>微軟正黑體</vt:lpstr>
      <vt:lpstr>Cambria Math</vt:lpstr>
      <vt:lpstr>Arial</vt:lpstr>
      <vt:lpstr>Times New Roman</vt:lpstr>
      <vt:lpstr>標楷體</vt:lpstr>
      <vt:lpstr>Wingdings</vt:lpstr>
      <vt:lpstr>Garamond</vt:lpstr>
      <vt:lpstr>有機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網頁程式設計入門</dc:title>
  <dc:creator>tcumi_tc</dc:creator>
  <cp:lastModifiedBy>tcumi_tc</cp:lastModifiedBy>
  <cp:revision>56</cp:revision>
  <dcterms:modified xsi:type="dcterms:W3CDTF">2020-04-09T08:01:28Z</dcterms:modified>
</cp:coreProperties>
</file>