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00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3536"/>
    <a:srgbClr val="F86262"/>
    <a:srgbClr val="4B8032"/>
    <a:srgbClr val="81D557"/>
    <a:srgbClr val="154A8A"/>
    <a:srgbClr val="2B7BDB"/>
    <a:srgbClr val="956702"/>
    <a:srgbClr val="DA9800"/>
    <a:srgbClr val="D56509"/>
    <a:srgbClr val="3FF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25"/>
    <p:restoredTop sz="95940" autoAdjust="0"/>
  </p:normalViewPr>
  <p:slideViewPr>
    <p:cSldViewPr snapToGrid="0">
      <p:cViewPr varScale="1">
        <p:scale>
          <a:sx n="99" d="100"/>
          <a:sy n="99" d="100"/>
        </p:scale>
        <p:origin x="192" y="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41C5B-6F43-2D47-9CEE-41479752A71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D49C7-A9B1-494F-BC71-07877C36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5CD38-B236-4992-A561-EA79C5132243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EC389-77C5-4919-8990-AC477F96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1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18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8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75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4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6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7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9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0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slidehunter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CABF-D6D1-41BF-AE56-F5F8233A0BC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12/5/16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0E6D-7B2E-4EC5-B9F8-35F4AE9AC5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68461" y="6858000"/>
            <a:ext cx="310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bg1"/>
                </a:solidFill>
                <a:hlinkClick r:id="rId13"/>
              </a:rPr>
              <a:t>http://slidehunter.com/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52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lidehunter.com/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twitter.com/slideh" TargetMode="External"/><Relationship Id="rId5" Type="http://schemas.openxmlformats.org/officeDocument/2006/relationships/image" Target="../media/image2.png"/><Relationship Id="rId6" Type="http://schemas.microsoft.com/office/2007/relationships/hdphoto" Target="../media/hdphoto1.wdp"/><Relationship Id="rId7" Type="http://schemas.openxmlformats.org/officeDocument/2006/relationships/image" Target="../media/image3.png"/><Relationship Id="rId8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slidehunt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8470" y="2303361"/>
            <a:ext cx="2658330" cy="3842795"/>
          </a:xfrm>
          <a:prstGeom prst="rect">
            <a:avLst/>
          </a:prstGeom>
          <a:gradFill>
            <a:gsLst>
              <a:gs pos="0">
                <a:srgbClr val="81D557"/>
              </a:gs>
              <a:gs pos="100000">
                <a:srgbClr val="4B8032"/>
              </a:gs>
            </a:gsLst>
            <a:path path="circle">
              <a:fillToRect l="50000" t="50000" r="50000" b="50000"/>
            </a:path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3-Year Plan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478" y="1770009"/>
            <a:ext cx="11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2017-18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38180" y="1770009"/>
            <a:ext cx="11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2018-19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49882" y="1770009"/>
            <a:ext cx="11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2019-20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60801" y="2907229"/>
            <a:ext cx="2348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Edit item here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Edit item here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Edit item here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Edit item here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15" name="Picture 14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40139"/>
            <a:ext cx="1111884" cy="321861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 20"/>
          <p:cNvSpPr/>
          <p:nvPr/>
        </p:nvSpPr>
        <p:spPr>
          <a:xfrm>
            <a:off x="3266594" y="2303361"/>
            <a:ext cx="3089457" cy="3842795"/>
          </a:xfrm>
          <a:custGeom>
            <a:avLst/>
            <a:gdLst>
              <a:gd name="connsiteX0" fmla="*/ 0 w 3089457"/>
              <a:gd name="connsiteY0" fmla="*/ 0 h 3842795"/>
              <a:gd name="connsiteX1" fmla="*/ 2691827 w 3089457"/>
              <a:gd name="connsiteY1" fmla="*/ 0 h 3842795"/>
              <a:gd name="connsiteX2" fmla="*/ 2691827 w 3089457"/>
              <a:gd name="connsiteY2" fmla="*/ 1421306 h 3842795"/>
              <a:gd name="connsiteX3" fmla="*/ 3089457 w 3089457"/>
              <a:gd name="connsiteY3" fmla="*/ 1890651 h 3842795"/>
              <a:gd name="connsiteX4" fmla="*/ 2691827 w 3089457"/>
              <a:gd name="connsiteY4" fmla="*/ 2359995 h 3842795"/>
              <a:gd name="connsiteX5" fmla="*/ 2691827 w 3089457"/>
              <a:gd name="connsiteY5" fmla="*/ 3842795 h 3842795"/>
              <a:gd name="connsiteX6" fmla="*/ 0 w 3089457"/>
              <a:gd name="connsiteY6" fmla="*/ 3842795 h 384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9457" h="3842795">
                <a:moveTo>
                  <a:pt x="0" y="0"/>
                </a:moveTo>
                <a:lnTo>
                  <a:pt x="2691827" y="0"/>
                </a:lnTo>
                <a:lnTo>
                  <a:pt x="2691827" y="1421306"/>
                </a:lnTo>
                <a:lnTo>
                  <a:pt x="3089457" y="1890651"/>
                </a:lnTo>
                <a:lnTo>
                  <a:pt x="2691827" y="2359995"/>
                </a:lnTo>
                <a:lnTo>
                  <a:pt x="2691827" y="3842795"/>
                </a:lnTo>
                <a:lnTo>
                  <a:pt x="0" y="3842795"/>
                </a:lnTo>
                <a:close/>
              </a:path>
            </a:pathLst>
          </a:custGeom>
          <a:gradFill>
            <a:gsLst>
              <a:gs pos="0">
                <a:srgbClr val="2B7BDB"/>
              </a:gs>
              <a:gs pos="100000">
                <a:srgbClr val="154A8A"/>
              </a:gs>
            </a:gsLst>
            <a:path path="circle">
              <a:fillToRect l="50000" t="50000" r="50000" b="50000"/>
            </a:path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28552" y="2907229"/>
            <a:ext cx="2348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Edit item here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Edit item here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Edit item here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Edit item here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20" name="Freeform 19"/>
          <p:cNvSpPr/>
          <p:nvPr/>
        </p:nvSpPr>
        <p:spPr>
          <a:xfrm>
            <a:off x="544011" y="2303362"/>
            <a:ext cx="3045330" cy="3842795"/>
          </a:xfrm>
          <a:custGeom>
            <a:avLst/>
            <a:gdLst>
              <a:gd name="connsiteX0" fmla="*/ 0 w 3045330"/>
              <a:gd name="connsiteY0" fmla="*/ 0 h 3842795"/>
              <a:gd name="connsiteX1" fmla="*/ 2652534 w 3045330"/>
              <a:gd name="connsiteY1" fmla="*/ 0 h 3842795"/>
              <a:gd name="connsiteX2" fmla="*/ 2652534 w 3045330"/>
              <a:gd name="connsiteY2" fmla="*/ 1429515 h 3842795"/>
              <a:gd name="connsiteX3" fmla="*/ 3045330 w 3045330"/>
              <a:gd name="connsiteY3" fmla="*/ 1893154 h 3842795"/>
              <a:gd name="connsiteX4" fmla="*/ 2652534 w 3045330"/>
              <a:gd name="connsiteY4" fmla="*/ 2356793 h 3842795"/>
              <a:gd name="connsiteX5" fmla="*/ 2652534 w 3045330"/>
              <a:gd name="connsiteY5" fmla="*/ 3842795 h 3842795"/>
              <a:gd name="connsiteX6" fmla="*/ 0 w 3045330"/>
              <a:gd name="connsiteY6" fmla="*/ 3842795 h 384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5330" h="3842795">
                <a:moveTo>
                  <a:pt x="0" y="0"/>
                </a:moveTo>
                <a:lnTo>
                  <a:pt x="2652534" y="0"/>
                </a:lnTo>
                <a:lnTo>
                  <a:pt x="2652534" y="1429515"/>
                </a:lnTo>
                <a:lnTo>
                  <a:pt x="3045330" y="1893154"/>
                </a:lnTo>
                <a:lnTo>
                  <a:pt x="2652534" y="2356793"/>
                </a:lnTo>
                <a:lnTo>
                  <a:pt x="2652534" y="3842795"/>
                </a:lnTo>
                <a:lnTo>
                  <a:pt x="0" y="3842795"/>
                </a:lnTo>
                <a:close/>
              </a:path>
            </a:pathLst>
          </a:custGeom>
          <a:gradFill>
            <a:gsLst>
              <a:gs pos="0">
                <a:srgbClr val="DA9800"/>
              </a:gs>
              <a:gs pos="100000">
                <a:srgbClr val="956702"/>
              </a:gs>
            </a:gsLst>
            <a:path path="circle">
              <a:fillToRect l="50000" t="50000" r="50000" b="50000"/>
            </a:path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1842" y="2907229"/>
            <a:ext cx="2348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Edit item here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Edit item here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Edit item here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Edit item here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74721" y="2485208"/>
            <a:ext cx="234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smtClean="0"/>
              <a:t>YEAR 1</a:t>
            </a:r>
            <a:endParaRPr lang="en-US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473424" y="2485208"/>
            <a:ext cx="234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dirty="0" smtClean="0"/>
              <a:t>YEAR 2</a:t>
            </a:r>
            <a:endParaRPr lang="en-US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223643" y="2485208"/>
            <a:ext cx="234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1" dirty="0" smtClean="0"/>
              <a:t>YEAR 3</a:t>
            </a:r>
            <a:endParaRPr lang="en-US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50537" y="1411503"/>
            <a:ext cx="7800347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can describe your plan here. Here is a text placeholder so you can describe your plan, goals and objectives. You can describe your plan here.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0563" y="6045949"/>
            <a:ext cx="7740114" cy="253103"/>
          </a:xfrm>
          <a:prstGeom prst="ellipse">
            <a:avLst/>
          </a:prstGeom>
          <a:gradFill flip="none" rotWithShape="1">
            <a:gsLst>
              <a:gs pos="9000">
                <a:schemeClr val="bg1">
                  <a:lumMod val="75000"/>
                  <a:lumOff val="25000"/>
                  <a:alpha val="48000"/>
                </a:schemeClr>
              </a:gs>
              <a:gs pos="100000">
                <a:schemeClr val="bg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3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71800"/>
            <a:ext cx="21717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0198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prstClr val="white"/>
                </a:solidFill>
                <a:hlinkClick r:id="rId2"/>
              </a:rPr>
              <a:t>http://slidehunter.com</a:t>
            </a:r>
            <a:endParaRPr lang="en-US" smtClean="0">
              <a:solidFill>
                <a:prstClr val="white"/>
              </a:solidFill>
            </a:endParaRPr>
          </a:p>
          <a:p>
            <a:r>
              <a:rPr lang="en-US" smtClean="0">
                <a:solidFill>
                  <a:prstClr val="white"/>
                </a:solidFill>
                <a:hlinkClick r:id="rId4"/>
              </a:rPr>
              <a:t>@slideh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temp\twitter5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6425315"/>
            <a:ext cx="223037" cy="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temp\world.png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7" y="6128767"/>
            <a:ext cx="197990" cy="19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420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79797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2855</TotalTime>
  <Words>82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2_Office Theme</vt:lpstr>
      <vt:lpstr>3-Year Plan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SlideHunter.com</dc:creator>
  <cp:keywords/>
  <dc:description/>
  <cp:lastModifiedBy>SlideModel</cp:lastModifiedBy>
  <cp:revision>104</cp:revision>
  <dcterms:created xsi:type="dcterms:W3CDTF">2013-05-22T19:00:45Z</dcterms:created>
  <dcterms:modified xsi:type="dcterms:W3CDTF">2016-12-05T19:31:33Z</dcterms:modified>
  <cp:category/>
</cp:coreProperties>
</file>