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9" r:id="rId2"/>
    <p:sldId id="289" r:id="rId3"/>
    <p:sldId id="290" r:id="rId4"/>
    <p:sldId id="291" r:id="rId5"/>
    <p:sldId id="292" r:id="rId6"/>
    <p:sldId id="293" r:id="rId7"/>
    <p:sldId id="294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75" autoAdjust="0"/>
  </p:normalViewPr>
  <p:slideViewPr>
    <p:cSldViewPr>
      <p:cViewPr varScale="1">
        <p:scale>
          <a:sx n="64" d="100"/>
          <a:sy n="64" d="100"/>
        </p:scale>
        <p:origin x="-1336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09E00-41C2-454C-B18D-DE4CC0F7C8DE}" type="datetimeFigureOut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C3A2B-EC67-4203-81D6-B023F23AA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683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6AC-BB5A-4F0E-BAB5-A6E5EF55A187}" type="datetimeFigureOut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E09-261F-4412-BF21-80DA06D3B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08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6AC-BB5A-4F0E-BAB5-A6E5EF55A187}" type="datetimeFigureOut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E09-261F-4412-BF21-80DA06D3B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70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6AC-BB5A-4F0E-BAB5-A6E5EF55A187}" type="datetimeFigureOut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E09-261F-4412-BF21-80DA06D3B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34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6AC-BB5A-4F0E-BAB5-A6E5EF55A187}" type="datetimeFigureOut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E09-261F-4412-BF21-80DA06D3B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5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6AC-BB5A-4F0E-BAB5-A6E5EF55A187}" type="datetimeFigureOut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E09-261F-4412-BF21-80DA06D3B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624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6AC-BB5A-4F0E-BAB5-A6E5EF55A187}" type="datetimeFigureOut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E09-261F-4412-BF21-80DA06D3B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16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6AC-BB5A-4F0E-BAB5-A6E5EF55A187}" type="datetimeFigureOut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E09-261F-4412-BF21-80DA06D3B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56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6AC-BB5A-4F0E-BAB5-A6E5EF55A187}" type="datetimeFigureOut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E09-261F-4412-BF21-80DA06D3B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44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6AC-BB5A-4F0E-BAB5-A6E5EF55A187}" type="datetimeFigureOut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E09-261F-4412-BF21-80DA06D3B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20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6AC-BB5A-4F0E-BAB5-A6E5EF55A187}" type="datetimeFigureOut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E09-261F-4412-BF21-80DA06D3B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84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6AC-BB5A-4F0E-BAB5-A6E5EF55A187}" type="datetimeFigureOut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E09-261F-4412-BF21-80DA06D3B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0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8C6AC-BB5A-4F0E-BAB5-A6E5EF55A187}" type="datetimeFigureOut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D1E09-261F-4412-BF21-80DA06D3B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30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常見之程式處理資料模式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45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資料處理常見程式功能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資料存取</a:t>
            </a:r>
            <a:endParaRPr lang="en-US" altLang="zh-TW" dirty="0" smtClean="0"/>
          </a:p>
          <a:p>
            <a:pPr lvl="1"/>
            <a:r>
              <a:rPr lang="zh-TW" altLang="en-US" dirty="0"/>
              <a:t>從檔案或網路</a:t>
            </a:r>
            <a:r>
              <a:rPr lang="zh-TW" altLang="en-US" dirty="0" smtClean="0"/>
              <a:t>伺服器存取</a:t>
            </a:r>
            <a:endParaRPr lang="zh-TW" altLang="en-US" dirty="0"/>
          </a:p>
          <a:p>
            <a:r>
              <a:rPr lang="zh-TW" altLang="en-US" dirty="0" smtClean="0"/>
              <a:t>由使用介面</a:t>
            </a:r>
            <a:r>
              <a:rPr lang="zh-TW" altLang="en-US" dirty="0"/>
              <a:t>輸入</a:t>
            </a:r>
          </a:p>
          <a:p>
            <a:r>
              <a:rPr lang="zh-TW" altLang="en-US" dirty="0" smtClean="0"/>
              <a:t>呈現資料</a:t>
            </a:r>
            <a:endParaRPr lang="en-US" altLang="zh-TW" dirty="0" smtClean="0"/>
          </a:p>
          <a:p>
            <a:pPr lvl="1"/>
            <a:r>
              <a:rPr lang="zh-TW" altLang="en-US" dirty="0"/>
              <a:t>洽當排版</a:t>
            </a:r>
            <a:r>
              <a:rPr lang="zh-TW" altLang="en-US" dirty="0" smtClean="0"/>
              <a:t>呈現文字及圖片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波形、影音播放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一般電腦應用程式、手機程式、網頁程式皆為類似的處理模式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089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網頁前端使用介面功能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資料存取</a:t>
            </a:r>
          </a:p>
          <a:p>
            <a:pPr lvl="1"/>
            <a:r>
              <a:rPr lang="zh-TW" altLang="en-US" dirty="0" smtClean="0"/>
              <a:t>由 </a:t>
            </a:r>
            <a:r>
              <a:rPr lang="en-US" altLang="zh-TW" dirty="0" smtClean="0"/>
              <a:t>web </a:t>
            </a:r>
            <a:r>
              <a:rPr lang="zh-TW" altLang="en-US" dirty="0" smtClean="0"/>
              <a:t>伺服器端上傳下載</a:t>
            </a:r>
            <a:endParaRPr lang="en-US" altLang="zh-TW" dirty="0" smtClean="0"/>
          </a:p>
          <a:p>
            <a:r>
              <a:rPr lang="zh-TW" altLang="en-US" dirty="0" smtClean="0"/>
              <a:t>由網頁介面輸入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網頁</a:t>
            </a:r>
            <a:r>
              <a:rPr lang="zh-TW" altLang="en-US" b="1" dirty="0" smtClean="0">
                <a:solidFill>
                  <a:srgbClr val="FF0000"/>
                </a:solidFill>
              </a:rPr>
              <a:t>表單</a:t>
            </a:r>
            <a:r>
              <a:rPr lang="zh-TW" altLang="en-US" b="1" dirty="0">
                <a:solidFill>
                  <a:srgbClr val="FF0000"/>
                </a:solidFill>
              </a:rPr>
              <a:t>介面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呈現</a:t>
            </a:r>
            <a:r>
              <a:rPr lang="zh-TW" altLang="en-US" dirty="0"/>
              <a:t>資料</a:t>
            </a: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網頁</a:t>
            </a:r>
            <a:r>
              <a:rPr lang="zh-TW" altLang="en-US" b="1" dirty="0" smtClean="0">
                <a:solidFill>
                  <a:srgbClr val="FF0000"/>
                </a:solidFill>
              </a:rPr>
              <a:t>排版呈現文字及圖片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網頁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繪圖</a:t>
            </a:r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如醫學影像、生醫訊號、動畫</a:t>
            </a:r>
            <a:endParaRPr lang="en-US" altLang="zh-TW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影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音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播放</a:t>
            </a:r>
            <a:endParaRPr lang="en-US" altLang="zh-TW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28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網頁表單範例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</a:t>
            </a:r>
            <a:r>
              <a:rPr lang="en-US" altLang="zh-TW" dirty="0" err="1"/>
              <a:t>mos2718.github.io</a:t>
            </a:r>
            <a:r>
              <a:rPr lang="en-US" altLang="zh-TW" dirty="0"/>
              <a:t>/</a:t>
            </a:r>
            <a:r>
              <a:rPr lang="en-US" altLang="zh-TW" dirty="0" err="1"/>
              <a:t>W1</a:t>
            </a:r>
            <a:r>
              <a:rPr lang="en-US" altLang="zh-TW" dirty="0"/>
              <a:t>/</a:t>
            </a:r>
            <a:r>
              <a:rPr lang="en-US" altLang="zh-TW" dirty="0" err="1"/>
              <a:t>P2ret.html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0192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zh-TW" altLang="en-US" dirty="0"/>
              <a:t>網頁排版呈現文字及圖片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r>
              <a:rPr lang="zh-TW" altLang="en-US" dirty="0" smtClean="0"/>
              <a:t>範例來源</a:t>
            </a:r>
            <a:r>
              <a:rPr lang="en-US" altLang="zh-TW" dirty="0" smtClean="0"/>
              <a:t>:</a:t>
            </a:r>
            <a:r>
              <a:rPr lang="zh-TW" altLang="en-US" dirty="0" smtClean="0"/>
              <a:t>慈大醫資網一期末報告</a:t>
            </a:r>
            <a:endParaRPr lang="en-US" altLang="zh-TW" dirty="0" smtClean="0"/>
          </a:p>
          <a:p>
            <a:r>
              <a:rPr lang="zh-TW" altLang="en-US" dirty="0" smtClean="0"/>
              <a:t>閩南語</a:t>
            </a:r>
            <a:r>
              <a:rPr lang="zh-TW" altLang="en-US" dirty="0"/>
              <a:t>不專業</a:t>
            </a:r>
            <a:r>
              <a:rPr lang="zh-TW" altLang="en-US" dirty="0" smtClean="0"/>
              <a:t>教學</a:t>
            </a:r>
            <a:endParaRPr lang="en-US" altLang="zh-TW" dirty="0"/>
          </a:p>
          <a:p>
            <a:pPr lvl="1"/>
            <a:r>
              <a:rPr lang="en-US" altLang="zh-TW" dirty="0"/>
              <a:t>http://</a:t>
            </a:r>
            <a:r>
              <a:rPr lang="en-US" altLang="zh-TW" dirty="0" smtClean="0"/>
              <a:t>203.64.84.113/</a:t>
            </a:r>
            <a:r>
              <a:rPr lang="en-US" altLang="zh-TW" dirty="0" err="1" smtClean="0"/>
              <a:t>STUpload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StFiles</a:t>
            </a:r>
            <a:r>
              <a:rPr lang="en-US" altLang="zh-TW" dirty="0" smtClean="0"/>
              <a:t>/104316104/20190615-0039/6-104316104/</a:t>
            </a:r>
            <a:r>
              <a:rPr lang="en-US" altLang="zh-TW" dirty="0" err="1" smtClean="0"/>
              <a:t>index.html</a:t>
            </a:r>
            <a:endParaRPr lang="en-US" altLang="zh-TW" dirty="0" smtClean="0"/>
          </a:p>
          <a:p>
            <a:r>
              <a:rPr lang="zh-TW" altLang="en-US" dirty="0"/>
              <a:t>物理教學</a:t>
            </a:r>
            <a:r>
              <a:rPr lang="zh-TW" altLang="en-US" dirty="0" smtClean="0"/>
              <a:t>網站</a:t>
            </a:r>
            <a:endParaRPr lang="en-US" altLang="zh-TW" dirty="0" smtClean="0"/>
          </a:p>
          <a:p>
            <a:pPr lvl="1"/>
            <a:r>
              <a:rPr lang="en-US" altLang="zh-TW" dirty="0"/>
              <a:t>http://203.64.84.113/</a:t>
            </a:r>
            <a:r>
              <a:rPr lang="en-US" altLang="zh-TW" dirty="0" err="1"/>
              <a:t>STUpload</a:t>
            </a:r>
            <a:r>
              <a:rPr lang="en-US" altLang="zh-TW" dirty="0"/>
              <a:t>/</a:t>
            </a:r>
            <a:r>
              <a:rPr lang="en-US" altLang="zh-TW" dirty="0" err="1"/>
              <a:t>StFiles</a:t>
            </a:r>
            <a:r>
              <a:rPr lang="en-US" altLang="zh-TW" dirty="0"/>
              <a:t>/</a:t>
            </a:r>
            <a:r>
              <a:rPr lang="en-US" altLang="zh-TW" dirty="0" err="1"/>
              <a:t>chhsiao</a:t>
            </a:r>
            <a:r>
              <a:rPr lang="en-US" altLang="zh-TW" dirty="0"/>
              <a:t>/20190615-0540/</a:t>
            </a:r>
            <a:r>
              <a:rPr lang="en-US" altLang="zh-TW" dirty="0" err="1"/>
              <a:t>104316224%E7%B6%B2%E4%B8%80%E6%9C%9F%E6%9C%AB%E5%B0%88%E6%A1%88</a:t>
            </a:r>
            <a:r>
              <a:rPr lang="en-US" altLang="zh-TW" dirty="0"/>
              <a:t>/</a:t>
            </a:r>
            <a:r>
              <a:rPr lang="en-US" altLang="zh-TW" dirty="0" err="1"/>
              <a:t>index.html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731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zh-TW" altLang="en-US" dirty="0"/>
              <a:t>網頁排版呈現文字及圖片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zh-TW" altLang="en-US" dirty="0" smtClean="0"/>
              <a:t>咖啡店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</a:t>
            </a:r>
            <a:r>
              <a:rPr lang="en-US" altLang="zh-TW" dirty="0"/>
              <a:t>://203.64.84.113/</a:t>
            </a:r>
            <a:r>
              <a:rPr lang="en-US" altLang="zh-TW" dirty="0" err="1"/>
              <a:t>STUpload</a:t>
            </a:r>
            <a:r>
              <a:rPr lang="en-US" altLang="zh-TW" dirty="0"/>
              <a:t>/</a:t>
            </a:r>
            <a:r>
              <a:rPr lang="en-US" altLang="zh-TW" dirty="0" err="1"/>
              <a:t>StFiles</a:t>
            </a:r>
            <a:r>
              <a:rPr lang="en-US" altLang="zh-TW" dirty="0"/>
              <a:t>/107316127/20190613-1155/%</a:t>
            </a:r>
            <a:r>
              <a:rPr lang="en-US" altLang="zh-TW" dirty="0" err="1"/>
              <a:t>E9%A6%96%E9%A0%81.html</a:t>
            </a:r>
            <a:endParaRPr lang="en-US" altLang="zh-TW" dirty="0" smtClean="0"/>
          </a:p>
          <a:p>
            <a:r>
              <a:rPr lang="zh-TW" altLang="en-US" dirty="0" smtClean="0"/>
              <a:t>線上二手書交易</a:t>
            </a:r>
            <a:endParaRPr lang="en-US" altLang="zh-TW" dirty="0" smtClean="0"/>
          </a:p>
          <a:p>
            <a:pPr lvl="1"/>
            <a:r>
              <a:rPr lang="en-US" altLang="zh-TW" dirty="0"/>
              <a:t>http://203.64.84.113/</a:t>
            </a:r>
            <a:r>
              <a:rPr lang="en-US" altLang="zh-TW" dirty="0" err="1"/>
              <a:t>STUpload</a:t>
            </a:r>
            <a:r>
              <a:rPr lang="en-US" altLang="zh-TW" dirty="0"/>
              <a:t>/</a:t>
            </a:r>
            <a:r>
              <a:rPr lang="en-US" altLang="zh-TW" dirty="0" err="1"/>
              <a:t>StFiles</a:t>
            </a:r>
            <a:r>
              <a:rPr lang="en-US" altLang="zh-TW" dirty="0"/>
              <a:t>/107316136/20190613-0321/107316136-</a:t>
            </a:r>
            <a:r>
              <a:rPr lang="en-US" altLang="zh-TW" dirty="0" err="1"/>
              <a:t>1.html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6708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常見的網頁排版模式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列表呈現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表格呈現多筆資料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排版呈現單筆資料</a:t>
            </a:r>
            <a:endParaRPr lang="en-US" altLang="zh-TW" dirty="0" smtClean="0"/>
          </a:p>
          <a:p>
            <a:pPr lvl="1"/>
            <a:r>
              <a:rPr lang="zh-TW" altLang="en-US" dirty="0"/>
              <a:t>如呈現</a:t>
            </a:r>
            <a:r>
              <a:rPr lang="zh-TW" altLang="en-US" dirty="0" smtClean="0"/>
              <a:t>病人、商品、某筆訂單、教材單元等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269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181</Words>
  <Application>Microsoft Office PowerPoint</Application>
  <PresentationFormat>如螢幕大小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常見之程式處理資料模式</vt:lpstr>
      <vt:lpstr>資料處理常見程式功能</vt:lpstr>
      <vt:lpstr>網頁前端使用介面功能</vt:lpstr>
      <vt:lpstr>網頁表單範例</vt:lpstr>
      <vt:lpstr>網頁排版呈現文字及圖片</vt:lpstr>
      <vt:lpstr>網頁排版呈現文字及圖片</vt:lpstr>
      <vt:lpstr>常見的網頁排版模式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輸入字元輸出 ASCII code 練習</dc:title>
  <dc:creator>User</dc:creator>
  <cp:lastModifiedBy>User</cp:lastModifiedBy>
  <cp:revision>40</cp:revision>
  <dcterms:created xsi:type="dcterms:W3CDTF">2018-07-12T01:52:21Z</dcterms:created>
  <dcterms:modified xsi:type="dcterms:W3CDTF">2019-06-23T21:00:36Z</dcterms:modified>
</cp:coreProperties>
</file>