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2D69C-A49D-644F-B30C-E5320C9A06F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874FC-4F60-C84E-8F0A-4021D361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9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874FC-4F60-C84E-8F0A-4021D3613B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9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A859-F4DA-7946-ABD4-01ED52735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08BC8-8D8D-534B-B670-C0E37DC69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68BC9-EF67-6241-BBC7-BC95DFEF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B0C-30A7-2C48-9E78-4178D4F5D3B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B7964-2DBC-B040-9212-3DEA496E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A0744-AB5E-F942-9FD2-64006C65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07A9-7842-7F45-A50A-EC1BCB54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5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310D-2783-C84F-81D3-260F51A4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5D01A-123A-F54C-BCC0-50432ACC1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6829-1424-C845-B7A4-D1755E90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B0C-30A7-2C48-9E78-4178D4F5D3B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DE69-7463-F947-93A5-DD071593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0D4E9-12F3-664A-8D7A-BA2FCFB2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07A9-7842-7F45-A50A-EC1BCB54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AF3C0-F1F0-3E4D-A344-3BEAF93F7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26C11-A90F-864D-8409-911B9287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C1E6D-0C4A-344E-9C09-C914EFA9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B0C-30A7-2C48-9E78-4178D4F5D3B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AA41B-3A67-FE45-B40F-50D87EF0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64F67-386F-7E4C-9EB7-5D83A6E6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07A9-7842-7F45-A50A-EC1BCB54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6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5A80-49FB-CC42-AE37-4DF71467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E6CB-0E9D-0A42-9BA4-DF7DAF82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958C3-16CD-F841-97CB-DB95F995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B0C-30A7-2C48-9E78-4178D4F5D3B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83921-B1DA-6944-B672-260CC6E4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75C2-5D21-6B49-B869-C2B686E2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07A9-7842-7F45-A50A-EC1BCB54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F640-844E-4842-AF91-F22C9A59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F6B1-0007-4C40-AA72-55D55D063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01B6D-162C-DD43-94E4-ADC2206C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B0C-30A7-2C48-9E78-4178D4F5D3B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644A-23AE-E74A-A201-A7C58736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F562-1B29-DF4A-888B-3DDEAB75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07A9-7842-7F45-A50A-EC1BCB54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0469-705C-9843-884A-DEF06D1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3F07-496A-9041-8F6F-C507773B2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27507-5A57-5843-8CF4-9B5D1FE16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EBB59-5F71-1E4E-96BF-B3969725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B0C-30A7-2C48-9E78-4178D4F5D3B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EF527-D923-FB4D-94AC-3443C1ED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C6334-336A-A54A-863B-08788FE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07A9-7842-7F45-A50A-EC1BCB54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B6E7-37AC-C84A-A476-5FB9FE10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0ED40-7335-4247-B5C8-C514A92D5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D193C-AF12-8A45-875E-70E7D05DE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FAAAF-D286-6F41-BF64-F6B7F127A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1A293-7AAA-AA4C-9852-DAA1FEC9C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DB71B-1586-604D-A1FF-7CF8F793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B0C-30A7-2C48-9E78-4178D4F5D3B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4BE75-799D-8648-8513-6CFBB260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053AF-0A21-4646-814E-A3C45FCE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07A9-7842-7F45-A50A-EC1BCB54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8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8E3C-723F-8A40-A093-8711EA13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C5166-A99A-5B4F-8485-6721EDE2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B0C-30A7-2C48-9E78-4178D4F5D3B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F26A0-0455-9147-80BC-1063CD62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6F698-BF48-4F45-A7FE-C440D941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07A9-7842-7F45-A50A-EC1BCB54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3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DE72A-DB28-2949-8B45-BA25CDC9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B0C-30A7-2C48-9E78-4178D4F5D3B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1BEFE-268F-9148-AA1B-B81AA2E2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5A030-119F-294F-A10C-43EC58BF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07A9-7842-7F45-A50A-EC1BCB54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7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1104-DB98-6447-B282-65FDBBED4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65336-2358-D14E-BC90-91665174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625C0-A7D4-E148-93C6-D44F6FF6B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99C35-5FD4-2C4D-8C5F-D92B6B54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B0C-30A7-2C48-9E78-4178D4F5D3B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ABA6D-2648-3749-BA91-622EFEB5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5F0A0-9B10-0B44-80F0-118133AB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07A9-7842-7F45-A50A-EC1BCB54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82D7-49C0-AA4B-9E2D-4D589A4C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850D7-27E7-F343-9C58-7AA0B35DA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27F84-5381-EC43-9653-08245949E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E94CA-0F0B-714C-91F0-C657C848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B0C-30A7-2C48-9E78-4178D4F5D3B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22EB7-3623-B343-B1E0-0C99F1B4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6377C-3AB2-E24F-9E58-7E5ACEE2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07A9-7842-7F45-A50A-EC1BCB54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0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9830B-217F-C344-B7F5-F26715FC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95FC-1BC3-D24D-9BAA-502C988A4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9B042-C083-1049-B3EB-1C15FE9F2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F8B0C-30A7-2C48-9E78-4178D4F5D3B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31D8B-46B1-9240-9FA7-A5E43B6C6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01F82-5737-1349-81D1-CCA1737C7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07A9-7842-7F45-A50A-EC1BCB54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8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AB415-BE7E-864A-8F9A-D8D10904D722}"/>
              </a:ext>
            </a:extLst>
          </p:cNvPr>
          <p:cNvSpPr txBox="1"/>
          <p:nvPr/>
        </p:nvSpPr>
        <p:spPr>
          <a:xfrm>
            <a:off x="36786" y="35223"/>
            <a:ext cx="12118428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Interesting title about rats and/or rain</a:t>
            </a:r>
          </a:p>
          <a:p>
            <a:pPr algn="ctr"/>
            <a:r>
              <a:rPr lang="en-US" sz="1600" b="1" dirty="0"/>
              <a:t>Group: Team Member A, Team Member B</a:t>
            </a:r>
            <a:endParaRPr 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40323-7B53-7E40-B3F9-89264E49E917}"/>
              </a:ext>
            </a:extLst>
          </p:cNvPr>
          <p:cNvSpPr txBox="1"/>
          <p:nvPr/>
        </p:nvSpPr>
        <p:spPr>
          <a:xfrm>
            <a:off x="36786" y="1166648"/>
            <a:ext cx="38310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Aims and Hypotheses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8BBA5-CDAD-B14C-8B1F-9C04FEA0C96E}"/>
              </a:ext>
            </a:extLst>
          </p:cNvPr>
          <p:cNvSpPr txBox="1"/>
          <p:nvPr/>
        </p:nvSpPr>
        <p:spPr>
          <a:xfrm>
            <a:off x="36786" y="3621512"/>
            <a:ext cx="383102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Statistical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20B1F-CA55-D04F-83A8-F0BA5DDEBD82}"/>
              </a:ext>
            </a:extLst>
          </p:cNvPr>
          <p:cNvSpPr txBox="1"/>
          <p:nvPr/>
        </p:nvSpPr>
        <p:spPr>
          <a:xfrm>
            <a:off x="4014951" y="1166648"/>
            <a:ext cx="4162097" cy="55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Pretty Graph(s)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F12F1-564D-854D-B424-2E072B38B558}"/>
              </a:ext>
            </a:extLst>
          </p:cNvPr>
          <p:cNvSpPr txBox="1"/>
          <p:nvPr/>
        </p:nvSpPr>
        <p:spPr>
          <a:xfrm>
            <a:off x="8324192" y="4443395"/>
            <a:ext cx="38310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Conclusions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2BFCA-54C1-C744-AD6B-87E3F1522E46}"/>
              </a:ext>
            </a:extLst>
          </p:cNvPr>
          <p:cNvSpPr txBox="1"/>
          <p:nvPr/>
        </p:nvSpPr>
        <p:spPr>
          <a:xfrm>
            <a:off x="8324192" y="1162091"/>
            <a:ext cx="383102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Results Write-Up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E271B-4F43-2E4F-B0FB-4043DC622D89}"/>
              </a:ext>
            </a:extLst>
          </p:cNvPr>
          <p:cNvSpPr txBox="1"/>
          <p:nvPr/>
        </p:nvSpPr>
        <p:spPr>
          <a:xfrm>
            <a:off x="4014950" y="4997393"/>
            <a:ext cx="416209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Figure-Legend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</Words>
  <Application>Microsoft Macintosh PowerPoint</Application>
  <PresentationFormat>Widescreen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Hodge, Josh A</dc:creator>
  <cp:lastModifiedBy>Hodge, Josh A</cp:lastModifiedBy>
  <cp:revision>2</cp:revision>
  <dcterms:created xsi:type="dcterms:W3CDTF">2019-09-23T14:34:56Z</dcterms:created>
  <dcterms:modified xsi:type="dcterms:W3CDTF">2019-09-23T14:45:39Z</dcterms:modified>
</cp:coreProperties>
</file>