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E421"/>
    <a:srgbClr val="9C9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120" y="-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11A-92B2-7D46-A70C-4710EF3115B8}" type="datetimeFigureOut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E31-EAA9-0E42-885C-C922BDB0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11A-92B2-7D46-A70C-4710EF3115B8}" type="datetimeFigureOut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E31-EAA9-0E42-885C-C922BDB0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2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11A-92B2-7D46-A70C-4710EF3115B8}" type="datetimeFigureOut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E31-EAA9-0E42-885C-C922BDB0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9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11A-92B2-7D46-A70C-4710EF3115B8}" type="datetimeFigureOut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E31-EAA9-0E42-885C-C922BDB0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1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11A-92B2-7D46-A70C-4710EF3115B8}" type="datetimeFigureOut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E31-EAA9-0E42-885C-C922BDB0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6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11A-92B2-7D46-A70C-4710EF3115B8}" type="datetimeFigureOut">
              <a:rPr lang="en-US" smtClean="0"/>
              <a:t>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E31-EAA9-0E42-885C-C922BDB0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6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11A-92B2-7D46-A70C-4710EF3115B8}" type="datetimeFigureOut">
              <a:rPr lang="en-US" smtClean="0"/>
              <a:t>9/10/13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E31-EAA9-0E42-885C-C922BDB0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6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11A-92B2-7D46-A70C-4710EF3115B8}" type="datetimeFigureOut">
              <a:rPr lang="en-US" smtClean="0"/>
              <a:t>9/10/13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E31-EAA9-0E42-885C-C922BDB0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11A-92B2-7D46-A70C-4710EF3115B8}" type="datetimeFigureOut">
              <a:rPr lang="en-US" smtClean="0"/>
              <a:t>9/10/13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E31-EAA9-0E42-885C-C922BDB0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1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11A-92B2-7D46-A70C-4710EF3115B8}" type="datetimeFigureOut">
              <a:rPr lang="en-US" smtClean="0"/>
              <a:t>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E31-EAA9-0E42-885C-C922BDB0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5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11A-92B2-7D46-A70C-4710EF3115B8}" type="datetimeFigureOut">
              <a:rPr lang="en-US" smtClean="0"/>
              <a:t>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E31-EAA9-0E42-885C-C922BDB0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7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3711A-92B2-7D46-A70C-4710EF3115B8}" type="datetimeFigureOut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E4E31-EAA9-0E42-885C-C922BDB0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2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6.885 Lecture 3</a:t>
            </a:r>
            <a:br>
              <a:rPr lang="en-US" dirty="0" smtClean="0"/>
            </a:br>
            <a:r>
              <a:rPr lang="en-US" dirty="0" smtClean="0"/>
              <a:t>Wrangling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 Madden</a:t>
            </a:r>
          </a:p>
          <a:p>
            <a:r>
              <a:rPr lang="en-US" dirty="0" err="1" smtClean="0"/>
              <a:t>Anant</a:t>
            </a:r>
            <a:r>
              <a:rPr lang="en-US" dirty="0" smtClean="0"/>
              <a:t> </a:t>
            </a:r>
            <a:r>
              <a:rPr lang="en-US" dirty="0" err="1" smtClean="0"/>
              <a:t>Bhardwaj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31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Pasted Graphic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6" b="-1886"/>
          <a:stretch>
            <a:fillRect/>
          </a:stretch>
        </p:blipFill>
        <p:spPr>
          <a:xfrm>
            <a:off x="183662" y="4376613"/>
            <a:ext cx="4373368" cy="2405184"/>
          </a:xfrm>
        </p:spPr>
      </p:pic>
      <p:sp>
        <p:nvSpPr>
          <p:cNvPr id="5" name="TextBox 4"/>
          <p:cNvSpPr txBox="1"/>
          <p:nvPr/>
        </p:nvSpPr>
        <p:spPr>
          <a:xfrm>
            <a:off x="380999" y="1417638"/>
            <a:ext cx="470876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				</a:t>
            </a:r>
            <a:r>
              <a:rPr lang="en-US" sz="1600" u="sng" dirty="0" smtClean="0"/>
              <a:t>Hierarchy (IMS)</a:t>
            </a:r>
          </a:p>
          <a:p>
            <a:r>
              <a:rPr lang="en-US" sz="1600" dirty="0" smtClean="0"/>
              <a:t>Wheel</a:t>
            </a:r>
          </a:p>
          <a:p>
            <a:r>
              <a:rPr lang="en-US" sz="1600" dirty="0" smtClean="0"/>
              <a:t>	supplied-by store1 for $5</a:t>
            </a:r>
          </a:p>
          <a:p>
            <a:r>
              <a:rPr lang="en-US" sz="1600" dirty="0" smtClean="0"/>
              <a:t>		store1 – 26 main </a:t>
            </a:r>
            <a:r>
              <a:rPr lang="en-US" sz="1600" dirty="0" err="1" smtClean="0"/>
              <a:t>st</a:t>
            </a:r>
            <a:endParaRPr lang="en-US" sz="1600" dirty="0" smtClean="0"/>
          </a:p>
          <a:p>
            <a:r>
              <a:rPr lang="en-US" sz="1600" dirty="0" smtClean="0"/>
              <a:t>	supplied-by store2 for $6</a:t>
            </a:r>
          </a:p>
          <a:p>
            <a:r>
              <a:rPr lang="en-US" sz="1600" dirty="0" smtClean="0"/>
              <a:t>		store2 – 32 </a:t>
            </a:r>
            <a:r>
              <a:rPr lang="en-US" sz="1600" dirty="0" err="1" smtClean="0"/>
              <a:t>vassar</a:t>
            </a:r>
            <a:r>
              <a:rPr lang="en-US" sz="1600" dirty="0" smtClean="0"/>
              <a:t> </a:t>
            </a:r>
            <a:r>
              <a:rPr lang="en-US" sz="1600" dirty="0" err="1" smtClean="0"/>
              <a:t>st</a:t>
            </a:r>
            <a:endParaRPr lang="en-US" sz="1600" dirty="0" smtClean="0"/>
          </a:p>
          <a:p>
            <a:r>
              <a:rPr lang="en-US" sz="1600" dirty="0" smtClean="0"/>
              <a:t>Frame</a:t>
            </a:r>
          </a:p>
          <a:p>
            <a:r>
              <a:rPr lang="en-US" sz="1600" dirty="0" smtClean="0"/>
              <a:t>	supplied-by store1 for $12</a:t>
            </a:r>
          </a:p>
          <a:p>
            <a:r>
              <a:rPr lang="en-US" sz="1600" dirty="0" smtClean="0"/>
              <a:t>		store1 – 26 main </a:t>
            </a:r>
            <a:r>
              <a:rPr lang="en-US" sz="1600" dirty="0" err="1" smtClean="0"/>
              <a:t>st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591876" y="3998461"/>
            <a:ext cx="1914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Network (</a:t>
            </a:r>
            <a:r>
              <a:rPr lang="en-US" u="sng" dirty="0" err="1" smtClean="0"/>
              <a:t>Codasyl</a:t>
            </a:r>
            <a:r>
              <a:rPr lang="en-US" u="sng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89768" y="1417638"/>
            <a:ext cx="332288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Relational</a:t>
            </a:r>
          </a:p>
          <a:p>
            <a:endParaRPr lang="en-US" u="sng" dirty="0"/>
          </a:p>
          <a:p>
            <a:r>
              <a:rPr lang="en-US" dirty="0" smtClean="0"/>
              <a:t>(part1, wheel)</a:t>
            </a:r>
          </a:p>
          <a:p>
            <a:r>
              <a:rPr lang="en-US" dirty="0" smtClean="0"/>
              <a:t>(part2, frame)</a:t>
            </a:r>
          </a:p>
          <a:p>
            <a:endParaRPr lang="en-US" dirty="0"/>
          </a:p>
          <a:p>
            <a:r>
              <a:rPr lang="en-US" dirty="0" smtClean="0"/>
              <a:t>(store1, 26 main </a:t>
            </a:r>
            <a:r>
              <a:rPr lang="en-US" dirty="0" err="1" smtClean="0"/>
              <a:t>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(store2, 32 </a:t>
            </a:r>
            <a:r>
              <a:rPr lang="en-US" dirty="0" err="1" smtClean="0"/>
              <a:t>vassar</a:t>
            </a:r>
            <a:r>
              <a:rPr lang="en-US" dirty="0" smtClean="0"/>
              <a:t> </a:t>
            </a:r>
            <a:r>
              <a:rPr lang="en-US" dirty="0" err="1" smtClean="0"/>
              <a:t>st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(supplied-by1, part1, store1, $5)</a:t>
            </a:r>
          </a:p>
          <a:p>
            <a:r>
              <a:rPr lang="en-US" dirty="0" smtClean="0"/>
              <a:t>(supplied-by2, part2, store1, $12)</a:t>
            </a:r>
          </a:p>
          <a:p>
            <a:r>
              <a:rPr lang="en-US" dirty="0" smtClean="0"/>
              <a:t>(supplied-by3, part1, store2, $6)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08978" y="830074"/>
            <a:ext cx="2989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Efficiency unclear without concrete implementation proposal</a:t>
            </a:r>
          </a:p>
        </p:txBody>
      </p:sp>
      <p:sp>
        <p:nvSpPr>
          <p:cNvPr id="9" name="Rectangle 8"/>
          <p:cNvSpPr/>
          <p:nvPr/>
        </p:nvSpPr>
        <p:spPr>
          <a:xfrm>
            <a:off x="6108978" y="-22324"/>
            <a:ext cx="31737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45E421"/>
                </a:solidFill>
              </a:rPr>
              <a:t>Fully expressive</a:t>
            </a:r>
          </a:p>
          <a:p>
            <a:r>
              <a:rPr lang="en-US" dirty="0" smtClean="0">
                <a:solidFill>
                  <a:srgbClr val="45E421"/>
                </a:solidFill>
              </a:rPr>
              <a:t>Logical and physical data model</a:t>
            </a:r>
            <a:endParaRPr lang="en-US" dirty="0">
              <a:solidFill>
                <a:srgbClr val="45E421"/>
              </a:solidFill>
            </a:endParaRPr>
          </a:p>
          <a:p>
            <a:r>
              <a:rPr lang="en-US" dirty="0" smtClean="0">
                <a:solidFill>
                  <a:srgbClr val="45E421"/>
                </a:solidFill>
              </a:rPr>
              <a:t>Intuitive programming model</a:t>
            </a:r>
            <a:endParaRPr lang="en-US" dirty="0">
              <a:solidFill>
                <a:srgbClr val="45E42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2377" y="601474"/>
            <a:ext cx="2989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Duplicated data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Lack of data independence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 high level language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19962" y="5151673"/>
            <a:ext cx="45668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Very complicated “navigational” programming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Lack of data independence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 high level language</a:t>
            </a:r>
          </a:p>
          <a:p>
            <a:r>
              <a:rPr lang="en-US" dirty="0" smtClean="0">
                <a:solidFill>
                  <a:srgbClr val="9C9D13"/>
                </a:solidFill>
              </a:rPr>
              <a:t>Programmer in full control</a:t>
            </a:r>
          </a:p>
        </p:txBody>
      </p:sp>
    </p:spTree>
    <p:extLst>
      <p:ext uri="{BB962C8B-B14F-4D97-AF65-F5344CB8AC3E}">
        <p14:creationId xmlns:p14="http://schemas.microsoft.com/office/powerpoint/2010/main" val="40384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2987</TotalTime>
  <Words>117</Words>
  <Application>Microsoft Macintosh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6.885 Lecture 3 Wrangling</vt:lpstr>
      <vt:lpstr>Example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Madden</dc:creator>
  <cp:lastModifiedBy>Sam Madden</cp:lastModifiedBy>
  <cp:revision>7</cp:revision>
  <dcterms:created xsi:type="dcterms:W3CDTF">2013-09-10T14:00:02Z</dcterms:created>
  <dcterms:modified xsi:type="dcterms:W3CDTF">2013-09-12T15:47:21Z</dcterms:modified>
</cp:coreProperties>
</file>