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4"/>
  </p:sldMasterIdLst>
  <p:sldIdLst>
    <p:sldId id="256" r:id="rId5"/>
    <p:sldId id="270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FDB7DA-9A2F-456F-B13A-F6FAC1888A4E}">
          <p14:sldIdLst>
            <p14:sldId id="256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96FB1-1668-4184-A072-E3C2349FC047}" v="4" dt="2023-11-13T22:12:3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Learn/Getting_started_with_the_web/JavaScript_bas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225CA8D-2DE4-6B0B-19EE-29B6557A7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7" r="-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9249-C3CB-6115-D0F9-481C5772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66255"/>
            <a:ext cx="11478491" cy="1870363"/>
          </a:xfrm>
        </p:spPr>
        <p:txBody>
          <a:bodyPr>
            <a:noAutofit/>
          </a:bodyPr>
          <a:lstStyle/>
          <a:p>
            <a:pPr algn="r"/>
            <a: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UC15 – Desenvolver e organizar elementos estruturais de sites</a:t>
            </a:r>
            <a:b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8EF1-7E00-153E-3C91-924E738E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2202863"/>
            <a:ext cx="2521424" cy="4336481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Aula 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Revisão</a:t>
            </a:r>
            <a:r>
              <a:rPr lang="en-US" dirty="0">
                <a:solidFill>
                  <a:schemeClr val="bg1"/>
                </a:solidFill>
              </a:rPr>
              <a:t> JavaScript</a:t>
            </a:r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Noções básicas de </a:t>
            </a:r>
            <a:r>
              <a:rPr lang="pt-BR" dirty="0" err="1">
                <a:hlinkClick r:id="rId2"/>
              </a:rPr>
              <a:t>JavaScript</a:t>
            </a:r>
            <a:r>
              <a:rPr lang="pt-BR" dirty="0">
                <a:hlinkClick r:id="rId2"/>
              </a:rPr>
              <a:t> - Aprendendo desenvolvimento web | MDN (mozilla.org)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Condicionais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Funções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Eventos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Revisão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B29BFD-7A14-49E6-A142-E66F563D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que é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É uma linguagem de programação que pode ser executada em um navegador. Com o </a:t>
            </a:r>
            <a:r>
              <a:rPr lang="pt-BR" dirty="0" err="1">
                <a:solidFill>
                  <a:schemeClr val="bg1"/>
                </a:solidFill>
              </a:rPr>
              <a:t>js</a:t>
            </a:r>
            <a:r>
              <a:rPr lang="pt-BR" dirty="0">
                <a:solidFill>
                  <a:schemeClr val="bg1"/>
                </a:solidFill>
              </a:rPr>
              <a:t> é possível ver mensagens e informações relevantes, verificar ou alterar a apresentação visual das páginas.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Para que server?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Como a linguagem consegue um perfeita integração com HTML através de scripts podemos usá-la para diversas finalidades: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Controle do comportamento do navegador;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Permite inserir vários efeitos;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Executar instruções como resposta as ações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449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Variáveis e Comentários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Variávies</a:t>
            </a:r>
            <a:r>
              <a:rPr lang="pt-BR" dirty="0">
                <a:solidFill>
                  <a:schemeClr val="bg1"/>
                </a:solidFill>
              </a:rPr>
              <a:t> são contêiners que armazenam valores.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Por boas práticas, devemos declarar uma variável antes de usá-la;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minhavariavel</a:t>
            </a:r>
            <a:r>
              <a:rPr lang="pt-BR" dirty="0">
                <a:solidFill>
                  <a:schemeClr val="bg1"/>
                </a:solidFill>
              </a:rPr>
              <a:t> = “Emerson”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outravariavel</a:t>
            </a:r>
            <a:r>
              <a:rPr lang="pt-BR" dirty="0">
                <a:solidFill>
                  <a:schemeClr val="bg1"/>
                </a:solidFill>
              </a:rPr>
              <a:t> = 10;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outraVariavel</a:t>
            </a:r>
            <a:r>
              <a:rPr lang="pt-BR" dirty="0">
                <a:solidFill>
                  <a:schemeClr val="bg1"/>
                </a:solidFill>
              </a:rPr>
              <a:t> = “10”</a:t>
            </a:r>
          </a:p>
          <a:p>
            <a:r>
              <a:rPr lang="pt-BR" dirty="0">
                <a:solidFill>
                  <a:schemeClr val="bg1"/>
                </a:solidFill>
              </a:rPr>
              <a:t>Comentários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/*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	Tudo aqui no meio é comentário, pode usar várias linhas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*/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// Este é um comentário de apenas uma linha</a:t>
            </a:r>
          </a:p>
        </p:txBody>
      </p:sp>
    </p:spTree>
    <p:extLst>
      <p:ext uri="{BB962C8B-B14F-4D97-AF65-F5344CB8AC3E}">
        <p14:creationId xmlns:p14="http://schemas.microsoft.com/office/powerpoint/2010/main" val="12956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Operadores são </a:t>
            </a:r>
            <a:r>
              <a:rPr lang="pt-BR" dirty="0" err="1">
                <a:solidFill>
                  <a:schemeClr val="bg1"/>
                </a:solidFill>
              </a:rPr>
              <a:t>simbolos</a:t>
            </a:r>
            <a:r>
              <a:rPr lang="pt-BR" dirty="0">
                <a:solidFill>
                  <a:schemeClr val="bg1"/>
                </a:solidFill>
              </a:rPr>
              <a:t> matemáticos que produzem resultados baseados em dois valores ou variáveis.</a:t>
            </a:r>
          </a:p>
          <a:p>
            <a:r>
              <a:rPr lang="pt-BR" dirty="0">
                <a:solidFill>
                  <a:schemeClr val="bg1"/>
                </a:solidFill>
              </a:rPr>
              <a:t>+  -&gt;  Adição ou concatenação</a:t>
            </a:r>
          </a:p>
          <a:p>
            <a:r>
              <a:rPr lang="pt-BR" dirty="0">
                <a:solidFill>
                  <a:schemeClr val="bg1"/>
                </a:solidFill>
              </a:rPr>
              <a:t>- * / -&gt; Subtração, multiplicação e divisão</a:t>
            </a:r>
          </a:p>
          <a:p>
            <a:r>
              <a:rPr lang="pt-BR" dirty="0">
                <a:solidFill>
                  <a:schemeClr val="bg1"/>
                </a:solidFill>
              </a:rPr>
              <a:t>=  -&gt;  Atribuição, não representa igualdade</a:t>
            </a:r>
          </a:p>
          <a:p>
            <a:r>
              <a:rPr lang="pt-BR" dirty="0">
                <a:solidFill>
                  <a:schemeClr val="bg1"/>
                </a:solidFill>
              </a:rPr>
              <a:t>=== -&gt; Igualdade estrita, valida se dois valores são iguais. Retorna </a:t>
            </a:r>
            <a:r>
              <a:rPr lang="pt-BR" dirty="0" err="1">
                <a:solidFill>
                  <a:schemeClr val="bg1"/>
                </a:solidFill>
              </a:rPr>
              <a:t>true</a:t>
            </a:r>
            <a:r>
              <a:rPr lang="pt-BR" dirty="0">
                <a:solidFill>
                  <a:schemeClr val="bg1"/>
                </a:solidFill>
              </a:rPr>
              <a:t>/false</a:t>
            </a:r>
          </a:p>
          <a:p>
            <a:r>
              <a:rPr lang="pt-BR" dirty="0">
                <a:solidFill>
                  <a:schemeClr val="bg1"/>
                </a:solidFill>
              </a:rPr>
              <a:t>!, !==  -&gt; Não e não é igual</a:t>
            </a:r>
          </a:p>
        </p:txBody>
      </p:sp>
    </p:spTree>
    <p:extLst>
      <p:ext uri="{BB962C8B-B14F-4D97-AF65-F5344CB8AC3E}">
        <p14:creationId xmlns:p14="http://schemas.microsoft.com/office/powerpoint/2010/main" val="186792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Condicionais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São estruturas de código que testam se uma expressão retorna verdadeiro ou falso.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iceCream</a:t>
            </a:r>
            <a:r>
              <a:rPr lang="pt-BR" dirty="0">
                <a:solidFill>
                  <a:schemeClr val="bg1"/>
                </a:solidFill>
              </a:rPr>
              <a:t> = “chocolate”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iceCream</a:t>
            </a:r>
            <a:r>
              <a:rPr lang="pt-BR" dirty="0">
                <a:solidFill>
                  <a:schemeClr val="bg1"/>
                </a:solidFill>
              </a:rPr>
              <a:t> ===“chocolate”) {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	</a:t>
            </a:r>
            <a:r>
              <a:rPr lang="pt-BR" dirty="0" err="1">
                <a:solidFill>
                  <a:schemeClr val="bg1"/>
                </a:solidFill>
              </a:rPr>
              <a:t>alert</a:t>
            </a:r>
            <a:r>
              <a:rPr lang="pt-BR" dirty="0">
                <a:solidFill>
                  <a:schemeClr val="bg1"/>
                </a:solidFill>
              </a:rPr>
              <a:t>(“Sim, eu gosto de chocolate!”);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} </a:t>
            </a:r>
            <a:r>
              <a:rPr lang="pt-BR" dirty="0" err="1">
                <a:solidFill>
                  <a:schemeClr val="bg1"/>
                </a:solidFill>
              </a:rPr>
              <a:t>else</a:t>
            </a:r>
            <a:r>
              <a:rPr lang="pt-BR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	</a:t>
            </a:r>
            <a:r>
              <a:rPr lang="pt-BR" dirty="0" err="1">
                <a:solidFill>
                  <a:schemeClr val="bg1"/>
                </a:solidFill>
              </a:rPr>
              <a:t>alert</a:t>
            </a:r>
            <a:r>
              <a:rPr lang="pt-BR" dirty="0">
                <a:solidFill>
                  <a:schemeClr val="bg1"/>
                </a:solidFill>
              </a:rPr>
              <a:t>(“Ah, mas meu favorito é chocolate.”);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7661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São uma forma de empacotar uma funcionalidade que desejamos reusar. Existem funções nativas do código e podemos criar nossas próprias funções.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document.querySelector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alert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myFunction</a:t>
            </a:r>
            <a:r>
              <a:rPr lang="pt-BR" dirty="0">
                <a:solidFill>
                  <a:schemeClr val="bg1"/>
                </a:solidFill>
              </a:rPr>
              <a:t> (arg1, arg2) {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	operação1;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	operação2;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92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São estruturas de código que detectam o comportamento do navegador e executam o código em resposta.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document.querySelector</a:t>
            </a:r>
            <a:r>
              <a:rPr lang="pt-BR" dirty="0">
                <a:solidFill>
                  <a:schemeClr val="bg1"/>
                </a:solidFill>
              </a:rPr>
              <a:t>(“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”).</a:t>
            </a:r>
            <a:r>
              <a:rPr lang="pt-BR" dirty="0" err="1">
                <a:solidFill>
                  <a:schemeClr val="bg1"/>
                </a:solidFill>
              </a:rPr>
              <a:t>addEventListener</a:t>
            </a:r>
            <a:r>
              <a:rPr lang="pt-BR" dirty="0">
                <a:solidFill>
                  <a:schemeClr val="bg1"/>
                </a:solidFill>
              </a:rPr>
              <a:t>(“click”,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	</a:t>
            </a:r>
            <a:r>
              <a:rPr lang="pt-BR" dirty="0" err="1">
                <a:solidFill>
                  <a:schemeClr val="bg1"/>
                </a:solidFill>
              </a:rPr>
              <a:t>alert</a:t>
            </a:r>
            <a:r>
              <a:rPr lang="pt-BR" dirty="0">
                <a:solidFill>
                  <a:schemeClr val="bg1"/>
                </a:solidFill>
              </a:rPr>
              <a:t> (“Pare de clicar!”);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229605133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9331f30d-18d7-4873-bbfa-7d4f3fb38c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D1420D38BD334083384A145A2FBE15" ma:contentTypeVersion="20" ma:contentTypeDescription="Crie um novo documento." ma:contentTypeScope="" ma:versionID="6f500d4a8805361cc24f2015e744fca3">
  <xsd:schema xmlns:xsd="http://www.w3.org/2001/XMLSchema" xmlns:xs="http://www.w3.org/2001/XMLSchema" xmlns:p="http://schemas.microsoft.com/office/2006/metadata/properties" xmlns:ns1="http://schemas.microsoft.com/sharepoint/v3" xmlns:ns3="a0bd27cc-c128-4dfc-913f-a6589a5e51a8" xmlns:ns4="9331f30d-18d7-4873-bbfa-7d4f3fb38c77" targetNamespace="http://schemas.microsoft.com/office/2006/metadata/properties" ma:root="true" ma:fieldsID="b86c79930d8235f2c2916ff8389f77c1" ns1:_="" ns3:_="" ns4:_="">
    <xsd:import namespace="http://schemas.microsoft.com/sharepoint/v3"/>
    <xsd:import namespace="a0bd27cc-c128-4dfc-913f-a6589a5e51a8"/>
    <xsd:import namespace="9331f30d-18d7-4873-bbfa-7d4f3fb38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d27cc-c128-4dfc-913f-a6589a5e51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1f30d-18d7-4873-bbfa-7d4f3fb38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FC2B92-57D1-4561-B837-93B3F5178014}">
  <ds:schemaRefs>
    <ds:schemaRef ds:uri="http://schemas.microsoft.com/office/2006/documentManagement/types"/>
    <ds:schemaRef ds:uri="http://purl.org/dc/terms/"/>
    <ds:schemaRef ds:uri="http://purl.org/dc/elements/1.1/"/>
    <ds:schemaRef ds:uri="9331f30d-18d7-4873-bbfa-7d4f3fb38c77"/>
    <ds:schemaRef ds:uri="http://schemas.microsoft.com/office/2006/metadata/properties"/>
    <ds:schemaRef ds:uri="http://www.w3.org/XML/1998/namespace"/>
    <ds:schemaRef ds:uri="a0bd27cc-c128-4dfc-913f-a6589a5e51a8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7D7ADF-D730-4164-992F-8CC19CCB5C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8D4CFD-B4E6-479D-8542-C55F674C2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0bd27cc-c128-4dfc-913f-a6589a5e51a8"/>
    <ds:schemaRef ds:uri="9331f30d-18d7-4873-bbfa-7d4f3fb38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1259</TotalTime>
  <Words>387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Univers Condensed Light</vt:lpstr>
      <vt:lpstr>Walbaum Display Light</vt:lpstr>
      <vt:lpstr>AngleLinesVTI</vt:lpstr>
      <vt:lpstr>UC15 – Desenvolver e organizar elementos estruturais de sites </vt:lpstr>
      <vt:lpstr>Objetivos</vt:lpstr>
      <vt:lpstr>Revisão</vt:lpstr>
      <vt:lpstr>Variáveis e Comentários</vt:lpstr>
      <vt:lpstr>operadores</vt:lpstr>
      <vt:lpstr>Condicionais</vt:lpstr>
      <vt:lpstr>Funções</vt:lpstr>
      <vt:lpstr>Eventos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UC15 – Desenvolver e organizar elementos estruturais de sites</dc:title>
  <dc:creator>Emerson Inocente</dc:creator>
  <cp:lastModifiedBy>Emerson Meneses Inocente</cp:lastModifiedBy>
  <cp:revision>10</cp:revision>
  <dcterms:created xsi:type="dcterms:W3CDTF">2023-09-02T21:29:39Z</dcterms:created>
  <dcterms:modified xsi:type="dcterms:W3CDTF">2023-11-13T22:12:39Z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0x010100B3D1420D38BD334083384A145A2FBE15</vt:lpwstr>
  </property>
</Properties>
</file>