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57"/>
            <p14:sldId id="258"/>
            <p14:sldId id="261"/>
            <p14:sldId id="260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23FDF-775F-49B3-AF48-8F95DE2AC6DE}" v="19" dt="2023-09-03T12:30:3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DC623FDF-775F-49B3-AF48-8F95DE2AC6DE}"/>
    <pc:docChg chg="undo custSel addSld delSld modSld sldOrd addMainMaster delMainMaster addSection delSection modSection">
      <pc:chgData name="Emerson Inocente" userId="fc384103c10aad04" providerId="LiveId" clId="{DC623FDF-775F-49B3-AF48-8F95DE2AC6DE}" dt="2023-09-03T13:33:50.838" v="1774" actId="20577"/>
      <pc:docMkLst>
        <pc:docMk/>
      </pc:docMkLst>
      <pc:sldChg chg="addSp delSp modSp new mod setBg modClrScheme delDesignElem chgLayout">
        <pc:chgData name="Emerson Inocente" userId="fc384103c10aad04" providerId="LiveId" clId="{DC623FDF-775F-49B3-AF48-8F95DE2AC6DE}" dt="2023-09-03T12:29:49.333" v="1742"/>
        <pc:sldMkLst>
          <pc:docMk/>
          <pc:sldMk cId="843626262" sldId="256"/>
        </pc:sldMkLst>
        <pc:spChg chg="mod">
          <ac:chgData name="Emerson Inocente" userId="fc384103c10aad04" providerId="LiveId" clId="{DC623FDF-775F-49B3-AF48-8F95DE2AC6DE}" dt="2023-09-02T21:33:00.556" v="21" actId="207"/>
          <ac:spMkLst>
            <pc:docMk/>
            <pc:sldMk cId="843626262" sldId="256"/>
            <ac:spMk id="2" creationId="{D7559249-C3CB-6115-D0F9-481C577263EB}"/>
          </ac:spMkLst>
        </pc:spChg>
        <pc:spChg chg="mod">
          <ac:chgData name="Emerson Inocente" userId="fc384103c10aad04" providerId="LiveId" clId="{DC623FDF-775F-49B3-AF48-8F95DE2AC6DE}" dt="2023-09-02T21:32:00.014" v="16" actId="14100"/>
          <ac:spMkLst>
            <pc:docMk/>
            <pc:sldMk cId="843626262" sldId="256"/>
            <ac:spMk id="3" creationId="{D27A8EF1-7E00-153E-3C91-924E738E8054}"/>
          </ac:spMkLst>
        </pc:spChg>
        <pc:spChg chg="add del">
          <ac:chgData name="Emerson Inocente" userId="fc384103c10aad04" providerId="LiveId" clId="{DC623FDF-775F-49B3-AF48-8F95DE2AC6DE}" dt="2023-09-03T12:29:49.333" v="1742"/>
          <ac:spMkLst>
            <pc:docMk/>
            <pc:sldMk cId="843626262" sldId="256"/>
            <ac:spMk id="9" creationId="{6E0D4398-84C2-41B8-BF30-3157F7B18DF2}"/>
          </ac:spMkLst>
        </pc:spChg>
        <pc:spChg chg="add del">
          <ac:chgData name="Emerson Inocente" userId="fc384103c10aad04" providerId="LiveId" clId="{DC623FDF-775F-49B3-AF48-8F95DE2AC6DE}" dt="2023-09-03T12:29:49.333" v="1742"/>
          <ac:spMkLst>
            <pc:docMk/>
            <pc:sldMk cId="843626262" sldId="256"/>
            <ac:spMk id="11" creationId="{1E519840-CB5B-442F-AF8C-F848E7699768}"/>
          </ac:spMkLst>
        </pc:spChg>
        <pc:picChg chg="add">
          <ac:chgData name="Emerson Inocente" userId="fc384103c10aad04" providerId="LiveId" clId="{DC623FDF-775F-49B3-AF48-8F95DE2AC6DE}" dt="2023-09-02T21:30:36.159" v="1" actId="26606"/>
          <ac:picMkLst>
            <pc:docMk/>
            <pc:sldMk cId="843626262" sldId="256"/>
            <ac:picMk id="4" creationId="{3225CA8D-2DE4-6B0B-19EE-29B6557A7A7F}"/>
          </ac:picMkLst>
        </pc:pic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843626262" sldId="256"/>
            <ac:cxnSpMk id="13" creationId="{AC7EF422-3076-48F2-A38B-7CA851778E05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843626262" sldId="256"/>
            <ac:cxnSpMk id="15" creationId="{6896548C-21A4-493D-B220-64E89F1EF6D7}"/>
          </ac:cxnSpMkLst>
        </pc:cxnChg>
      </pc:sldChg>
      <pc:sldChg chg="modSp new mod setBg">
        <pc:chgData name="Emerson Inocente" userId="fc384103c10aad04" providerId="LiveId" clId="{DC623FDF-775F-49B3-AF48-8F95DE2AC6DE}" dt="2023-09-03T12:29:49.333" v="1742"/>
        <pc:sldMkLst>
          <pc:docMk/>
          <pc:sldMk cId="435278550" sldId="257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435278550" sldId="257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435278550" sldId="257"/>
            <ac:spMk id="3" creationId="{1000EC33-12CD-A0CB-1A60-CD7E5672532D}"/>
          </ac:spMkLst>
        </pc:spChg>
      </pc:sldChg>
      <pc:sldChg chg="modSp add mod">
        <pc:chgData name="Emerson Inocente" userId="fc384103c10aad04" providerId="LiveId" clId="{DC623FDF-775F-49B3-AF48-8F95DE2AC6DE}" dt="2023-09-03T12:29:49.333" v="1742"/>
        <pc:sldMkLst>
          <pc:docMk/>
          <pc:sldMk cId="351661679" sldId="258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351661679" sldId="258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351661679" sldId="258"/>
            <ac:spMk id="3" creationId="{1000EC33-12CD-A0CB-1A60-CD7E5672532D}"/>
          </ac:spMkLst>
        </pc:spChg>
      </pc:sldChg>
      <pc:sldChg chg="modSp add mod">
        <pc:chgData name="Emerson Inocente" userId="fc384103c10aad04" providerId="LiveId" clId="{DC623FDF-775F-49B3-AF48-8F95DE2AC6DE}" dt="2023-09-03T12:29:49.333" v="1742"/>
        <pc:sldMkLst>
          <pc:docMk/>
          <pc:sldMk cId="1290751473" sldId="259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1290751473" sldId="259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1290751473" sldId="259"/>
            <ac:spMk id="3" creationId="{1000EC33-12CD-A0CB-1A60-CD7E5672532D}"/>
          </ac:spMkLst>
        </pc:spChg>
      </pc:sldChg>
      <pc:sldChg chg="modSp add mod">
        <pc:chgData name="Emerson Inocente" userId="fc384103c10aad04" providerId="LiveId" clId="{DC623FDF-775F-49B3-AF48-8F95DE2AC6DE}" dt="2023-09-03T12:29:49.333" v="1742"/>
        <pc:sldMkLst>
          <pc:docMk/>
          <pc:sldMk cId="641919176" sldId="260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641919176" sldId="260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641919176" sldId="260"/>
            <ac:spMk id="3" creationId="{1000EC33-12CD-A0CB-1A60-CD7E5672532D}"/>
          </ac:spMkLst>
        </pc:spChg>
      </pc:sldChg>
      <pc:sldChg chg="modSp add mod">
        <pc:chgData name="Emerson Inocente" userId="fc384103c10aad04" providerId="LiveId" clId="{DC623FDF-775F-49B3-AF48-8F95DE2AC6DE}" dt="2023-09-03T12:29:49.333" v="1742"/>
        <pc:sldMkLst>
          <pc:docMk/>
          <pc:sldMk cId="1278321015" sldId="261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1278321015" sldId="261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1278321015" sldId="261"/>
            <ac:spMk id="3" creationId="{1000EC33-12CD-A0CB-1A60-CD7E5672532D}"/>
          </ac:spMkLst>
        </pc:spChg>
      </pc:sldChg>
      <pc:sldChg chg="modSp add mod ord">
        <pc:chgData name="Emerson Inocente" userId="fc384103c10aad04" providerId="LiveId" clId="{DC623FDF-775F-49B3-AF48-8F95DE2AC6DE}" dt="2023-09-03T12:29:49.333" v="1742"/>
        <pc:sldMkLst>
          <pc:docMk/>
          <pc:sldMk cId="2761023906" sldId="262"/>
        </pc:sldMkLst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2761023906" sldId="262"/>
            <ac:spMk id="2" creationId="{C5913ED4-5FFC-30C9-2B08-8A585616BDB9}"/>
          </ac:spMkLst>
        </pc:spChg>
        <pc:spChg chg="mod">
          <ac:chgData name="Emerson Inocente" userId="fc384103c10aad04" providerId="LiveId" clId="{DC623FDF-775F-49B3-AF48-8F95DE2AC6DE}" dt="2023-09-03T12:29:49.333" v="1742"/>
          <ac:spMkLst>
            <pc:docMk/>
            <pc:sldMk cId="2761023906" sldId="262"/>
            <ac:spMk id="3" creationId="{1000EC33-12CD-A0CB-1A60-CD7E5672532D}"/>
          </ac:spMkLst>
        </pc:spChg>
      </pc:sldChg>
      <pc:sldChg chg="modSp new mod setBg">
        <pc:chgData name="Emerson Inocente" userId="fc384103c10aad04" providerId="LiveId" clId="{DC623FDF-775F-49B3-AF48-8F95DE2AC6DE}" dt="2023-09-03T12:30:21.634" v="1744" actId="207"/>
        <pc:sldMkLst>
          <pc:docMk/>
          <pc:sldMk cId="308458277" sldId="263"/>
        </pc:sldMkLst>
        <pc:spChg chg="mod">
          <ac:chgData name="Emerson Inocente" userId="fc384103c10aad04" providerId="LiveId" clId="{DC623FDF-775F-49B3-AF48-8F95DE2AC6DE}" dt="2023-09-03T12:30:18.257" v="1743" actId="207"/>
          <ac:spMkLst>
            <pc:docMk/>
            <pc:sldMk cId="308458277" sldId="263"/>
            <ac:spMk id="2" creationId="{E465E842-EF88-C0AD-1DBB-AE7429D0A890}"/>
          </ac:spMkLst>
        </pc:spChg>
        <pc:spChg chg="mod">
          <ac:chgData name="Emerson Inocente" userId="fc384103c10aad04" providerId="LiveId" clId="{DC623FDF-775F-49B3-AF48-8F95DE2AC6DE}" dt="2023-09-03T12:30:21.634" v="1744" actId="207"/>
          <ac:spMkLst>
            <pc:docMk/>
            <pc:sldMk cId="308458277" sldId="263"/>
            <ac:spMk id="3" creationId="{D1A45D19-715C-0D69-5A74-0993AF7C764A}"/>
          </ac:spMkLst>
        </pc:spChg>
      </pc:sldChg>
      <pc:sldChg chg="modSp new mod setBg">
        <pc:chgData name="Emerson Inocente" userId="fc384103c10aad04" providerId="LiveId" clId="{DC623FDF-775F-49B3-AF48-8F95DE2AC6DE}" dt="2023-09-03T12:30:43.379" v="1747" actId="207"/>
        <pc:sldMkLst>
          <pc:docMk/>
          <pc:sldMk cId="2972715841" sldId="264"/>
        </pc:sldMkLst>
        <pc:spChg chg="mod">
          <ac:chgData name="Emerson Inocente" userId="fc384103c10aad04" providerId="LiveId" clId="{DC623FDF-775F-49B3-AF48-8F95DE2AC6DE}" dt="2023-09-03T12:30:39.974" v="1746" actId="207"/>
          <ac:spMkLst>
            <pc:docMk/>
            <pc:sldMk cId="2972715841" sldId="264"/>
            <ac:spMk id="2" creationId="{1FE900B9-6626-00B6-C7DD-7D368DCEAC91}"/>
          </ac:spMkLst>
        </pc:spChg>
        <pc:spChg chg="mod">
          <ac:chgData name="Emerson Inocente" userId="fc384103c10aad04" providerId="LiveId" clId="{DC623FDF-775F-49B3-AF48-8F95DE2AC6DE}" dt="2023-09-03T12:30:43.379" v="1747" actId="207"/>
          <ac:spMkLst>
            <pc:docMk/>
            <pc:sldMk cId="2972715841" sldId="264"/>
            <ac:spMk id="3" creationId="{11DC0968-0041-BAF5-3C34-CB5A5F3E1848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3675214334" sldId="264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3675214334" sldId="264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3675214334" sldId="264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3675214334" sldId="264"/>
            <ac:spMk id="4" creationId="{673430E0-7830-AADE-F2E3-7133E4F45071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39441135" sldId="265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39441135" sldId="265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39441135" sldId="265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39441135" sldId="265"/>
            <ac:spMk id="4" creationId="{BCF1EACD-1344-CEC8-19B6-AF3B098FE026}"/>
          </ac:spMkLst>
        </pc:spChg>
      </pc:sldChg>
      <pc:sldChg chg="modSp new mod setBg">
        <pc:chgData name="Emerson Inocente" userId="fc384103c10aad04" providerId="LiveId" clId="{DC623FDF-775F-49B3-AF48-8F95DE2AC6DE}" dt="2023-09-03T12:30:55.034" v="1749" actId="207"/>
        <pc:sldMkLst>
          <pc:docMk/>
          <pc:sldMk cId="648864603" sldId="265"/>
        </pc:sldMkLst>
        <pc:spChg chg="mod">
          <ac:chgData name="Emerson Inocente" userId="fc384103c10aad04" providerId="LiveId" clId="{DC623FDF-775F-49B3-AF48-8F95DE2AC6DE}" dt="2023-09-03T12:30:52.533" v="1748" actId="207"/>
          <ac:spMkLst>
            <pc:docMk/>
            <pc:sldMk cId="648864603" sldId="265"/>
            <ac:spMk id="2" creationId="{B5537013-58F8-01B2-C040-A7EEA8B0FE60}"/>
          </ac:spMkLst>
        </pc:spChg>
        <pc:spChg chg="mod">
          <ac:chgData name="Emerson Inocente" userId="fc384103c10aad04" providerId="LiveId" clId="{DC623FDF-775F-49B3-AF48-8F95DE2AC6DE}" dt="2023-09-03T12:30:55.034" v="1749" actId="207"/>
          <ac:spMkLst>
            <pc:docMk/>
            <pc:sldMk cId="648864603" sldId="265"/>
            <ac:spMk id="3" creationId="{0D622834-5652-6A93-F18C-C08AD8AD77E4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2239887670" sldId="266"/>
        </pc:sldMkLst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2239887670" sldId="266"/>
            <ac:spMk id="2" creationId="{97ECECCE-15B1-E099-CA46-DCC29277211E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2239887670" sldId="266"/>
            <ac:spMk id="3" creationId="{6FE3B8BB-4847-58B5-503F-C27FDBD503C5}"/>
          </ac:spMkLst>
        </pc:spChg>
      </pc:sldChg>
      <pc:sldChg chg="addSp delSp modSp new mod setBg modClrScheme delDesignElem chgLayout">
        <pc:chgData name="Emerson Inocente" userId="fc384103c10aad04" providerId="LiveId" clId="{DC623FDF-775F-49B3-AF48-8F95DE2AC6DE}" dt="2023-09-03T12:30:35.081" v="1745"/>
        <pc:sldMkLst>
          <pc:docMk/>
          <pc:sldMk cId="2269432888" sldId="266"/>
        </pc:sldMkLst>
        <pc:spChg chg="del">
          <ac:chgData name="Emerson Inocente" userId="fc384103c10aad04" providerId="LiveId" clId="{DC623FDF-775F-49B3-AF48-8F95DE2AC6DE}" dt="2023-09-03T12:20:11.046" v="1336" actId="700"/>
          <ac:spMkLst>
            <pc:docMk/>
            <pc:sldMk cId="2269432888" sldId="266"/>
            <ac:spMk id="2" creationId="{D5C88228-BEC5-3B60-6452-708155013129}"/>
          </ac:spMkLst>
        </pc:spChg>
        <pc:spChg chg="del">
          <ac:chgData name="Emerson Inocente" userId="fc384103c10aad04" providerId="LiveId" clId="{DC623FDF-775F-49B3-AF48-8F95DE2AC6DE}" dt="2023-09-03T12:20:11.046" v="1336" actId="700"/>
          <ac:spMkLst>
            <pc:docMk/>
            <pc:sldMk cId="2269432888" sldId="266"/>
            <ac:spMk id="3" creationId="{856D8C7F-CAD5-5A65-694F-557742699B8A}"/>
          </ac:spMkLst>
        </pc:spChg>
        <pc:spChg chg="add del">
          <ac:chgData name="Emerson Inocente" userId="fc384103c10aad04" providerId="LiveId" clId="{DC623FDF-775F-49B3-AF48-8F95DE2AC6DE}" dt="2023-09-03T12:29:49.333" v="1742"/>
          <ac:spMkLst>
            <pc:docMk/>
            <pc:sldMk cId="2269432888" sldId="266"/>
            <ac:spMk id="9" creationId="{2D23EF01-5C9E-4B1E-85FE-E230C5BC9C19}"/>
          </ac:spMkLst>
        </pc:spChg>
        <pc:spChg chg="add del">
          <ac:chgData name="Emerson Inocente" userId="fc384103c10aad04" providerId="LiveId" clId="{DC623FDF-775F-49B3-AF48-8F95DE2AC6DE}" dt="2023-09-03T12:29:49.333" v="1742"/>
          <ac:spMkLst>
            <pc:docMk/>
            <pc:sldMk cId="2269432888" sldId="266"/>
            <ac:spMk id="11" creationId="{BCC071D4-4136-4240-B265-337677AD9C45}"/>
          </ac:spMkLst>
        </pc:spChg>
        <pc:picChg chg="add mod">
          <ac:chgData name="Emerson Inocente" userId="fc384103c10aad04" providerId="LiveId" clId="{DC623FDF-775F-49B3-AF48-8F95DE2AC6DE}" dt="2023-09-03T12:20:24.519" v="1338" actId="26606"/>
          <ac:picMkLst>
            <pc:docMk/>
            <pc:sldMk cId="2269432888" sldId="266"/>
            <ac:picMk id="4" creationId="{12AFAE8A-6BA7-BA56-1393-2FE9A4701E9E}"/>
          </ac:picMkLst>
        </pc:pic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13" creationId="{4BBA8B30-585D-4596-A896-BF3FD1FB253F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15" creationId="{94870472-9E8A-42D0-BDA3-B312F4C72AF6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17" creationId="{BD280D8D-93BB-4BD4-86DA-25993A4B527F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19" creationId="{A9FEC981-EB48-4A49-88DF-0A6DB2ECB0D3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21" creationId="{FB91E5C6-85F3-4BA6-9D1E-794A781F62DB}"/>
          </ac:cxnSpMkLst>
        </pc:cxnChg>
        <pc:cxnChg chg="add del">
          <ac:chgData name="Emerson Inocente" userId="fc384103c10aad04" providerId="LiveId" clId="{DC623FDF-775F-49B3-AF48-8F95DE2AC6DE}" dt="2023-09-03T12:29:49.333" v="1742"/>
          <ac:cxnSpMkLst>
            <pc:docMk/>
            <pc:sldMk cId="2269432888" sldId="266"/>
            <ac:cxnSpMk id="23" creationId="{1DBFF75F-844B-447A-A83D-D0B0D85175D2}"/>
          </ac:cxnSpMkLst>
        </pc:cxnChg>
      </pc:sldChg>
      <pc:sldChg chg="addSp modSp new mod setBg modClrScheme chgLayout">
        <pc:chgData name="Emerson Inocente" userId="fc384103c10aad04" providerId="LiveId" clId="{DC623FDF-775F-49B3-AF48-8F95DE2AC6DE}" dt="2023-09-03T12:31:06.915" v="1751" actId="207"/>
        <pc:sldMkLst>
          <pc:docMk/>
          <pc:sldMk cId="5573597" sldId="267"/>
        </pc:sldMkLst>
        <pc:spChg chg="add mod">
          <ac:chgData name="Emerson Inocente" userId="fc384103c10aad04" providerId="LiveId" clId="{DC623FDF-775F-49B3-AF48-8F95DE2AC6DE}" dt="2023-09-03T12:31:04.389" v="1750" actId="207"/>
          <ac:spMkLst>
            <pc:docMk/>
            <pc:sldMk cId="5573597" sldId="267"/>
            <ac:spMk id="2" creationId="{832EC8A6-5D98-5F4F-A795-BEC29D92593E}"/>
          </ac:spMkLst>
        </pc:spChg>
        <pc:spChg chg="add mod">
          <ac:chgData name="Emerson Inocente" userId="fc384103c10aad04" providerId="LiveId" clId="{DC623FDF-775F-49B3-AF48-8F95DE2AC6DE}" dt="2023-09-03T12:31:06.915" v="1751" actId="207"/>
          <ac:spMkLst>
            <pc:docMk/>
            <pc:sldMk cId="5573597" sldId="267"/>
            <ac:spMk id="3" creationId="{81B205B8-63D1-9B06-3C0B-182A4D5ADBFA}"/>
          </ac:spMkLst>
        </pc:spChg>
      </pc:sldChg>
      <pc:sldChg chg="new del">
        <pc:chgData name="Emerson Inocente" userId="fc384103c10aad04" providerId="LiveId" clId="{DC623FDF-775F-49B3-AF48-8F95DE2AC6DE}" dt="2023-09-03T12:20:57.029" v="1340" actId="2696"/>
        <pc:sldMkLst>
          <pc:docMk/>
          <pc:sldMk cId="1393737606" sldId="267"/>
        </pc:sldMkLst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2835066043" sldId="267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2835066043" sldId="267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2835066043" sldId="267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2835066043" sldId="267"/>
            <ac:spMk id="5" creationId="{600E1AD6-8B79-ED03-B20F-079FFA835E58}"/>
          </ac:spMkLst>
        </pc:spChg>
      </pc:sldChg>
      <pc:sldChg chg="modSp new mod setBg">
        <pc:chgData name="Emerson Inocente" userId="fc384103c10aad04" providerId="LiveId" clId="{DC623FDF-775F-49B3-AF48-8F95DE2AC6DE}" dt="2023-09-03T12:31:18.078" v="1753" actId="207"/>
        <pc:sldMkLst>
          <pc:docMk/>
          <pc:sldMk cId="319144673" sldId="268"/>
        </pc:sldMkLst>
        <pc:spChg chg="mod">
          <ac:chgData name="Emerson Inocente" userId="fc384103c10aad04" providerId="LiveId" clId="{DC623FDF-775F-49B3-AF48-8F95DE2AC6DE}" dt="2023-09-03T12:31:15.516" v="1752" actId="207"/>
          <ac:spMkLst>
            <pc:docMk/>
            <pc:sldMk cId="319144673" sldId="268"/>
            <ac:spMk id="2" creationId="{048BB3B4-9465-BA6A-6D70-824DD8355C07}"/>
          </ac:spMkLst>
        </pc:spChg>
        <pc:spChg chg="mod">
          <ac:chgData name="Emerson Inocente" userId="fc384103c10aad04" providerId="LiveId" clId="{DC623FDF-775F-49B3-AF48-8F95DE2AC6DE}" dt="2023-09-03T12:31:18.078" v="1753" actId="207"/>
          <ac:spMkLst>
            <pc:docMk/>
            <pc:sldMk cId="319144673" sldId="268"/>
            <ac:spMk id="3" creationId="{96E6D54A-BF7E-9E1B-77FF-374D059F3407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746559535" sldId="268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746559535" sldId="268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746559535" sldId="268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746559535" sldId="268"/>
            <ac:spMk id="4" creationId="{863C6CC9-6F3F-4B5E-7829-1CDD2ED375DA}"/>
          </ac:spMkLst>
        </pc:spChg>
      </pc:sldChg>
      <pc:sldChg chg="modSp new mod setBg">
        <pc:chgData name="Emerson Inocente" userId="fc384103c10aad04" providerId="LiveId" clId="{DC623FDF-775F-49B3-AF48-8F95DE2AC6DE}" dt="2023-09-03T13:33:50.838" v="1774" actId="20577"/>
        <pc:sldMkLst>
          <pc:docMk/>
          <pc:sldMk cId="1751343621" sldId="269"/>
        </pc:sldMkLst>
        <pc:spChg chg="mod">
          <ac:chgData name="Emerson Inocente" userId="fc384103c10aad04" providerId="LiveId" clId="{DC623FDF-775F-49B3-AF48-8F95DE2AC6DE}" dt="2023-09-03T12:31:23.068" v="1754" actId="207"/>
          <ac:spMkLst>
            <pc:docMk/>
            <pc:sldMk cId="1751343621" sldId="269"/>
            <ac:spMk id="2" creationId="{F7EB2D35-67A2-7C87-FBAD-5329B94EA2E0}"/>
          </ac:spMkLst>
        </pc:spChg>
        <pc:spChg chg="mod">
          <ac:chgData name="Emerson Inocente" userId="fc384103c10aad04" providerId="LiveId" clId="{DC623FDF-775F-49B3-AF48-8F95DE2AC6DE}" dt="2023-09-03T13:33:50.838" v="1774" actId="20577"/>
          <ac:spMkLst>
            <pc:docMk/>
            <pc:sldMk cId="1751343621" sldId="269"/>
            <ac:spMk id="3" creationId="{08804855-FBDE-ABFF-8D3B-F81083B3D787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2812140767" sldId="269"/>
        </pc:sldMkLst>
        <pc:spChg chg="mod ord">
          <ac:chgData name="Emerson Inocente" userId="fc384103c10aad04" providerId="LiveId" clId="{DC623FDF-775F-49B3-AF48-8F95DE2AC6DE}" dt="2023-09-03T12:17:25.240" v="1321"/>
          <ac:spMkLst>
            <pc:docMk/>
            <pc:sldMk cId="2812140767" sldId="269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2812140767" sldId="269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2812140767" sldId="269"/>
            <ac:spMk id="4" creationId="{45A7E8B3-E4DF-4EB2-1652-3237330A7E3D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77342819" sldId="270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77342819" sldId="270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77342819" sldId="270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77342819" sldId="270"/>
            <ac:spMk id="4" creationId="{56682726-0248-687D-84EE-5B80B9E0A5EB}"/>
          </ac:spMkLst>
        </pc:spChg>
      </pc:sldChg>
      <pc:sldChg chg="modSp new mod setBg">
        <pc:chgData name="Emerson Inocente" userId="fc384103c10aad04" providerId="LiveId" clId="{DC623FDF-775F-49B3-AF48-8F95DE2AC6DE}" dt="2023-09-03T12:31:35.809" v="1757" actId="207"/>
        <pc:sldMkLst>
          <pc:docMk/>
          <pc:sldMk cId="2083067891" sldId="270"/>
        </pc:sldMkLst>
        <pc:spChg chg="mod">
          <ac:chgData name="Emerson Inocente" userId="fc384103c10aad04" providerId="LiveId" clId="{DC623FDF-775F-49B3-AF48-8F95DE2AC6DE}" dt="2023-09-03T12:31:32.997" v="1756" actId="207"/>
          <ac:spMkLst>
            <pc:docMk/>
            <pc:sldMk cId="2083067891" sldId="270"/>
            <ac:spMk id="2" creationId="{51101A3E-FBA4-0FB6-1BFF-5144D2DBF77D}"/>
          </ac:spMkLst>
        </pc:spChg>
        <pc:spChg chg="mod">
          <ac:chgData name="Emerson Inocente" userId="fc384103c10aad04" providerId="LiveId" clId="{DC623FDF-775F-49B3-AF48-8F95DE2AC6DE}" dt="2023-09-03T12:31:35.809" v="1757" actId="207"/>
          <ac:spMkLst>
            <pc:docMk/>
            <pc:sldMk cId="2083067891" sldId="270"/>
            <ac:spMk id="3" creationId="{CCC05246-A51A-0E7D-F216-FACE358C79E7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108561883" sldId="271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108561883" sldId="271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108561883" sldId="271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108561883" sldId="271"/>
            <ac:spMk id="4" creationId="{29D98915-5E62-082A-2F7B-49F68C6CDFDF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2110507629" sldId="272"/>
        </pc:sldMkLst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2110507629" sldId="272"/>
            <ac:spMk id="2" creationId="{00000000-0000-0000-0000-000000000000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2110507629" sldId="272"/>
            <ac:spMk id="3" creationId="{00000000-0000-0000-0000-000000000000}"/>
          </ac:spMkLst>
        </pc:spChg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2110507629" sldId="272"/>
            <ac:spMk id="4" creationId="{9FEDBE40-E682-8E83-9377-4396A08B81C5}"/>
          </ac:spMkLst>
        </pc:spChg>
      </pc:sldChg>
      <pc:sldChg chg="addSp delSp modSp del mod modClrScheme chgLayout">
        <pc:chgData name="Emerson Inocente" userId="fc384103c10aad04" providerId="LiveId" clId="{DC623FDF-775F-49B3-AF48-8F95DE2AC6DE}" dt="2023-09-03T12:17:25.240" v="1321"/>
        <pc:sldMkLst>
          <pc:docMk/>
          <pc:sldMk cId="884688466" sldId="273"/>
        </pc:sldMkLst>
        <pc:spChg chg="add del mod ord">
          <ac:chgData name="Emerson Inocente" userId="fc384103c10aad04" providerId="LiveId" clId="{DC623FDF-775F-49B3-AF48-8F95DE2AC6DE}" dt="2023-09-03T12:16:57.748" v="1316" actId="700"/>
          <ac:spMkLst>
            <pc:docMk/>
            <pc:sldMk cId="884688466" sldId="273"/>
            <ac:spMk id="2" creationId="{3EA5F501-51CA-F074-E015-B3A39CE62E2F}"/>
          </ac:spMkLst>
        </pc:spChg>
        <pc:spChg chg="mod ord">
          <ac:chgData name="Emerson Inocente" userId="fc384103c10aad04" providerId="LiveId" clId="{DC623FDF-775F-49B3-AF48-8F95DE2AC6DE}" dt="2023-09-03T12:16:57.748" v="1316" actId="700"/>
          <ac:spMkLst>
            <pc:docMk/>
            <pc:sldMk cId="884688466" sldId="273"/>
            <ac:spMk id="3" creationId="{00000000-0000-0000-0000-000000000000}"/>
          </ac:spMkLst>
        </pc:spChg>
      </pc:sldChg>
      <pc:sldMasterChg chg="del delSldLayout">
        <pc:chgData name="Emerson Inocente" userId="fc384103c10aad04" providerId="LiveId" clId="{DC623FDF-775F-49B3-AF48-8F95DE2AC6DE}" dt="2023-09-02T21:30:36.159" v="1" actId="26606"/>
        <pc:sldMasterMkLst>
          <pc:docMk/>
          <pc:sldMasterMk cId="719968106" sldId="2147483648"/>
        </pc:sldMasterMkLst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2341729934" sldId="2147483649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990586273" sldId="2147483650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2906241357" sldId="2147483651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3552494825" sldId="2147483652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2816779579" sldId="2147483653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3255472030" sldId="2147483654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561851267" sldId="2147483655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790862941" sldId="2147483656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1305529141" sldId="2147483657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1780262111" sldId="2147483658"/>
          </pc:sldLayoutMkLst>
        </pc:sldLayoutChg>
        <pc:sldLayoutChg chg="del">
          <pc:chgData name="Emerson Inocente" userId="fc384103c10aad04" providerId="LiveId" clId="{DC623FDF-775F-49B3-AF48-8F95DE2AC6DE}" dt="2023-09-02T21:30:36.159" v="1" actId="26606"/>
          <pc:sldLayoutMkLst>
            <pc:docMk/>
            <pc:sldMasterMk cId="719968106" sldId="2147483648"/>
            <pc:sldLayoutMk cId="1483150548" sldId="2147483659"/>
          </pc:sldLayoutMkLst>
        </pc:sldLayoutChg>
      </pc:sldMasterChg>
      <pc:sldMasterChg chg="add addSldLayout">
        <pc:chgData name="Emerson Inocente" userId="fc384103c10aad04" providerId="LiveId" clId="{DC623FDF-775F-49B3-AF48-8F95DE2AC6DE}" dt="2023-09-02T21:30:36.159" v="1" actId="26606"/>
        <pc:sldMasterMkLst>
          <pc:docMk/>
          <pc:sldMasterMk cId="3371916719" sldId="2147483757"/>
        </pc:sldMasterMkLst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2024105275" sldId="2147483746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3506353351" sldId="2147483747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1135817038" sldId="2147483748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714067379" sldId="2147483749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1953859576" sldId="2147483750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2185316991" sldId="2147483751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1377103486" sldId="2147483752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2404598276" sldId="2147483753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1610512243" sldId="2147483754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3273899771" sldId="2147483755"/>
          </pc:sldLayoutMkLst>
        </pc:sldLayoutChg>
        <pc:sldLayoutChg chg="add">
          <pc:chgData name="Emerson Inocente" userId="fc384103c10aad04" providerId="LiveId" clId="{DC623FDF-775F-49B3-AF48-8F95DE2AC6DE}" dt="2023-09-02T21:30:36.159" v="1" actId="26606"/>
          <pc:sldLayoutMkLst>
            <pc:docMk/>
            <pc:sldMasterMk cId="3371916719" sldId="2147483757"/>
            <pc:sldLayoutMk cId="425029563" sldId="21474837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fc384103c10aad04/SENAC_Tecnico/SENAC/UC15-DesenvolverOrganizarElementosEstruturaisSites/Aulas/Aula01/A%20hist&#243;ria%20da%20Internet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c.blackboard.com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7013-58F8-01B2-C040-A7EEA8B0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História da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2834-5652-6A93-F18C-C08AD8AD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Pré-1960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 séculos a troca de informações ocorria de pessoa a pessoa ou por documentos de papel.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Um grande aliado foi a invenção do telégrafo. A primeira mensagem transmitida foi executada em 1844 entre Baltimore e Washington.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Uma grande criação indireta deste invento foi a criação do sistema binário.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Em 1946 é criado o ENIAC (</a:t>
            </a:r>
            <a:r>
              <a:rPr lang="pt-BR" dirty="0" err="1">
                <a:solidFill>
                  <a:schemeClr val="bg1"/>
                </a:solidFill>
              </a:rPr>
              <a:t>Eletrical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Numerical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Integrator</a:t>
            </a:r>
            <a:endParaRPr lang="pt-B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Computer – 180m2 e 30 toneladas)</a:t>
            </a:r>
          </a:p>
        </p:txBody>
      </p:sp>
    </p:spTree>
    <p:extLst>
      <p:ext uri="{BB962C8B-B14F-4D97-AF65-F5344CB8AC3E}">
        <p14:creationId xmlns:p14="http://schemas.microsoft.com/office/powerpoint/2010/main" val="64886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071D4-4136-4240-B265-337677AD9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7103" y="1"/>
            <a:ext cx="9994895" cy="6857999"/>
          </a:xfrm>
          <a:custGeom>
            <a:avLst/>
            <a:gdLst>
              <a:gd name="connsiteX0" fmla="*/ 1986272 w 9994895"/>
              <a:gd name="connsiteY0" fmla="*/ 0 h 6857999"/>
              <a:gd name="connsiteX1" fmla="*/ 9994895 w 9994895"/>
              <a:gd name="connsiteY1" fmla="*/ 0 h 6857999"/>
              <a:gd name="connsiteX2" fmla="*/ 9994895 w 9994895"/>
              <a:gd name="connsiteY2" fmla="*/ 6857999 h 6857999"/>
              <a:gd name="connsiteX3" fmla="*/ 0 w 999489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4895" h="6857999">
                <a:moveTo>
                  <a:pt x="1986272" y="0"/>
                </a:moveTo>
                <a:lnTo>
                  <a:pt x="9994895" y="0"/>
                </a:lnTo>
                <a:lnTo>
                  <a:pt x="999489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686440"/>
            <a:ext cx="2972697" cy="51954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11459" y="5106780"/>
            <a:ext cx="5403199" cy="177512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03436" y="0"/>
            <a:ext cx="1888564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1"/>
            <a:ext cx="6551427" cy="6751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A group of people working in a room&#10;&#10;Description automatically generated">
            <a:extLst>
              <a:ext uri="{FF2B5EF4-FFF2-40B4-BE49-F238E27FC236}">
                <a16:creationId xmlns:a16="http://schemas.microsoft.com/office/drawing/2014/main" id="{12AFAE8A-6BA7-BA56-1393-2FE9A470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r="-1" b="15543"/>
          <a:stretch/>
        </p:blipFill>
        <p:spPr>
          <a:xfrm>
            <a:off x="932953" y="891615"/>
            <a:ext cx="10326094" cy="50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3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8A6-5D98-5F4F-A795-BEC29D92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Década de 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05B8-63D1-9B06-3C0B-182A4D5A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1961 – </a:t>
            </a:r>
            <a:r>
              <a:rPr lang="pt-BR" dirty="0" err="1">
                <a:solidFill>
                  <a:schemeClr val="bg1"/>
                </a:solidFill>
              </a:rPr>
              <a:t>Vinton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Cerf</a:t>
            </a:r>
            <a:r>
              <a:rPr lang="pt-BR" dirty="0">
                <a:solidFill>
                  <a:schemeClr val="bg1"/>
                </a:solidFill>
              </a:rPr>
              <a:t> e Robert Kahn iniciam o planejamento de um sistema de pacotes</a:t>
            </a:r>
          </a:p>
          <a:p>
            <a:r>
              <a:rPr lang="pt-BR" dirty="0">
                <a:solidFill>
                  <a:schemeClr val="bg1"/>
                </a:solidFill>
              </a:rPr>
              <a:t> A mensagem é quebrada em vários blocos</a:t>
            </a:r>
          </a:p>
          <a:p>
            <a:r>
              <a:rPr lang="pt-BR" dirty="0">
                <a:solidFill>
                  <a:schemeClr val="bg1"/>
                </a:solidFill>
              </a:rPr>
              <a:t>  Em outubro de 1969 acontece a transmissão do primeiro e-mail pelo Prof. Leonard </a:t>
            </a:r>
            <a:r>
              <a:rPr lang="pt-BR" dirty="0" err="1">
                <a:solidFill>
                  <a:schemeClr val="bg1"/>
                </a:solidFill>
              </a:rPr>
              <a:t>Kleinrock</a:t>
            </a:r>
            <a:r>
              <a:rPr lang="pt-BR" dirty="0">
                <a:solidFill>
                  <a:schemeClr val="bg1"/>
                </a:solidFill>
              </a:rPr>
              <a:t> na Universidade da Califórnia (UCLA)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C0594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https://d.docs.live.net/fc384103c10aad04/</a:t>
            </a:r>
            <a:r>
              <a:rPr lang="pt-BR" dirty="0" err="1">
                <a:solidFill>
                  <a:srgbClr val="C0594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SENAC_Tecnico</a:t>
            </a:r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/SENAC/UC15-DesenvolverOrganizarElementosEstruturaisSites/Aulas/Aula01/A%20história%20da%20Internet.mp4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B3B4-9465-BA6A-6D70-824DD83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Internet no Brasil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D54A-BF7E-9E1B-77FF-374D059F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Inicia em 1988 com Ibase</a:t>
            </a:r>
          </a:p>
          <a:p>
            <a:r>
              <a:rPr lang="pt-BR" dirty="0">
                <a:solidFill>
                  <a:schemeClr val="bg1"/>
                </a:solidFill>
              </a:rPr>
              <a:t> Pública em 1992 com </a:t>
            </a:r>
            <a:r>
              <a:rPr lang="pt-BR" dirty="0" err="1">
                <a:solidFill>
                  <a:schemeClr val="bg1"/>
                </a:solidFill>
              </a:rPr>
              <a:t>Alternex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1989 o Ministério da Ciência e Tecnologia cria a RNP</a:t>
            </a:r>
          </a:p>
          <a:p>
            <a:r>
              <a:rPr lang="pt-BR" dirty="0">
                <a:solidFill>
                  <a:schemeClr val="bg1"/>
                </a:solidFill>
              </a:rPr>
              <a:t> 1991 inaugurado primeiro </a:t>
            </a:r>
            <a:r>
              <a:rPr lang="pt-BR" dirty="0" err="1">
                <a:solidFill>
                  <a:schemeClr val="bg1"/>
                </a:solidFill>
              </a:rPr>
              <a:t>backbone</a:t>
            </a:r>
            <a:r>
              <a:rPr lang="pt-BR" dirty="0">
                <a:solidFill>
                  <a:schemeClr val="bg1"/>
                </a:solidFill>
              </a:rPr>
              <a:t> exclusivamente para comunidade acadêmica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PoP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PPTs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Regulamentador atual CGI.BR</a:t>
            </a:r>
          </a:p>
        </p:txBody>
      </p:sp>
    </p:spTree>
    <p:extLst>
      <p:ext uri="{BB962C8B-B14F-4D97-AF65-F5344CB8AC3E}">
        <p14:creationId xmlns:p14="http://schemas.microsoft.com/office/powerpoint/2010/main" val="31914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D35-67A2-7C87-FBAD-5329B94E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Protocolos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4855-FBDE-ABFF-8D3B-F81083B3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TCP/IP</a:t>
            </a:r>
          </a:p>
          <a:p>
            <a:r>
              <a:rPr lang="pt-BR" dirty="0">
                <a:solidFill>
                  <a:schemeClr val="bg1"/>
                </a:solidFill>
              </a:rPr>
              <a:t>HTTP/HTTPS</a:t>
            </a:r>
          </a:p>
          <a:p>
            <a:r>
              <a:rPr lang="pt-BR" dirty="0">
                <a:solidFill>
                  <a:schemeClr val="bg1"/>
                </a:solidFill>
              </a:rPr>
              <a:t>SSL/TLS</a:t>
            </a:r>
          </a:p>
          <a:p>
            <a:r>
              <a:rPr lang="pt-BR">
                <a:solidFill>
                  <a:schemeClr val="bg1"/>
                </a:solidFill>
              </a:rPr>
              <a:t>FTP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DNS</a:t>
            </a:r>
          </a:p>
          <a:p>
            <a:r>
              <a:rPr lang="pt-BR" dirty="0">
                <a:solidFill>
                  <a:schemeClr val="bg1"/>
                </a:solidFill>
              </a:rPr>
              <a:t>Domínio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Estrutura do serviço DNS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Registro de domínio</a:t>
            </a:r>
          </a:p>
        </p:txBody>
      </p:sp>
    </p:spTree>
    <p:extLst>
      <p:ext uri="{BB962C8B-B14F-4D97-AF65-F5344CB8AC3E}">
        <p14:creationId xmlns:p14="http://schemas.microsoft.com/office/powerpoint/2010/main" val="175134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</a:t>
            </a:r>
          </a:p>
          <a:p>
            <a:r>
              <a:rPr lang="pt-BR" dirty="0">
                <a:solidFill>
                  <a:schemeClr val="bg1"/>
                </a:solidFill>
              </a:rPr>
              <a:t>Evolução</a:t>
            </a:r>
          </a:p>
          <a:p>
            <a:r>
              <a:rPr lang="pt-BR" dirty="0">
                <a:solidFill>
                  <a:schemeClr val="bg1"/>
                </a:solidFill>
              </a:rPr>
              <a:t>Apresentação do HTML5</a:t>
            </a:r>
          </a:p>
          <a:p>
            <a:r>
              <a:rPr lang="pt-BR" dirty="0">
                <a:solidFill>
                  <a:schemeClr val="bg1"/>
                </a:solidFill>
              </a:rPr>
              <a:t>Estrutura do documento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DOCTYPEs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Conceito de TAG e atributos</a:t>
            </a: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r>
              <a:rPr lang="pt-BR" dirty="0">
                <a:solidFill>
                  <a:schemeClr val="bg1"/>
                </a:solidFill>
              </a:rPr>
              <a:t>Professor</a:t>
            </a:r>
          </a:p>
          <a:p>
            <a:r>
              <a:rPr lang="pt-BR" dirty="0">
                <a:solidFill>
                  <a:schemeClr val="bg1"/>
                </a:solidFill>
              </a:rPr>
              <a:t>Alunos</a:t>
            </a:r>
          </a:p>
          <a:p>
            <a:r>
              <a:rPr lang="pt-BR" dirty="0">
                <a:solidFill>
                  <a:schemeClr val="bg1"/>
                </a:solidFill>
              </a:rPr>
              <a:t>Forma de trabalho</a:t>
            </a:r>
          </a:p>
          <a:p>
            <a:r>
              <a:rPr lang="pt-BR" dirty="0">
                <a:solidFill>
                  <a:schemeClr val="bg1"/>
                </a:solidFill>
              </a:rPr>
              <a:t>Fontes de material de apoio</a:t>
            </a:r>
          </a:p>
        </p:txBody>
      </p:sp>
    </p:spTree>
    <p:extLst>
      <p:ext uri="{BB962C8B-B14F-4D97-AF65-F5344CB8AC3E}">
        <p14:creationId xmlns:p14="http://schemas.microsoft.com/office/powerpoint/2010/main" val="43527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Desenvolver aplicação WEB utilizando técnicas de marcação HTML conforme boas práticas W3C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Instalação e utilização de ferramentas CMS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Desenvolver sites </a:t>
            </a:r>
            <a:r>
              <a:rPr lang="pt-BR" dirty="0" err="1">
                <a:solidFill>
                  <a:schemeClr val="bg1"/>
                </a:solidFill>
              </a:rPr>
              <a:t>resposivos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Utilizar ferramentas de publicação de sites em servidor local e remoto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Elaborar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516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r>
              <a:rPr lang="pt-BR" dirty="0">
                <a:solidFill>
                  <a:schemeClr val="bg1"/>
                </a:solidFill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12783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r>
              <a:rPr lang="pt-BR" dirty="0">
                <a:solidFill>
                  <a:schemeClr val="bg1"/>
                </a:solidFill>
              </a:rPr>
              <a:t>Professor</a:t>
            </a:r>
          </a:p>
          <a:p>
            <a:r>
              <a:rPr lang="pt-BR" dirty="0">
                <a:solidFill>
                  <a:schemeClr val="bg1"/>
                </a:solidFill>
              </a:rPr>
              <a:t>Alunos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Nome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Data de início do curso técnico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Experiência em TI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Expectativas com disciplina e com o curso</a:t>
            </a:r>
          </a:p>
        </p:txBody>
      </p:sp>
    </p:spTree>
    <p:extLst>
      <p:ext uri="{BB962C8B-B14F-4D97-AF65-F5344CB8AC3E}">
        <p14:creationId xmlns:p14="http://schemas.microsoft.com/office/powerpoint/2010/main" val="64191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r>
              <a:rPr lang="pt-BR" dirty="0">
                <a:solidFill>
                  <a:schemeClr val="bg1"/>
                </a:solidFill>
              </a:rPr>
              <a:t>Professor</a:t>
            </a:r>
          </a:p>
          <a:p>
            <a:r>
              <a:rPr lang="pt-BR" dirty="0">
                <a:solidFill>
                  <a:schemeClr val="bg1"/>
                </a:solidFill>
              </a:rPr>
              <a:t>Alunos</a:t>
            </a:r>
          </a:p>
          <a:p>
            <a:r>
              <a:rPr lang="pt-BR" dirty="0">
                <a:solidFill>
                  <a:schemeClr val="bg1"/>
                </a:solidFill>
              </a:rPr>
              <a:t>Forma de trabalho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Aulas expositivas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Aulas práticas</a:t>
            </a:r>
          </a:p>
        </p:txBody>
      </p:sp>
    </p:spTree>
    <p:extLst>
      <p:ext uri="{BB962C8B-B14F-4D97-AF65-F5344CB8AC3E}">
        <p14:creationId xmlns:p14="http://schemas.microsoft.com/office/powerpoint/2010/main" val="129075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3ED4-5FFC-30C9-2B08-8A58561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EC33-12CD-A0CB-1A60-CD7E5672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Disciplina</a:t>
            </a:r>
          </a:p>
          <a:p>
            <a:r>
              <a:rPr lang="pt-BR" dirty="0">
                <a:solidFill>
                  <a:schemeClr val="bg1"/>
                </a:solidFill>
              </a:rPr>
              <a:t>Professor</a:t>
            </a:r>
          </a:p>
          <a:p>
            <a:r>
              <a:rPr lang="pt-BR" dirty="0">
                <a:solidFill>
                  <a:schemeClr val="bg1"/>
                </a:solidFill>
              </a:rPr>
              <a:t>Alunos</a:t>
            </a:r>
          </a:p>
          <a:p>
            <a:r>
              <a:rPr lang="pt-BR" dirty="0">
                <a:solidFill>
                  <a:schemeClr val="bg1"/>
                </a:solidFill>
              </a:rPr>
              <a:t>Forma de trabalho</a:t>
            </a:r>
          </a:p>
          <a:p>
            <a:r>
              <a:rPr lang="pt-BR" dirty="0">
                <a:solidFill>
                  <a:schemeClr val="bg1"/>
                </a:solidFill>
              </a:rPr>
              <a:t>Fontes de material de apoio</a:t>
            </a:r>
          </a:p>
          <a:p>
            <a:pPr lvl="1"/>
            <a:r>
              <a:rPr lang="pt-BR" dirty="0">
                <a:hlinkClick r:id="rId2"/>
              </a:rPr>
              <a:t>HTML Tutorial (w3schools.com)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  <a:hlinkClick r:id="rId3"/>
              </a:rPr>
              <a:t>https://senac.blackboard.com/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Dica: Professor Guanabara – HTML5 e CSS3 (grátis)</a:t>
            </a:r>
          </a:p>
          <a:p>
            <a:r>
              <a:rPr lang="pt-BR" dirty="0">
                <a:solidFill>
                  <a:schemeClr val="bg1"/>
                </a:solidFill>
              </a:rPr>
              <a:t>Padrões: W3C</a:t>
            </a:r>
          </a:p>
        </p:txBody>
      </p:sp>
    </p:spTree>
    <p:extLst>
      <p:ext uri="{BB962C8B-B14F-4D97-AF65-F5344CB8AC3E}">
        <p14:creationId xmlns:p14="http://schemas.microsoft.com/office/powerpoint/2010/main" val="27610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E842-EF88-C0AD-1DBB-AE7429D0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que é WWW?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5D19-715C-0D69-5A74-0993AF7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1003"/>
            <a:ext cx="9906000" cy="4453595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É a sigla para </a:t>
            </a:r>
            <a:r>
              <a:rPr lang="pt-BR" i="1" dirty="0">
                <a:solidFill>
                  <a:schemeClr val="bg1"/>
                </a:solidFill>
              </a:rPr>
              <a:t>World </a:t>
            </a:r>
            <a:r>
              <a:rPr lang="pt-BR" i="1" dirty="0" err="1">
                <a:solidFill>
                  <a:schemeClr val="bg1"/>
                </a:solidFill>
              </a:rPr>
              <a:t>Wide</a:t>
            </a:r>
            <a:r>
              <a:rPr lang="pt-BR" i="1" dirty="0">
                <a:solidFill>
                  <a:schemeClr val="bg1"/>
                </a:solidFill>
              </a:rPr>
              <a:t> Web</a:t>
            </a:r>
            <a:r>
              <a:rPr lang="pt-BR" dirty="0">
                <a:solidFill>
                  <a:schemeClr val="bg1"/>
                </a:solidFill>
              </a:rPr>
              <a:t>. Atualmente o meio de comunicação mais usado no mundo.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Sites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Comunicação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Tráfego de informações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Etc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Em meados de 1980, o inglês Tim Berners-Lee desenvolveu o </a:t>
            </a:r>
            <a:r>
              <a:rPr lang="pt-BR" i="1" dirty="0">
                <a:solidFill>
                  <a:schemeClr val="bg1"/>
                </a:solidFill>
              </a:rPr>
              <a:t>ENQUIRE</a:t>
            </a:r>
            <a:r>
              <a:rPr lang="pt-BR" dirty="0">
                <a:solidFill>
                  <a:schemeClr val="bg1"/>
                </a:solidFill>
              </a:rPr>
              <a:t>, um projeto que lincava, reconhecia e armazenava informações associando-as. Em 1990, cria ferramentas para funcionamento da WEB: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Navegador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Servidor HTTP/WEB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Páginas WEB com descrição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30845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00B9-6626-00B6-C7DD-7D368DCE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História da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0968-0041-BAF5-3C34-CB5A5F3E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surgiu a internet?</a:t>
            </a:r>
          </a:p>
          <a:p>
            <a:r>
              <a:rPr lang="pt-BR" dirty="0">
                <a:solidFill>
                  <a:schemeClr val="bg1"/>
                </a:solidFill>
              </a:rPr>
              <a:t> Quanto tempo você consegue ficar sem internet?</a:t>
            </a:r>
          </a:p>
          <a:p>
            <a:r>
              <a:rPr lang="pt-BR" dirty="0">
                <a:solidFill>
                  <a:schemeClr val="bg1"/>
                </a:solidFill>
              </a:rPr>
              <a:t> Como eram as coisas antes da internet?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1584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962</TotalTime>
  <Words>476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Apresentação</vt:lpstr>
      <vt:lpstr>Apresentação</vt:lpstr>
      <vt:lpstr>Apresentação</vt:lpstr>
      <vt:lpstr>Apresentação</vt:lpstr>
      <vt:lpstr>Apresentação</vt:lpstr>
      <vt:lpstr>Apresentação</vt:lpstr>
      <vt:lpstr>O que é WWW?</vt:lpstr>
      <vt:lpstr>História da internet</vt:lpstr>
      <vt:lpstr>História da internet</vt:lpstr>
      <vt:lpstr>PowerPoint Presentation</vt:lpstr>
      <vt:lpstr>Década de 60</vt:lpstr>
      <vt:lpstr>Internet no Brasil</vt:lpstr>
      <vt:lpstr>Protocolos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1</cp:revision>
  <dcterms:created xsi:type="dcterms:W3CDTF">2023-09-02T21:29:39Z</dcterms:created>
  <dcterms:modified xsi:type="dcterms:W3CDTF">2023-09-03T13:33:53Z</dcterms:modified>
</cp:coreProperties>
</file>