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70" r:id="rId3"/>
    <p:sldId id="27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FDB7DA-9A2F-456F-B13A-F6FAC1888A4E}">
          <p14:sldIdLst>
            <p14:sldId id="256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F1F57-3F84-4B97-B372-EFF9D89AD969}" v="17" dt="2023-09-03T14:10:3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son Inocente" userId="fc384103c10aad04" providerId="LiveId" clId="{62CF1F57-3F84-4B97-B372-EFF9D89AD969}"/>
    <pc:docChg chg="custSel addSld delSld modSld sldOrd modSection">
      <pc:chgData name="Emerson Inocente" userId="fc384103c10aad04" providerId="LiveId" clId="{62CF1F57-3F84-4B97-B372-EFF9D89AD969}" dt="2023-09-03T14:54:46.394" v="2722" actId="20577"/>
      <pc:docMkLst>
        <pc:docMk/>
      </pc:docMkLst>
      <pc:sldChg chg="modSp mod">
        <pc:chgData name="Emerson Inocente" userId="fc384103c10aad04" providerId="LiveId" clId="{62CF1F57-3F84-4B97-B372-EFF9D89AD969}" dt="2023-09-03T13:39:22.138" v="1" actId="6549"/>
        <pc:sldMkLst>
          <pc:docMk/>
          <pc:sldMk cId="843626262" sldId="256"/>
        </pc:sldMkLst>
        <pc:spChg chg="mod">
          <ac:chgData name="Emerson Inocente" userId="fc384103c10aad04" providerId="LiveId" clId="{62CF1F57-3F84-4B97-B372-EFF9D89AD969}" dt="2023-09-03T13:39:22.138" v="1" actId="6549"/>
          <ac:spMkLst>
            <pc:docMk/>
            <pc:sldMk cId="843626262" sldId="256"/>
            <ac:spMk id="3" creationId="{D27A8EF1-7E00-153E-3C91-924E738E8054}"/>
          </ac:spMkLst>
        </pc:spChg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435278550" sldId="257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51661679" sldId="258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290751473" sldId="259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641919176" sldId="260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278321015" sldId="261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761023906" sldId="262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08458277" sldId="263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972715841" sldId="264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648864603" sldId="265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269432888" sldId="266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5573597" sldId="267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19144673" sldId="268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751343621" sldId="269"/>
        </pc:sldMkLst>
      </pc:sldChg>
      <pc:sldChg chg="modSp mod">
        <pc:chgData name="Emerson Inocente" userId="fc384103c10aad04" providerId="LiveId" clId="{62CF1F57-3F84-4B97-B372-EFF9D89AD969}" dt="2023-09-03T14:52:18.277" v="2607" actId="20577"/>
        <pc:sldMkLst>
          <pc:docMk/>
          <pc:sldMk cId="2083067891" sldId="270"/>
        </pc:sldMkLst>
        <pc:spChg chg="mod">
          <ac:chgData name="Emerson Inocente" userId="fc384103c10aad04" providerId="LiveId" clId="{62CF1F57-3F84-4B97-B372-EFF9D89AD969}" dt="2023-09-03T14:52:18.277" v="2607" actId="20577"/>
          <ac:spMkLst>
            <pc:docMk/>
            <pc:sldMk cId="2083067891" sldId="270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01:53.032" v="1467" actId="20577"/>
        <pc:sldMkLst>
          <pc:docMk/>
          <pc:sldMk cId="308999456" sldId="271"/>
        </pc:sldMkLst>
        <pc:spChg chg="mod">
          <ac:chgData name="Emerson Inocente" userId="fc384103c10aad04" providerId="LiveId" clId="{62CF1F57-3F84-4B97-B372-EFF9D89AD969}" dt="2023-09-03T14:01:47.735" v="1466" actId="20577"/>
          <ac:spMkLst>
            <pc:docMk/>
            <pc:sldMk cId="308999456" sldId="271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01:53.032" v="1467" actId="20577"/>
          <ac:spMkLst>
            <pc:docMk/>
            <pc:sldMk cId="308999456" sldId="271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44:17.815" v="2193" actId="20577"/>
        <pc:sldMkLst>
          <pc:docMk/>
          <pc:sldMk cId="144921189" sldId="272"/>
        </pc:sldMkLst>
        <pc:spChg chg="mod">
          <ac:chgData name="Emerson Inocente" userId="fc384103c10aad04" providerId="LiveId" clId="{62CF1F57-3F84-4B97-B372-EFF9D89AD969}" dt="2023-09-03T14:02:18.330" v="1483" actId="20577"/>
          <ac:spMkLst>
            <pc:docMk/>
            <pc:sldMk cId="144921189" sldId="272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44:17.815" v="2193" actId="20577"/>
          <ac:spMkLst>
            <pc:docMk/>
            <pc:sldMk cId="144921189" sldId="272"/>
            <ac:spMk id="3" creationId="{CCC05246-A51A-0E7D-F216-FACE358C79E7}"/>
          </ac:spMkLst>
        </pc:spChg>
      </pc:sldChg>
      <pc:sldChg chg="addSp delSp modSp add del mod modClrScheme chgLayout">
        <pc:chgData name="Emerson Inocente" userId="fc384103c10aad04" providerId="LiveId" clId="{62CF1F57-3F84-4B97-B372-EFF9D89AD969}" dt="2023-09-03T14:01:25.475" v="1458" actId="2696"/>
        <pc:sldMkLst>
          <pc:docMk/>
          <pc:sldMk cId="4189835696" sldId="272"/>
        </pc:sldMkLst>
        <pc:spChg chg="del mod ord">
          <ac:chgData name="Emerson Inocente" userId="fc384103c10aad04" providerId="LiveId" clId="{62CF1F57-3F84-4B97-B372-EFF9D89AD969}" dt="2023-09-03T13:41:23.536" v="107" actId="478"/>
          <ac:spMkLst>
            <pc:docMk/>
            <pc:sldMk cId="4189835696" sldId="272"/>
            <ac:spMk id="2" creationId="{51101A3E-FBA4-0FB6-1BFF-5144D2DBF77D}"/>
          </ac:spMkLst>
        </pc:spChg>
        <pc:spChg chg="del mod ord">
          <ac:chgData name="Emerson Inocente" userId="fc384103c10aad04" providerId="LiveId" clId="{62CF1F57-3F84-4B97-B372-EFF9D89AD969}" dt="2023-09-03T13:41:17.817" v="105" actId="478"/>
          <ac:spMkLst>
            <pc:docMk/>
            <pc:sldMk cId="4189835696" sldId="272"/>
            <ac:spMk id="3" creationId="{CCC05246-A51A-0E7D-F216-FACE358C79E7}"/>
          </ac:spMkLst>
        </pc:spChg>
        <pc:spChg chg="add mod">
          <ac:chgData name="Emerson Inocente" userId="fc384103c10aad04" providerId="LiveId" clId="{62CF1F57-3F84-4B97-B372-EFF9D89AD969}" dt="2023-09-03T13:43:58.127" v="203" actId="1035"/>
          <ac:spMkLst>
            <pc:docMk/>
            <pc:sldMk cId="4189835696" sldId="272"/>
            <ac:spMk id="6" creationId="{1FABDEAA-315E-7111-152B-C88F3A8E11F9}"/>
          </ac:spMkLst>
        </pc:spChg>
        <pc:spChg chg="add mod">
          <ac:chgData name="Emerson Inocente" userId="fc384103c10aad04" providerId="LiveId" clId="{62CF1F57-3F84-4B97-B372-EFF9D89AD969}" dt="2023-09-03T13:47:22.376" v="354" actId="1037"/>
          <ac:spMkLst>
            <pc:docMk/>
            <pc:sldMk cId="4189835696" sldId="272"/>
            <ac:spMk id="7" creationId="{1D2BE9E1-924F-2494-5B97-7F11756BECD7}"/>
          </ac:spMkLst>
        </pc:spChg>
        <pc:spChg chg="add mod">
          <ac:chgData name="Emerson Inocente" userId="fc384103c10aad04" providerId="LiveId" clId="{62CF1F57-3F84-4B97-B372-EFF9D89AD969}" dt="2023-09-03T13:50:06.775" v="794" actId="1036"/>
          <ac:spMkLst>
            <pc:docMk/>
            <pc:sldMk cId="4189835696" sldId="272"/>
            <ac:spMk id="10" creationId="{3A7072AB-A1D4-4A1A-1E12-24FF00EA665D}"/>
          </ac:spMkLst>
        </pc:spChg>
        <pc:spChg chg="add mod">
          <ac:chgData name="Emerson Inocente" userId="fc384103c10aad04" providerId="LiveId" clId="{62CF1F57-3F84-4B97-B372-EFF9D89AD969}" dt="2023-09-03T13:50:26.788" v="838" actId="1037"/>
          <ac:spMkLst>
            <pc:docMk/>
            <pc:sldMk cId="4189835696" sldId="272"/>
            <ac:spMk id="11" creationId="{6BF458FC-BD10-9CC8-FB15-DB60A4AB97EA}"/>
          </ac:spMkLst>
        </pc:spChg>
        <pc:spChg chg="add mod">
          <ac:chgData name="Emerson Inocente" userId="fc384103c10aad04" providerId="LiveId" clId="{62CF1F57-3F84-4B97-B372-EFF9D89AD969}" dt="2023-09-03T13:56:40.375" v="1295" actId="1038"/>
          <ac:spMkLst>
            <pc:docMk/>
            <pc:sldMk cId="4189835696" sldId="272"/>
            <ac:spMk id="12" creationId="{DC8B9090-B078-A0B3-D7C4-B2E5CA5BA820}"/>
          </ac:spMkLst>
        </pc:spChg>
        <pc:spChg chg="add mod">
          <ac:chgData name="Emerson Inocente" userId="fc384103c10aad04" providerId="LiveId" clId="{62CF1F57-3F84-4B97-B372-EFF9D89AD969}" dt="2023-09-03T13:47:58.020" v="553" actId="1038"/>
          <ac:spMkLst>
            <pc:docMk/>
            <pc:sldMk cId="4189835696" sldId="272"/>
            <ac:spMk id="13" creationId="{337A654A-5B07-1EBB-27C3-40C6A78627DB}"/>
          </ac:spMkLst>
        </pc:spChg>
        <pc:spChg chg="add mod">
          <ac:chgData name="Emerson Inocente" userId="fc384103c10aad04" providerId="LiveId" clId="{62CF1F57-3F84-4B97-B372-EFF9D89AD969}" dt="2023-09-03T13:52:13.680" v="1047" actId="1036"/>
          <ac:spMkLst>
            <pc:docMk/>
            <pc:sldMk cId="4189835696" sldId="272"/>
            <ac:spMk id="14" creationId="{1EFAA7B4-62F8-C84B-D0F4-55333F9BE018}"/>
          </ac:spMkLst>
        </pc:spChg>
        <pc:spChg chg="add mod">
          <ac:chgData name="Emerson Inocente" userId="fc384103c10aad04" providerId="LiveId" clId="{62CF1F57-3F84-4B97-B372-EFF9D89AD969}" dt="2023-09-03T13:54:40.332" v="1208" actId="1035"/>
          <ac:spMkLst>
            <pc:docMk/>
            <pc:sldMk cId="4189835696" sldId="272"/>
            <ac:spMk id="19" creationId="{1CAE5379-FB5E-01D3-B63E-BE83DC090DBB}"/>
          </ac:spMkLst>
        </pc:spChg>
        <pc:spChg chg="add mod">
          <ac:chgData name="Emerson Inocente" userId="fc384103c10aad04" providerId="LiveId" clId="{62CF1F57-3F84-4B97-B372-EFF9D89AD969}" dt="2023-09-03T13:52:06.553" v="1028" actId="1038"/>
          <ac:spMkLst>
            <pc:docMk/>
            <pc:sldMk cId="4189835696" sldId="272"/>
            <ac:spMk id="23" creationId="{C23F2E65-660D-7855-3025-001B3CB10CCC}"/>
          </ac:spMkLst>
        </pc:spChg>
        <pc:spChg chg="add mod">
          <ac:chgData name="Emerson Inocente" userId="fc384103c10aad04" providerId="LiveId" clId="{62CF1F57-3F84-4B97-B372-EFF9D89AD969}" dt="2023-09-03T13:55:54.528" v="1247" actId="1076"/>
          <ac:spMkLst>
            <pc:docMk/>
            <pc:sldMk cId="4189835696" sldId="272"/>
            <ac:spMk id="24" creationId="{07A8913C-7FCD-33F3-1FA6-2659A2BAAC7E}"/>
          </ac:spMkLst>
        </pc:spChg>
        <pc:spChg chg="add mod">
          <ac:chgData name="Emerson Inocente" userId="fc384103c10aad04" providerId="LiveId" clId="{62CF1F57-3F84-4B97-B372-EFF9D89AD969}" dt="2023-09-03T13:58:58.703" v="1451" actId="14100"/>
          <ac:spMkLst>
            <pc:docMk/>
            <pc:sldMk cId="4189835696" sldId="272"/>
            <ac:spMk id="32" creationId="{C83C6EBC-BB8D-ACE4-426E-20922AB916C7}"/>
          </ac:spMkLst>
        </pc:spChg>
        <pc:picChg chg="add del">
          <ac:chgData name="Emerson Inocente" userId="fc384103c10aad04" providerId="LiveId" clId="{62CF1F57-3F84-4B97-B372-EFF9D89AD969}" dt="2023-09-03T13:41:43.636" v="109" actId="478"/>
          <ac:picMkLst>
            <pc:docMk/>
            <pc:sldMk cId="4189835696" sldId="272"/>
            <ac:picMk id="1026" creationId="{5622DE1C-FE44-6623-F84E-47E8F9875901}"/>
          </ac:picMkLst>
        </pc:picChg>
        <pc:cxnChg chg="add mod">
          <ac:chgData name="Emerson Inocente" userId="fc384103c10aad04" providerId="LiveId" clId="{62CF1F57-3F84-4B97-B372-EFF9D89AD969}" dt="2023-09-03T13:42:37.371" v="112" actId="1582"/>
          <ac:cxnSpMkLst>
            <pc:docMk/>
            <pc:sldMk cId="4189835696" sldId="272"/>
            <ac:cxnSpMk id="5" creationId="{1446F7BA-0681-7169-59F6-9FD014A3DF14}"/>
          </ac:cxnSpMkLst>
        </pc:cxnChg>
        <pc:cxnChg chg="add mod">
          <ac:chgData name="Emerson Inocente" userId="fc384103c10aad04" providerId="LiveId" clId="{62CF1F57-3F84-4B97-B372-EFF9D89AD969}" dt="2023-09-03T13:50:06.775" v="794" actId="1036"/>
          <ac:cxnSpMkLst>
            <pc:docMk/>
            <pc:sldMk cId="4189835696" sldId="272"/>
            <ac:cxnSpMk id="9" creationId="{718F3847-D347-036C-AEED-18D4E292B0CB}"/>
          </ac:cxnSpMkLst>
        </pc:cxnChg>
        <pc:cxnChg chg="add mod">
          <ac:chgData name="Emerson Inocente" userId="fc384103c10aad04" providerId="LiveId" clId="{62CF1F57-3F84-4B97-B372-EFF9D89AD969}" dt="2023-09-03T13:52:13.680" v="1047" actId="1036"/>
          <ac:cxnSpMkLst>
            <pc:docMk/>
            <pc:sldMk cId="4189835696" sldId="272"/>
            <ac:cxnSpMk id="15" creationId="{0824A05A-C9AF-9D4B-50C7-FA2F03322B81}"/>
          </ac:cxnSpMkLst>
        </pc:cxnChg>
        <pc:cxnChg chg="add mod">
          <ac:chgData name="Emerson Inocente" userId="fc384103c10aad04" providerId="LiveId" clId="{62CF1F57-3F84-4B97-B372-EFF9D89AD969}" dt="2023-09-03T13:54:51.068" v="1209" actId="14100"/>
          <ac:cxnSpMkLst>
            <pc:docMk/>
            <pc:sldMk cId="4189835696" sldId="272"/>
            <ac:cxnSpMk id="20" creationId="{714491D5-8500-CE10-6098-D92C6C6B4A03}"/>
          </ac:cxnSpMkLst>
        </pc:cxnChg>
        <pc:cxnChg chg="add mod">
          <ac:chgData name="Emerson Inocente" userId="fc384103c10aad04" providerId="LiveId" clId="{62CF1F57-3F84-4B97-B372-EFF9D89AD969}" dt="2023-09-03T13:56:09.951" v="1249" actId="14100"/>
          <ac:cxnSpMkLst>
            <pc:docMk/>
            <pc:sldMk cId="4189835696" sldId="272"/>
            <ac:cxnSpMk id="26" creationId="{5B8CBFC7-C43A-7A0F-984A-A31A4CF9F1C3}"/>
          </ac:cxnSpMkLst>
        </pc:cxnChg>
        <pc:cxnChg chg="add mod">
          <ac:chgData name="Emerson Inocente" userId="fc384103c10aad04" providerId="LiveId" clId="{62CF1F57-3F84-4B97-B372-EFF9D89AD969}" dt="2023-09-03T13:59:13.440" v="1454" actId="14100"/>
          <ac:cxnSpMkLst>
            <pc:docMk/>
            <pc:sldMk cId="4189835696" sldId="272"/>
            <ac:cxnSpMk id="33" creationId="{7D6DCBB2-771D-1C82-0E7D-876F10B6EEBF}"/>
          </ac:cxnSpMkLst>
        </pc:cxnChg>
      </pc:sldChg>
      <pc:sldChg chg="addSp delSp modSp add mod ord">
        <pc:chgData name="Emerson Inocente" userId="fc384103c10aad04" providerId="LiveId" clId="{62CF1F57-3F84-4B97-B372-EFF9D89AD969}" dt="2023-09-03T14:48:28.495" v="2274" actId="20577"/>
        <pc:sldMkLst>
          <pc:docMk/>
          <pc:sldMk cId="913772843" sldId="273"/>
        </pc:sldMkLst>
        <pc:spChg chg="mod">
          <ac:chgData name="Emerson Inocente" userId="fc384103c10aad04" providerId="LiveId" clId="{62CF1F57-3F84-4B97-B372-EFF9D89AD969}" dt="2023-09-03T14:48:28.495" v="2274" actId="20577"/>
          <ac:spMkLst>
            <pc:docMk/>
            <pc:sldMk cId="913772843" sldId="273"/>
            <ac:spMk id="2" creationId="{51101A3E-FBA4-0FB6-1BFF-5144D2DBF77D}"/>
          </ac:spMkLst>
        </pc:spChg>
        <pc:spChg chg="del">
          <ac:chgData name="Emerson Inocente" userId="fc384103c10aad04" providerId="LiveId" clId="{62CF1F57-3F84-4B97-B372-EFF9D89AD969}" dt="2023-09-03T14:10:28.723" v="1766" actId="478"/>
          <ac:spMkLst>
            <pc:docMk/>
            <pc:sldMk cId="913772843" sldId="273"/>
            <ac:spMk id="3" creationId="{CCC05246-A51A-0E7D-F216-FACE358C79E7}"/>
          </ac:spMkLst>
        </pc:spChg>
        <pc:spChg chg="add del mod">
          <ac:chgData name="Emerson Inocente" userId="fc384103c10aad04" providerId="LiveId" clId="{62CF1F57-3F84-4B97-B372-EFF9D89AD969}" dt="2023-09-03T14:10:32.924" v="1767" actId="478"/>
          <ac:spMkLst>
            <pc:docMk/>
            <pc:sldMk cId="913772843" sldId="273"/>
            <ac:spMk id="5" creationId="{B05A7D70-B722-B04A-867E-E618B5B4F368}"/>
          </ac:spMkLst>
        </pc:spChg>
        <pc:picChg chg="add mod">
          <ac:chgData name="Emerson Inocente" userId="fc384103c10aad04" providerId="LiveId" clId="{62CF1F57-3F84-4B97-B372-EFF9D89AD969}" dt="2023-09-03T14:10:43.532" v="1770" actId="14100"/>
          <ac:picMkLst>
            <pc:docMk/>
            <pc:sldMk cId="913772843" sldId="273"/>
            <ac:picMk id="6" creationId="{29740649-FAB5-F7AA-236F-46067380B0DC}"/>
          </ac:picMkLst>
        </pc:picChg>
      </pc:sldChg>
      <pc:sldChg chg="new del">
        <pc:chgData name="Emerson Inocente" userId="fc384103c10aad04" providerId="LiveId" clId="{62CF1F57-3F84-4B97-B372-EFF9D89AD969}" dt="2023-09-03T14:44:29.862" v="2196" actId="2696"/>
        <pc:sldMkLst>
          <pc:docMk/>
          <pc:sldMk cId="1541348886" sldId="274"/>
        </pc:sldMkLst>
      </pc:sldChg>
      <pc:sldChg chg="modSp add mod">
        <pc:chgData name="Emerson Inocente" userId="fc384103c10aad04" providerId="LiveId" clId="{62CF1F57-3F84-4B97-B372-EFF9D89AD969}" dt="2023-09-03T14:47:39.945" v="2229"/>
        <pc:sldMkLst>
          <pc:docMk/>
          <pc:sldMk cId="2276957301" sldId="274"/>
        </pc:sldMkLst>
        <pc:spChg chg="mod">
          <ac:chgData name="Emerson Inocente" userId="fc384103c10aad04" providerId="LiveId" clId="{62CF1F57-3F84-4B97-B372-EFF9D89AD969}" dt="2023-09-03T14:45:04.209" v="2222" actId="20577"/>
          <ac:spMkLst>
            <pc:docMk/>
            <pc:sldMk cId="2276957301" sldId="274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47:39.945" v="2229"/>
          <ac:spMkLst>
            <pc:docMk/>
            <pc:sldMk cId="2276957301" sldId="274"/>
            <ac:spMk id="3" creationId="{CCC05246-A51A-0E7D-F216-FACE358C79E7}"/>
          </ac:spMkLst>
        </pc:spChg>
      </pc:sldChg>
      <pc:sldChg chg="modSp add mod ord">
        <pc:chgData name="Emerson Inocente" userId="fc384103c10aad04" providerId="LiveId" clId="{62CF1F57-3F84-4B97-B372-EFF9D89AD969}" dt="2023-09-03T14:51:49.461" v="2580" actId="20577"/>
        <pc:sldMkLst>
          <pc:docMk/>
          <pc:sldMk cId="3069868542" sldId="275"/>
        </pc:sldMkLst>
        <pc:spChg chg="mod">
          <ac:chgData name="Emerson Inocente" userId="fc384103c10aad04" providerId="LiveId" clId="{62CF1F57-3F84-4B97-B372-EFF9D89AD969}" dt="2023-09-03T14:49:02.460" v="2293" actId="20577"/>
          <ac:spMkLst>
            <pc:docMk/>
            <pc:sldMk cId="3069868542" sldId="275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51:49.461" v="2580" actId="20577"/>
          <ac:spMkLst>
            <pc:docMk/>
            <pc:sldMk cId="3069868542" sldId="275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54:46.394" v="2722" actId="20577"/>
        <pc:sldMkLst>
          <pc:docMk/>
          <pc:sldMk cId="2830404820" sldId="276"/>
        </pc:sldMkLst>
        <pc:spChg chg="mod">
          <ac:chgData name="Emerson Inocente" userId="fc384103c10aad04" providerId="LiveId" clId="{62CF1F57-3F84-4B97-B372-EFF9D89AD969}" dt="2023-09-03T14:52:33.811" v="2630" actId="20577"/>
          <ac:spMkLst>
            <pc:docMk/>
            <pc:sldMk cId="2830404820" sldId="276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54:46.394" v="2722" actId="20577"/>
          <ac:spMkLst>
            <pc:docMk/>
            <pc:sldMk cId="2830404820" sldId="276"/>
            <ac:spMk id="3" creationId="{CCC05246-A51A-0E7D-F216-FACE358C79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46" r:id="rId4"/>
    <p:sldLayoutId id="2147483747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mersoninocente.github.io/SENAC67-UC15_202309/aula-03/material/aula03-revisa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225CA8D-2DE4-6B0B-19EE-29B6557A7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7" r="-1" b="-1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59249-C3CB-6115-D0F9-481C57726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" y="166255"/>
            <a:ext cx="11478491" cy="1870363"/>
          </a:xfrm>
        </p:spPr>
        <p:txBody>
          <a:bodyPr>
            <a:noAutofit/>
          </a:bodyPr>
          <a:lstStyle/>
          <a:p>
            <a:pPr algn="r"/>
            <a: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UC15 – Desenvolver e organizar elementos estruturais de sites</a:t>
            </a:r>
            <a:b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A8EF1-7E00-153E-3C91-924E738E8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2202863"/>
            <a:ext cx="2521424" cy="4336481"/>
          </a:xfrm>
        </p:spPr>
        <p:txBody>
          <a:bodyPr>
            <a:normAutofit/>
          </a:bodyPr>
          <a:lstStyle/>
          <a:p>
            <a:pPr algn="r"/>
            <a:r>
              <a:rPr lang="pt-BR" sz="1600" dirty="0"/>
              <a:t>Aula 03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2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Revisão</a:t>
            </a:r>
            <a:r>
              <a:rPr lang="en-US" dirty="0">
                <a:solidFill>
                  <a:schemeClr val="bg1"/>
                </a:solidFill>
              </a:rPr>
              <a:t> das duas aulas </a:t>
            </a:r>
            <a:r>
              <a:rPr lang="en-US" dirty="0" err="1">
                <a:solidFill>
                  <a:schemeClr val="bg1"/>
                </a:solidFill>
              </a:rPr>
              <a:t>anteriores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https://emersoninocente.github.io/SENAC67-UC15_202309/aula-03/material/aula03-revisao.html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pt-BR" dirty="0" err="1">
                <a:solidFill>
                  <a:schemeClr val="bg1"/>
                </a:solidFill>
              </a:rPr>
              <a:t>ntender</a:t>
            </a:r>
            <a:r>
              <a:rPr lang="pt-BR" dirty="0">
                <a:solidFill>
                  <a:schemeClr val="bg1"/>
                </a:solidFill>
              </a:rPr>
              <a:t> como funciona o processo de uma URL</a:t>
            </a:r>
          </a:p>
          <a:p>
            <a:r>
              <a:rPr lang="pt-BR" dirty="0">
                <a:solidFill>
                  <a:schemeClr val="bg1"/>
                </a:solidFill>
              </a:rPr>
              <a:t>Verificar principais </a:t>
            </a:r>
            <a:r>
              <a:rPr lang="pt-BR" dirty="0" err="1">
                <a:solidFill>
                  <a:schemeClr val="bg1"/>
                </a:solidFill>
              </a:rPr>
              <a:t>tag</a:t>
            </a:r>
            <a:r>
              <a:rPr lang="pt-BR" dirty="0">
                <a:solidFill>
                  <a:schemeClr val="bg1"/>
                </a:solidFill>
              </a:rPr>
              <a:t> de formatação de texto</a:t>
            </a:r>
          </a:p>
          <a:p>
            <a:r>
              <a:rPr lang="pt-BR" dirty="0">
                <a:solidFill>
                  <a:schemeClr val="bg1"/>
                </a:solidFill>
              </a:rPr>
              <a:t>Entender a implementação de </a:t>
            </a:r>
            <a:r>
              <a:rPr lang="pt-BR" i="1" dirty="0" err="1">
                <a:solidFill>
                  <a:schemeClr val="bg1"/>
                </a:solidFill>
              </a:rPr>
              <a:t>style</a:t>
            </a:r>
            <a:r>
              <a:rPr lang="pt-BR" dirty="0">
                <a:solidFill>
                  <a:schemeClr val="bg1"/>
                </a:solidFill>
              </a:rPr>
              <a:t> no elemento</a:t>
            </a:r>
          </a:p>
          <a:p>
            <a:r>
              <a:rPr lang="pt-BR" dirty="0">
                <a:solidFill>
                  <a:schemeClr val="bg1"/>
                </a:solidFill>
              </a:rPr>
              <a:t>Entender a implementação de </a:t>
            </a:r>
            <a:r>
              <a:rPr lang="pt-BR" i="1" dirty="0" err="1">
                <a:solidFill>
                  <a:schemeClr val="bg1"/>
                </a:solidFill>
              </a:rPr>
              <a:t>style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na página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Entender funcionamento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pt-BR" dirty="0" err="1">
                <a:solidFill>
                  <a:schemeClr val="bg1"/>
                </a:solidFill>
              </a:rPr>
              <a:t>er</a:t>
            </a:r>
            <a:r>
              <a:rPr lang="pt-BR" dirty="0">
                <a:solidFill>
                  <a:schemeClr val="bg1"/>
                </a:solidFill>
              </a:rPr>
              <a:t> imagem no site</a:t>
            </a:r>
          </a:p>
        </p:txBody>
      </p:sp>
    </p:spTree>
    <p:extLst>
      <p:ext uri="{BB962C8B-B14F-4D97-AF65-F5344CB8AC3E}">
        <p14:creationId xmlns:p14="http://schemas.microsoft.com/office/powerpoint/2010/main" val="14492118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1091</TotalTime>
  <Words>74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 Light</vt:lpstr>
      <vt:lpstr>Univers Condensed Light</vt:lpstr>
      <vt:lpstr>Walbaum Display Light</vt:lpstr>
      <vt:lpstr>AngleLinesVTI</vt:lpstr>
      <vt:lpstr>UC15 – Desenvolver e organizar elementos estruturais de sites </vt:lpstr>
      <vt:lpstr>Objetivos</vt:lpstr>
      <vt:lpstr>Entender funcionamento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UC15 – Desenvolver e organizar elementos estruturais de sites </dc:title>
  <dc:creator>Emerson Inocente</dc:creator>
  <cp:lastModifiedBy>Emerson Inocente</cp:lastModifiedBy>
  <cp:revision>4</cp:revision>
  <dcterms:created xsi:type="dcterms:W3CDTF">2023-09-02T21:29:39Z</dcterms:created>
  <dcterms:modified xsi:type="dcterms:W3CDTF">2023-09-10T05:15:50Z</dcterms:modified>
</cp:coreProperties>
</file>