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6" r:id="rId5"/>
    <p:sldId id="308" r:id="rId6"/>
    <p:sldId id="309" r:id="rId7"/>
    <p:sldId id="313" r:id="rId8"/>
    <p:sldId id="312" r:id="rId9"/>
    <p:sldId id="314" r:id="rId10"/>
    <p:sldId id="315" r:id="rId11"/>
    <p:sldId id="316" r:id="rId12"/>
    <p:sldId id="310" r:id="rId13"/>
    <p:sldId id="311" r:id="rId14"/>
    <p:sldId id="317" r:id="rId15"/>
    <p:sldId id="318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6A6CDF70-9BC7-409A-8172-11B85381B2A2}"/>
    <pc:docChg chg="modSld">
      <pc:chgData name="Emerson Inocente" userId="fc384103c10aad04" providerId="LiveId" clId="{6A6CDF70-9BC7-409A-8172-11B85381B2A2}" dt="2024-06-03T23:08:01.632" v="15" actId="20577"/>
      <pc:docMkLst>
        <pc:docMk/>
      </pc:docMkLst>
      <pc:sldChg chg="modSp mod">
        <pc:chgData name="Emerson Inocente" userId="fc384103c10aad04" providerId="LiveId" clId="{6A6CDF70-9BC7-409A-8172-11B85381B2A2}" dt="2024-06-03T23:08:01.632" v="15" actId="20577"/>
        <pc:sldMkLst>
          <pc:docMk/>
          <pc:sldMk cId="2187711751" sldId="318"/>
        </pc:sldMkLst>
        <pc:spChg chg="mod">
          <ac:chgData name="Emerson Inocente" userId="fc384103c10aad04" providerId="LiveId" clId="{6A6CDF70-9BC7-409A-8172-11B85381B2A2}" dt="2024-06-03T23:08:01.632" v="15" actId="20577"/>
          <ac:spMkLst>
            <pc:docMk/>
            <pc:sldMk cId="2187711751" sldId="318"/>
            <ac:spMk id="3" creationId="{1D827064-D3CE-6F1A-1F1A-A71DC7E91AC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noProof="0" dirty="0"/>
            <a:t>Manutenção preditiva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0" dirty="0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noProof="0" dirty="0"/>
            <a:t>Manutenção corretiva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noProof="0" dirty="0"/>
            <a:t>Manutenção preventiva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0" dirty="0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noProof="0" dirty="0"/>
            <a:t>Manutenção preditiva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noProof="0" dirty="0"/>
            <a:t>Manutenção corretiva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noProof="0" dirty="0"/>
            <a:t>Manutenção preventiva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Lista de Rótulos de Folha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646-C504-47F2-9443-70316A3DF706}" type="datetimeFigureOut">
              <a:rPr lang="pt-BR" smtClean="0"/>
              <a:t>03/06/2024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F96-8EB6-426A-9D4F-EFFB8497D4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04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08BB-2991-4CD2-87EC-C937A3D677CF}" type="datetimeFigureOut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B43E-7BEB-4A6E-923F-A85422EFDE1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18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68F44-0190-452C-99F4-9D45B43E835D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A64EF-F5C2-4B94-BDA4-C1E672592B7D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B5363-FC9C-403B-8B02-7E3727244E3E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5507B-DF23-4EA0-A509-730DBF44FE8C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73A11-3E1D-401F-8598-3F7D904002D3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9C50E-F1CC-4AF0-9D96-24628ACA06B8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573D3-9E31-4B9D-A40F-845A455B2047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C14B858-016A-4025-A56F-12B208AB836C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DF830C-0D4A-4406-A436-C9B2F71590BD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D04C2D9-8B52-4B8C-9620-7C67A84A7037}" type="datetime1">
              <a:rPr lang="pt-BR" noProof="0" smtClean="0"/>
              <a:t>03/06/2024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pt-BR" dirty="0"/>
              <a:t>UC03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217" y="4455621"/>
            <a:ext cx="5258884" cy="123861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Planejamento da manutenção de computadores</a:t>
            </a:r>
          </a:p>
          <a:p>
            <a:pPr rtl="0"/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E1BF-DCC8-8813-76FF-7E124AD3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Manutenção</a:t>
            </a:r>
            <a:r>
              <a:rPr lang="en-GB" dirty="0"/>
              <a:t> </a:t>
            </a:r>
            <a:r>
              <a:rPr lang="en-GB" dirty="0" err="1"/>
              <a:t>Corretiva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7579F-1A7A-AF32-5C33-A427B73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Manutenção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realizada</a:t>
            </a:r>
            <a:r>
              <a:rPr lang="en-GB" sz="2000" dirty="0">
                <a:solidFill>
                  <a:schemeClr val="tx1"/>
                </a:solidFill>
              </a:rPr>
              <a:t> em </a:t>
            </a:r>
            <a:r>
              <a:rPr lang="en-GB" sz="2000" dirty="0" err="1">
                <a:solidFill>
                  <a:schemeClr val="tx1"/>
                </a:solidFill>
              </a:rPr>
              <a:t>caso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falha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algum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componente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ou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aplicativo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tem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finalidade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reparar</a:t>
            </a:r>
            <a:r>
              <a:rPr lang="en-GB" sz="2000" dirty="0">
                <a:solidFill>
                  <a:schemeClr val="tx1"/>
                </a:solidFill>
              </a:rPr>
              <a:t> o </a:t>
            </a:r>
            <a:r>
              <a:rPr lang="en-GB" sz="2000" dirty="0" err="1">
                <a:solidFill>
                  <a:schemeClr val="tx1"/>
                </a:solidFill>
              </a:rPr>
              <a:t>defeito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apresentado</a:t>
            </a:r>
            <a:r>
              <a:rPr lang="en-GB" sz="2000" dirty="0">
                <a:solidFill>
                  <a:schemeClr val="tx1"/>
                </a:solidFill>
              </a:rPr>
              <a:t> e </a:t>
            </a:r>
            <a:r>
              <a:rPr lang="en-GB" sz="2000" dirty="0" err="1">
                <a:solidFill>
                  <a:schemeClr val="tx1"/>
                </a:solidFill>
              </a:rPr>
              <a:t>reestabelecer</a:t>
            </a:r>
            <a:r>
              <a:rPr lang="en-GB" sz="2000" dirty="0">
                <a:solidFill>
                  <a:schemeClr val="tx1"/>
                </a:solidFill>
              </a:rPr>
              <a:t> o </a:t>
            </a:r>
            <a:r>
              <a:rPr lang="en-GB" sz="2000" dirty="0" err="1">
                <a:solidFill>
                  <a:schemeClr val="tx1"/>
                </a:solidFill>
              </a:rPr>
              <a:t>funcionamento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4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DCD5-1108-9AC0-E6A7-9BC95A03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Gestão</a:t>
            </a:r>
            <a:r>
              <a:rPr lang="en-GB" dirty="0"/>
              <a:t> de </a:t>
            </a:r>
            <a:r>
              <a:rPr lang="en-GB" dirty="0" err="1"/>
              <a:t>chamados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05C30-0836-DB84-A3D7-7FA1E077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Um item </a:t>
            </a:r>
            <a:r>
              <a:rPr lang="en-GB" dirty="0" err="1"/>
              <a:t>importante</a:t>
            </a:r>
            <a:r>
              <a:rPr lang="en-GB" dirty="0"/>
              <a:t> para o </a:t>
            </a:r>
            <a:r>
              <a:rPr lang="en-GB" dirty="0" err="1"/>
              <a:t>processo</a:t>
            </a:r>
            <a:r>
              <a:rPr lang="en-GB" dirty="0"/>
              <a:t> de </a:t>
            </a:r>
            <a:r>
              <a:rPr lang="en-GB" dirty="0" err="1"/>
              <a:t>manuteção</a:t>
            </a:r>
            <a:r>
              <a:rPr lang="en-GB" dirty="0"/>
              <a:t> é a </a:t>
            </a:r>
            <a:r>
              <a:rPr lang="en-GB" dirty="0" err="1"/>
              <a:t>gestão</a:t>
            </a:r>
            <a:r>
              <a:rPr lang="en-GB" dirty="0"/>
              <a:t> dos </a:t>
            </a:r>
            <a:r>
              <a:rPr lang="en-GB" dirty="0" err="1"/>
              <a:t>chamados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tickets. </a:t>
            </a:r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gerenciar</a:t>
            </a:r>
            <a:r>
              <a:rPr lang="en-GB" dirty="0"/>
              <a:t> </a:t>
            </a:r>
            <a:r>
              <a:rPr lang="en-GB" dirty="0" err="1"/>
              <a:t>chamados</a:t>
            </a:r>
            <a:r>
              <a:rPr lang="en-GB" dirty="0"/>
              <a:t>, </a:t>
            </a:r>
            <a:r>
              <a:rPr lang="en-GB" dirty="0" err="1"/>
              <a:t>desde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simples </a:t>
            </a:r>
            <a:r>
              <a:rPr lang="en-GB" dirty="0" err="1"/>
              <a:t>planilha</a:t>
            </a:r>
            <a:r>
              <a:rPr lang="en-GB" dirty="0"/>
              <a:t> </a:t>
            </a:r>
            <a:r>
              <a:rPr lang="en-GB" dirty="0" err="1"/>
              <a:t>eletrônica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ferramentas </a:t>
            </a:r>
            <a:r>
              <a:rPr lang="en-GB" dirty="0" err="1"/>
              <a:t>especializadas</a:t>
            </a:r>
            <a:r>
              <a:rPr lang="en-GB" dirty="0"/>
              <a:t>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propósito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Ferramentas: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Jira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Zendesk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err="1"/>
              <a:t>Qualitor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err="1"/>
              <a:t>Zoho</a:t>
            </a:r>
            <a:r>
              <a:rPr lang="en-GB" dirty="0"/>
              <a:t> Desk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err="1"/>
              <a:t>SensorIT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err="1"/>
              <a:t>Outras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72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5025B-974C-7A8B-1CE3-4F357FDC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Gestão</a:t>
            </a:r>
            <a:r>
              <a:rPr lang="en-GB" dirty="0"/>
              <a:t> de </a:t>
            </a:r>
            <a:r>
              <a:rPr lang="en-GB" dirty="0" err="1"/>
              <a:t>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27064-D3CE-6F1A-1F1A-A71DC7E9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Outro </a:t>
            </a:r>
            <a:r>
              <a:rPr lang="en-GB" dirty="0" err="1"/>
              <a:t>ponto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é a </a:t>
            </a:r>
            <a:r>
              <a:rPr lang="en-GB" dirty="0" err="1"/>
              <a:t>gestão</a:t>
            </a:r>
            <a:r>
              <a:rPr lang="en-GB" dirty="0"/>
              <a:t> dos </a:t>
            </a:r>
            <a:r>
              <a:rPr lang="en-GB" dirty="0" err="1"/>
              <a:t>ativos</a:t>
            </a:r>
            <a:r>
              <a:rPr lang="en-GB" dirty="0"/>
              <a:t>.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computador</a:t>
            </a:r>
            <a:r>
              <a:rPr lang="en-GB" dirty="0"/>
              <a:t> deve </a:t>
            </a:r>
            <a:r>
              <a:rPr lang="en-GB" dirty="0" err="1"/>
              <a:t>ter</a:t>
            </a:r>
            <a:r>
              <a:rPr lang="en-GB" dirty="0"/>
              <a:t> os </a:t>
            </a:r>
            <a:r>
              <a:rPr lang="en-GB" dirty="0" err="1"/>
              <a:t>seus</a:t>
            </a:r>
            <a:r>
              <a:rPr lang="en-GB" dirty="0"/>
              <a:t> dados </a:t>
            </a:r>
            <a:r>
              <a:rPr lang="en-GB" dirty="0" err="1"/>
              <a:t>cadastrados</a:t>
            </a:r>
            <a:r>
              <a:rPr lang="en-GB" dirty="0"/>
              <a:t>,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manutenção</a:t>
            </a:r>
            <a:r>
              <a:rPr lang="en-GB" dirty="0"/>
              <a:t> </a:t>
            </a:r>
            <a:r>
              <a:rPr lang="en-GB" dirty="0" err="1"/>
              <a:t>realizada</a:t>
            </a:r>
            <a:r>
              <a:rPr lang="en-GB" dirty="0"/>
              <a:t>, a </a:t>
            </a:r>
            <a:r>
              <a:rPr lang="en-GB" dirty="0" err="1"/>
              <a:t>fim</a:t>
            </a:r>
            <a:r>
              <a:rPr lang="en-GB" dirty="0"/>
              <a:t> de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rastreabilidade</a:t>
            </a:r>
            <a:r>
              <a:rPr lang="en-GB" dirty="0"/>
              <a:t> tanto do </a:t>
            </a:r>
            <a:r>
              <a:rPr lang="en-GB" dirty="0" err="1"/>
              <a:t>computador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de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intercorrências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Este </a:t>
            </a:r>
            <a:r>
              <a:rPr lang="en-GB" dirty="0" err="1"/>
              <a:t>controle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ser </a:t>
            </a:r>
            <a:r>
              <a:rPr lang="en-GB" dirty="0" err="1"/>
              <a:t>realizado</a:t>
            </a:r>
            <a:r>
              <a:rPr lang="en-GB" dirty="0"/>
              <a:t> via </a:t>
            </a:r>
            <a:r>
              <a:rPr lang="en-GB" dirty="0" err="1"/>
              <a:t>planilha</a:t>
            </a:r>
            <a:r>
              <a:rPr lang="en-GB" dirty="0"/>
              <a:t> </a:t>
            </a:r>
            <a:r>
              <a:rPr lang="en-GB" dirty="0" err="1"/>
              <a:t>eletrônica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ferramentas </a:t>
            </a:r>
            <a:r>
              <a:rPr lang="en-GB" dirty="0" err="1"/>
              <a:t>criadas</a:t>
            </a:r>
            <a:r>
              <a:rPr lang="en-GB" dirty="0"/>
              <a:t>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fim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Ferramentas: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err="1"/>
              <a:t>SensorIT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err="1"/>
              <a:t>SpiceWorks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/>
              <a:t>GLPI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7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Tipos de manutenção</a:t>
            </a:r>
          </a:p>
        </p:txBody>
      </p:sp>
      <p:graphicFrame>
        <p:nvGraphicFramePr>
          <p:cNvPr id="4" name="Espaço Reservado para Conteúdo 2" descr="Elemento gráfico do SmartArt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408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E1BF-DCC8-8813-76FF-7E124AD3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Manutenção</a:t>
            </a:r>
            <a:r>
              <a:rPr lang="en-GB" dirty="0"/>
              <a:t> </a:t>
            </a:r>
            <a:r>
              <a:rPr lang="en-GB" dirty="0" err="1"/>
              <a:t>Preditiva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7579F-1A7A-AF32-5C33-A427B73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Este </a:t>
            </a:r>
            <a:r>
              <a:rPr lang="en-GB" sz="2000" dirty="0" err="1">
                <a:solidFill>
                  <a:schemeClr val="tx1"/>
                </a:solidFill>
              </a:rPr>
              <a:t>tipo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manutenção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utiliza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análises</a:t>
            </a:r>
            <a:r>
              <a:rPr lang="en-GB" sz="2000" dirty="0">
                <a:solidFill>
                  <a:schemeClr val="tx1"/>
                </a:solidFill>
              </a:rPr>
              <a:t> e </a:t>
            </a:r>
            <a:r>
              <a:rPr lang="en-GB" sz="2000" dirty="0" err="1">
                <a:solidFill>
                  <a:schemeClr val="tx1"/>
                </a:solidFill>
              </a:rPr>
              <a:t>medidores</a:t>
            </a:r>
            <a:r>
              <a:rPr lang="en-GB" sz="2000" dirty="0">
                <a:solidFill>
                  <a:schemeClr val="tx1"/>
                </a:solidFill>
              </a:rPr>
              <a:t> para </a:t>
            </a:r>
            <a:r>
              <a:rPr lang="en-GB" sz="2000" dirty="0" err="1">
                <a:solidFill>
                  <a:schemeClr val="tx1"/>
                </a:solidFill>
              </a:rPr>
              <a:t>prever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eventuais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falhas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usando</a:t>
            </a:r>
            <a:r>
              <a:rPr lang="en-GB" sz="2000" dirty="0">
                <a:solidFill>
                  <a:schemeClr val="tx1"/>
                </a:solidFill>
              </a:rPr>
              <a:t> ferramentas de </a:t>
            </a:r>
            <a:r>
              <a:rPr lang="en-GB" sz="2000" dirty="0" err="1">
                <a:solidFill>
                  <a:schemeClr val="tx1"/>
                </a:solidFill>
              </a:rPr>
              <a:t>monitoramento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Podem</a:t>
            </a:r>
            <a:r>
              <a:rPr lang="en-GB" sz="1600" dirty="0">
                <a:solidFill>
                  <a:schemeClr val="tx1"/>
                </a:solidFill>
              </a:rPr>
              <a:t> ser </a:t>
            </a:r>
            <a:r>
              <a:rPr lang="en-GB" sz="1600" dirty="0" err="1">
                <a:solidFill>
                  <a:schemeClr val="tx1"/>
                </a:solidFill>
              </a:rPr>
              <a:t>usadas</a:t>
            </a:r>
            <a:r>
              <a:rPr lang="en-GB" sz="1600" dirty="0">
                <a:solidFill>
                  <a:schemeClr val="tx1"/>
                </a:solidFill>
              </a:rPr>
              <a:t> ferramentas </a:t>
            </a:r>
            <a:r>
              <a:rPr lang="en-GB" sz="1600" dirty="0" err="1">
                <a:solidFill>
                  <a:schemeClr val="tx1"/>
                </a:solidFill>
              </a:rPr>
              <a:t>internas</a:t>
            </a:r>
            <a:r>
              <a:rPr lang="en-GB" sz="1600" dirty="0">
                <a:solidFill>
                  <a:schemeClr val="tx1"/>
                </a:solidFill>
              </a:rPr>
              <a:t> do </a:t>
            </a:r>
            <a:r>
              <a:rPr lang="en-GB" sz="1600" dirty="0" err="1">
                <a:solidFill>
                  <a:schemeClr val="tx1"/>
                </a:solidFill>
              </a:rPr>
              <a:t>sistema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operacional</a:t>
            </a:r>
            <a:r>
              <a:rPr lang="en-GB" sz="1600" dirty="0">
                <a:solidFill>
                  <a:schemeClr val="tx1"/>
                </a:solidFill>
              </a:rPr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Podem</a:t>
            </a:r>
            <a:r>
              <a:rPr lang="en-GB" sz="1600" dirty="0">
                <a:solidFill>
                  <a:schemeClr val="tx1"/>
                </a:solidFill>
              </a:rPr>
              <a:t> ser </a:t>
            </a:r>
            <a:r>
              <a:rPr lang="en-GB" sz="1600" dirty="0" err="1">
                <a:solidFill>
                  <a:schemeClr val="tx1"/>
                </a:solidFill>
              </a:rPr>
              <a:t>usados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sensores</a:t>
            </a:r>
            <a:r>
              <a:rPr lang="en-GB" sz="1600" dirty="0">
                <a:solidFill>
                  <a:schemeClr val="tx1"/>
                </a:solidFill>
              </a:rPr>
              <a:t> do hardware;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Uso</a:t>
            </a:r>
            <a:r>
              <a:rPr lang="en-GB" sz="1600" dirty="0">
                <a:solidFill>
                  <a:schemeClr val="tx1"/>
                </a:solidFill>
              </a:rPr>
              <a:t> de ferramentas </a:t>
            </a:r>
            <a:r>
              <a:rPr lang="en-GB" sz="1600" dirty="0" err="1">
                <a:solidFill>
                  <a:schemeClr val="tx1"/>
                </a:solidFill>
              </a:rPr>
              <a:t>especializadas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57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E1BF-DCC8-8813-76FF-7E124AD3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Ferramentas de </a:t>
            </a:r>
            <a:r>
              <a:rPr lang="en-GB" dirty="0" err="1"/>
              <a:t>monitoramento</a:t>
            </a:r>
            <a:r>
              <a:rPr lang="en-GB" dirty="0"/>
              <a:t> - </a:t>
            </a:r>
            <a:r>
              <a:rPr lang="en-GB" dirty="0" err="1"/>
              <a:t>Internas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7579F-1A7A-AF32-5C33-A427B73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Monitor de </a:t>
            </a:r>
            <a:r>
              <a:rPr lang="en-GB" sz="2000" dirty="0" err="1">
                <a:solidFill>
                  <a:schemeClr val="tx1"/>
                </a:solidFill>
              </a:rPr>
              <a:t>recursos</a:t>
            </a:r>
            <a:endParaRPr lang="en-GB" sz="20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Monitora</a:t>
            </a:r>
            <a:r>
              <a:rPr lang="en-GB" sz="1600" dirty="0">
                <a:solidFill>
                  <a:schemeClr val="tx1"/>
                </a:solidFill>
              </a:rPr>
              <a:t> CPU, </a:t>
            </a:r>
            <a:r>
              <a:rPr lang="en-GB" sz="1600" dirty="0" err="1">
                <a:solidFill>
                  <a:schemeClr val="tx1"/>
                </a:solidFill>
              </a:rPr>
              <a:t>memória</a:t>
            </a:r>
            <a:r>
              <a:rPr lang="en-GB" sz="1600" dirty="0">
                <a:solidFill>
                  <a:schemeClr val="tx1"/>
                </a:solidFill>
              </a:rPr>
              <a:t>, discos e rede em tempo real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Gerenciador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tarefas</a:t>
            </a:r>
            <a:endParaRPr lang="en-GB" sz="20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Apresenta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alguns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visões</a:t>
            </a:r>
            <a:r>
              <a:rPr lang="en-GB" sz="1600" dirty="0">
                <a:solidFill>
                  <a:schemeClr val="tx1"/>
                </a:solidFill>
              </a:rPr>
              <a:t> dos </a:t>
            </a:r>
            <a:r>
              <a:rPr lang="en-GB" sz="1600" dirty="0" err="1">
                <a:solidFill>
                  <a:schemeClr val="tx1"/>
                </a:solidFill>
              </a:rPr>
              <a:t>recursos</a:t>
            </a:r>
            <a:r>
              <a:rPr lang="en-GB" sz="1600" dirty="0">
                <a:solidFill>
                  <a:schemeClr val="tx1"/>
                </a:solidFill>
              </a:rPr>
              <a:t> do </a:t>
            </a:r>
            <a:r>
              <a:rPr lang="en-GB" sz="1600" dirty="0" err="1">
                <a:solidFill>
                  <a:schemeClr val="tx1"/>
                </a:solidFill>
              </a:rPr>
              <a:t>computador</a:t>
            </a:r>
            <a:r>
              <a:rPr lang="en-GB" sz="1600" dirty="0">
                <a:solidFill>
                  <a:schemeClr val="tx1"/>
                </a:solidFill>
              </a:rPr>
              <a:t> de forma simples.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Monitor de </a:t>
            </a:r>
            <a:r>
              <a:rPr lang="en-GB" sz="2000" dirty="0" err="1">
                <a:solidFill>
                  <a:schemeClr val="tx1"/>
                </a:solidFill>
              </a:rPr>
              <a:t>desempenho</a:t>
            </a:r>
            <a:endParaRPr lang="en-GB" sz="20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Permite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avaliar</a:t>
            </a:r>
            <a:r>
              <a:rPr lang="en-GB" sz="1600" dirty="0">
                <a:solidFill>
                  <a:schemeClr val="tx1"/>
                </a:solidFill>
              </a:rPr>
              <a:t> o consume de </a:t>
            </a:r>
            <a:r>
              <a:rPr lang="en-GB" sz="1600" dirty="0" err="1">
                <a:solidFill>
                  <a:schemeClr val="tx1"/>
                </a:solidFill>
              </a:rPr>
              <a:t>recursos</a:t>
            </a:r>
            <a:r>
              <a:rPr lang="en-GB" sz="1600" dirty="0">
                <a:solidFill>
                  <a:schemeClr val="tx1"/>
                </a:solidFill>
              </a:rPr>
              <a:t> do </a:t>
            </a:r>
            <a:r>
              <a:rPr lang="en-GB" sz="1600" dirty="0" err="1">
                <a:solidFill>
                  <a:schemeClr val="tx1"/>
                </a:solidFill>
              </a:rPr>
              <a:t>computador</a:t>
            </a:r>
            <a:r>
              <a:rPr lang="en-GB" sz="1600" dirty="0">
                <a:solidFill>
                  <a:schemeClr val="tx1"/>
                </a:solidFill>
              </a:rPr>
              <a:t> de forma online </a:t>
            </a:r>
            <a:r>
              <a:rPr lang="en-GB" sz="1600" dirty="0" err="1">
                <a:solidFill>
                  <a:schemeClr val="tx1"/>
                </a:solidFill>
              </a:rPr>
              <a:t>ou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através</a:t>
            </a:r>
            <a:r>
              <a:rPr lang="en-GB" sz="1600" dirty="0">
                <a:solidFill>
                  <a:schemeClr val="tx1"/>
                </a:solidFill>
              </a:rPr>
              <a:t> de logs. </a:t>
            </a:r>
            <a:r>
              <a:rPr lang="en-GB" sz="1600" dirty="0" err="1">
                <a:solidFill>
                  <a:schemeClr val="tx1"/>
                </a:solidFill>
              </a:rPr>
              <a:t>Possui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diversos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indicadores</a:t>
            </a:r>
            <a:r>
              <a:rPr lang="en-GB" sz="1600" dirty="0">
                <a:solidFill>
                  <a:schemeClr val="tx1"/>
                </a:solidFill>
              </a:rPr>
              <a:t> que </a:t>
            </a:r>
            <a:r>
              <a:rPr lang="en-GB" sz="1600" dirty="0" err="1">
                <a:solidFill>
                  <a:schemeClr val="tx1"/>
                </a:solidFill>
              </a:rPr>
              <a:t>podem</a:t>
            </a:r>
            <a:r>
              <a:rPr lang="en-GB" sz="1600" dirty="0">
                <a:solidFill>
                  <a:schemeClr val="tx1"/>
                </a:solidFill>
              </a:rPr>
              <a:t> ser </a:t>
            </a:r>
            <a:r>
              <a:rPr lang="en-GB" sz="1600" dirty="0" err="1">
                <a:solidFill>
                  <a:schemeClr val="tx1"/>
                </a:solidFill>
              </a:rPr>
              <a:t>compostos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na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visualização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E1BF-DCC8-8813-76FF-7E124AD3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PRTG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86423-1085-EFDB-66D9-FAE39D5A2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54" y="2108200"/>
            <a:ext cx="676941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8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86E81-C2B9-5AE8-032B-F413108F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ManageEngine </a:t>
            </a:r>
            <a:r>
              <a:rPr lang="en-GB" dirty="0" err="1"/>
              <a:t>OpManager</a:t>
            </a:r>
            <a:r>
              <a:rPr lang="en-GB" dirty="0"/>
              <a:t>	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F2ECAC-B4F7-26F6-F11C-4297AFE7AC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89" y="2108200"/>
            <a:ext cx="643094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29E1-8CB1-AB6F-2B35-A03FC13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FreeMeter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B04C09-35E2-4684-EC0F-7CE84527BD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54" y="2108200"/>
            <a:ext cx="676941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1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2BA40-CD61-5A3C-816F-ED77C7AE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Zabbix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6357F-CF0E-B8BA-6196-E0D9FA9A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Ferramenta de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empresarial</a:t>
            </a:r>
            <a:r>
              <a:rPr lang="en-GB" dirty="0"/>
              <a:t> para </a:t>
            </a:r>
            <a:r>
              <a:rPr lang="en-GB" dirty="0" err="1"/>
              <a:t>monitoramento</a:t>
            </a:r>
            <a:r>
              <a:rPr lang="en-GB" dirty="0"/>
              <a:t> de redes, </a:t>
            </a:r>
            <a:r>
              <a:rPr lang="en-GB" dirty="0" err="1"/>
              <a:t>servidores</a:t>
            </a:r>
            <a:r>
              <a:rPr lang="en-GB" dirty="0"/>
              <a:t>, desktops e outros devices.</a:t>
            </a:r>
          </a:p>
          <a:p>
            <a:pPr marL="201168" lvl="1" indent="0">
              <a:buNone/>
            </a:pPr>
            <a:endParaRPr lang="pt-BR" dirty="0"/>
          </a:p>
        </p:txBody>
      </p:sp>
      <p:pic>
        <p:nvPicPr>
          <p:cNvPr id="4102" name="Picture 6" descr="Enterprise Monitoring with Zabbix">
            <a:extLst>
              <a:ext uri="{FF2B5EF4-FFF2-40B4-BE49-F238E27FC236}">
                <a16:creationId xmlns:a16="http://schemas.microsoft.com/office/drawing/2014/main" id="{525CDF60-6EC0-904E-D81C-7AA4FD53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42" y="2429933"/>
            <a:ext cx="5095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E1BF-DCC8-8813-76FF-7E124AD3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Manutenção</a:t>
            </a:r>
            <a:r>
              <a:rPr lang="en-GB" dirty="0"/>
              <a:t> </a:t>
            </a:r>
            <a:r>
              <a:rPr lang="en-GB" dirty="0" err="1"/>
              <a:t>Preventiva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7579F-1A7A-AF32-5C33-A427B73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Manutenção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realizada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periódicamente</a:t>
            </a:r>
            <a:r>
              <a:rPr lang="en-GB" sz="2000" dirty="0">
                <a:solidFill>
                  <a:schemeClr val="tx1"/>
                </a:solidFill>
              </a:rPr>
              <a:t> para </a:t>
            </a:r>
            <a:r>
              <a:rPr lang="en-GB" sz="2000" dirty="0" err="1">
                <a:solidFill>
                  <a:schemeClr val="tx1"/>
                </a:solidFill>
              </a:rPr>
              <a:t>analisar</a:t>
            </a:r>
            <a:r>
              <a:rPr lang="en-GB" sz="2000" dirty="0">
                <a:solidFill>
                  <a:schemeClr val="tx1"/>
                </a:solidFill>
              </a:rPr>
              <a:t> o </a:t>
            </a:r>
            <a:r>
              <a:rPr lang="en-GB" sz="2000" dirty="0" err="1">
                <a:solidFill>
                  <a:schemeClr val="tx1"/>
                </a:solidFill>
              </a:rPr>
              <a:t>funcionamento</a:t>
            </a:r>
            <a:r>
              <a:rPr lang="en-GB" sz="2000" dirty="0">
                <a:solidFill>
                  <a:schemeClr val="tx1"/>
                </a:solidFill>
              </a:rPr>
              <a:t> do </a:t>
            </a:r>
            <a:r>
              <a:rPr lang="en-GB" sz="2000" dirty="0" err="1">
                <a:solidFill>
                  <a:schemeClr val="tx1"/>
                </a:solidFill>
              </a:rPr>
              <a:t>equipamento</a:t>
            </a:r>
            <a:r>
              <a:rPr lang="en-GB" sz="2000" dirty="0">
                <a:solidFill>
                  <a:schemeClr val="tx1"/>
                </a:solidFill>
              </a:rPr>
              <a:t> e </a:t>
            </a:r>
            <a:r>
              <a:rPr lang="en-GB" sz="2000" dirty="0" err="1">
                <a:solidFill>
                  <a:schemeClr val="tx1"/>
                </a:solidFill>
              </a:rPr>
              <a:t>identificar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necessidade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correção</a:t>
            </a:r>
            <a:r>
              <a:rPr lang="en-GB" sz="2000" dirty="0">
                <a:solidFill>
                  <a:schemeClr val="tx1"/>
                </a:solidFill>
              </a:rPr>
              <a:t>. Normalmente </a:t>
            </a:r>
            <a:r>
              <a:rPr lang="en-GB" sz="2000" dirty="0" err="1">
                <a:solidFill>
                  <a:schemeClr val="tx1"/>
                </a:solidFill>
              </a:rPr>
              <a:t>planejada</a:t>
            </a:r>
            <a:r>
              <a:rPr lang="en-GB" sz="2000" dirty="0">
                <a:solidFill>
                  <a:schemeClr val="tx1"/>
                </a:solidFill>
              </a:rPr>
              <a:t> para </a:t>
            </a:r>
            <a:r>
              <a:rPr lang="en-GB" sz="2000" dirty="0" err="1">
                <a:solidFill>
                  <a:schemeClr val="tx1"/>
                </a:solidFill>
              </a:rPr>
              <a:t>execução</a:t>
            </a:r>
            <a:r>
              <a:rPr lang="en-GB" sz="2000" dirty="0">
                <a:solidFill>
                  <a:schemeClr val="tx1"/>
                </a:solidFill>
              </a:rPr>
              <a:t> em </a:t>
            </a:r>
            <a:r>
              <a:rPr lang="en-GB" sz="2000" dirty="0" err="1">
                <a:solidFill>
                  <a:schemeClr val="tx1"/>
                </a:solidFill>
              </a:rPr>
              <a:t>ciclos</a:t>
            </a:r>
            <a:r>
              <a:rPr lang="en-GB" sz="2000" dirty="0">
                <a:solidFill>
                  <a:schemeClr val="tx1"/>
                </a:solidFill>
              </a:rPr>
              <a:t> (tempo).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59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12_TF11437505.potx" id="{F9C0451D-8002-4D45-914A-37C756DDA0D5}" vid="{9D1FDB6F-FCD1-4471-A418-462D106499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{F317AC72-1844-4501-B65E-7C1775CBC186}tf11437505_win32</Template>
  <TotalTime>101</TotalTime>
  <Words>307</Words>
  <Application>Microsoft Office PowerPoint</Application>
  <PresentationFormat>Widescreen</PresentationFormat>
  <Paragraphs>45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 Pro Cond Light</vt:lpstr>
      <vt:lpstr>Speak Pro</vt:lpstr>
      <vt:lpstr>RetrospectVTI</vt:lpstr>
      <vt:lpstr>UC03</vt:lpstr>
      <vt:lpstr>Tipos de manutenção</vt:lpstr>
      <vt:lpstr>Manutenção Preditiva</vt:lpstr>
      <vt:lpstr>Ferramentas de monitoramento - Internas</vt:lpstr>
      <vt:lpstr>PRTG</vt:lpstr>
      <vt:lpstr>ManageEngine OpManager </vt:lpstr>
      <vt:lpstr>FreeMeter</vt:lpstr>
      <vt:lpstr>Zabbix</vt:lpstr>
      <vt:lpstr>Manutenção Preventiva</vt:lpstr>
      <vt:lpstr>Manutenção Corretiva</vt:lpstr>
      <vt:lpstr>Gestão de chamados</vt:lpstr>
      <vt:lpstr>Gestão de 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Emerson Inocente</dc:creator>
  <cp:lastModifiedBy>Emerson Inocente</cp:lastModifiedBy>
  <cp:revision>1</cp:revision>
  <dcterms:created xsi:type="dcterms:W3CDTF">2024-06-03T21:16:59Z</dcterms:created>
  <dcterms:modified xsi:type="dcterms:W3CDTF">2024-06-03T23:08:04Z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