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65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66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48721"/>
            <a:ext cx="7477601" cy="1960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Diagnóstico</a:t>
            </a: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de Hardware</a:t>
            </a:r>
            <a:endParaRPr lang="en-US" sz="4117" dirty="0"/>
          </a:p>
        </p:txBody>
      </p:sp>
      <p:sp>
        <p:nvSpPr>
          <p:cNvPr id="6" name="Text 2"/>
          <p:cNvSpPr/>
          <p:nvPr/>
        </p:nvSpPr>
        <p:spPr>
          <a:xfrm>
            <a:off x="833199" y="4442222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Aprenda as melhores práticas para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diagnóstico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hardware. Essas técnicas simples e eficientes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garantem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um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processo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manutenção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eficiente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70857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716191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691902"/>
            <a:ext cx="253638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Emerson Inocente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2"/>
          <p:cNvSpPr/>
          <p:nvPr/>
        </p:nvSpPr>
        <p:spPr>
          <a:xfrm>
            <a:off x="2348389" y="1168956"/>
            <a:ext cx="7990046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Diagnóstico de Hardware</a:t>
            </a:r>
            <a:endParaRPr lang="en-US" sz="4117" dirty="0"/>
          </a:p>
        </p:txBody>
      </p:sp>
      <p:sp>
        <p:nvSpPr>
          <p:cNvPr id="7" name="Shape 3"/>
          <p:cNvSpPr/>
          <p:nvPr/>
        </p:nvSpPr>
        <p:spPr>
          <a:xfrm>
            <a:off x="7301270" y="2155627"/>
            <a:ext cx="27742" cy="4904899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4"/>
          <p:cNvSpPr/>
          <p:nvPr/>
        </p:nvSpPr>
        <p:spPr>
          <a:xfrm>
            <a:off x="6287512" y="2641580"/>
            <a:ext cx="777597" cy="27742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Shape 5"/>
          <p:cNvSpPr/>
          <p:nvPr/>
        </p:nvSpPr>
        <p:spPr>
          <a:xfrm>
            <a:off x="7065109" y="2405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6"/>
          <p:cNvSpPr/>
          <p:nvPr/>
        </p:nvSpPr>
        <p:spPr>
          <a:xfrm>
            <a:off x="7241203" y="2459474"/>
            <a:ext cx="14775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470" dirty="0"/>
          </a:p>
        </p:txBody>
      </p:sp>
      <p:sp>
        <p:nvSpPr>
          <p:cNvPr id="11" name="Text 7"/>
          <p:cNvSpPr/>
          <p:nvPr/>
        </p:nvSpPr>
        <p:spPr>
          <a:xfrm>
            <a:off x="3293507" y="2377797"/>
            <a:ext cx="27995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Verificação Visual</a:t>
            </a:r>
            <a:endParaRPr lang="en-US" sz="2058" dirty="0"/>
          </a:p>
        </p:txBody>
      </p:sp>
      <p:sp>
        <p:nvSpPr>
          <p:cNvPr id="12" name="Text 8"/>
          <p:cNvSpPr/>
          <p:nvPr/>
        </p:nvSpPr>
        <p:spPr>
          <a:xfrm>
            <a:off x="2348389" y="2837855"/>
            <a:ext cx="374463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Inspecione visualmente os cabos e componentes físicos do computador, procurando por sinais de danos, como capacitores estufados.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565053" y="3752433"/>
            <a:ext cx="777597" cy="27742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10"/>
          <p:cNvSpPr/>
          <p:nvPr/>
        </p:nvSpPr>
        <p:spPr>
          <a:xfrm>
            <a:off x="7065109" y="351639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7191315" y="3570327"/>
            <a:ext cx="24753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470" dirty="0"/>
          </a:p>
        </p:txBody>
      </p:sp>
      <p:sp>
        <p:nvSpPr>
          <p:cNvPr id="16" name="Text 12"/>
          <p:cNvSpPr/>
          <p:nvPr/>
        </p:nvSpPr>
        <p:spPr>
          <a:xfrm>
            <a:off x="8537138" y="3488650"/>
            <a:ext cx="374475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Ferramentas de Diagnóstico</a:t>
            </a:r>
            <a:endParaRPr lang="en-US" sz="2058" dirty="0"/>
          </a:p>
        </p:txBody>
      </p:sp>
      <p:sp>
        <p:nvSpPr>
          <p:cNvPr id="17" name="Text 13"/>
          <p:cNvSpPr/>
          <p:nvPr/>
        </p:nvSpPr>
        <p:spPr>
          <a:xfrm>
            <a:off x="8537137" y="3962400"/>
            <a:ext cx="374475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 ferramentas fornecidas pelos fabricantes e monitore a temperatura e desempenho com programas como o HWMonitor.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6287512" y="5145584"/>
            <a:ext cx="777597" cy="27742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Shape 15"/>
          <p:cNvSpPr/>
          <p:nvPr/>
        </p:nvSpPr>
        <p:spPr>
          <a:xfrm>
            <a:off x="7065109" y="490954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Text 16"/>
          <p:cNvSpPr/>
          <p:nvPr/>
        </p:nvSpPr>
        <p:spPr>
          <a:xfrm>
            <a:off x="7188934" y="4963478"/>
            <a:ext cx="25217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470" dirty="0"/>
          </a:p>
        </p:txBody>
      </p:sp>
      <p:sp>
        <p:nvSpPr>
          <p:cNvPr id="21" name="Text 17"/>
          <p:cNvSpPr/>
          <p:nvPr/>
        </p:nvSpPr>
        <p:spPr>
          <a:xfrm>
            <a:off x="3333750" y="4881801"/>
            <a:ext cx="275927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Teste de Estresse</a:t>
            </a:r>
            <a:endParaRPr lang="en-US" sz="2058" dirty="0"/>
          </a:p>
        </p:txBody>
      </p:sp>
      <p:sp>
        <p:nvSpPr>
          <p:cNvPr id="22" name="Text 18"/>
          <p:cNvSpPr/>
          <p:nvPr/>
        </p:nvSpPr>
        <p:spPr>
          <a:xfrm>
            <a:off x="2348389" y="5341858"/>
            <a:ext cx="374463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Execute testes de estresse como Prime95 (para o processador) e MemTest86 (para a memória RAM) para identificar problemas.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972747"/>
            <a:ext cx="820912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Diagnóstico da Fonte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18158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Teste de </a:t>
            </a:r>
            <a:r>
              <a:rPr lang="en-US" sz="2058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funcionamento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348389" y="3730585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624"/>
              </a:lnSpc>
              <a:buFontTx/>
              <a:buChar char="-"/>
            </a:pP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Desconecte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da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energia</a:t>
            </a:r>
            <a:endParaRPr lang="en-US" sz="1750" dirty="0">
              <a:solidFill>
                <a:srgbClr val="CAD6DE"/>
              </a:solidFill>
              <a:latin typeface="Cabin" pitchFamily="34" charset="0"/>
              <a:ea typeface="Cabin" pitchFamily="34" charset="-122"/>
            </a:endParaRPr>
          </a:p>
          <a:p>
            <a:pPr marL="285750" indent="-285750">
              <a:lnSpc>
                <a:spcPts val="2624"/>
              </a:lnSpc>
              <a:buFontTx/>
              <a:buChar char="-"/>
            </a:pP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Desconecte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o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cabo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da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placa-mãe</a:t>
            </a:r>
            <a:endParaRPr lang="en-US" sz="1750" dirty="0">
              <a:solidFill>
                <a:srgbClr val="CAD6DE"/>
              </a:solidFill>
              <a:latin typeface="Cabin" pitchFamily="34" charset="0"/>
              <a:ea typeface="Cabin" pitchFamily="34" charset="-122"/>
            </a:endParaRPr>
          </a:p>
          <a:p>
            <a:pPr marL="285750" indent="-285750">
              <a:lnSpc>
                <a:spcPts val="2624"/>
              </a:lnSpc>
              <a:buFontTx/>
              <a:buChar char="-"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Teste com jumper wire,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conecte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o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cabo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verde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com o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preto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ao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lado</a:t>
            </a:r>
            <a:endParaRPr lang="en-US" sz="1750" dirty="0">
              <a:solidFill>
                <a:srgbClr val="CAD6DE"/>
              </a:solidFill>
              <a:latin typeface="Cabin" pitchFamily="34" charset="0"/>
              <a:ea typeface="Cabin" pitchFamily="34" charset="-122"/>
            </a:endParaRPr>
          </a:p>
          <a:p>
            <a:pPr marL="285750" indent="-285750">
              <a:lnSpc>
                <a:spcPts val="2624"/>
              </a:lnSpc>
              <a:buFontTx/>
              <a:buChar char="-"/>
            </a:pP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Reconecte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à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energia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.</a:t>
            </a:r>
          </a:p>
        </p:txBody>
      </p:sp>
      <p:sp>
        <p:nvSpPr>
          <p:cNvPr id="7" name="Text 4"/>
          <p:cNvSpPr/>
          <p:nvPr/>
        </p:nvSpPr>
        <p:spPr>
          <a:xfrm>
            <a:off x="5847398" y="3181588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Testes de </a:t>
            </a:r>
            <a:r>
              <a:rPr lang="en-US" sz="2058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tensão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5847398" y="3730585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624"/>
              </a:lnSpc>
              <a:buFontTx/>
              <a:buChar char="-"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Com a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fonte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ligada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, teste as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tensões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da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fonte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usando</a:t>
            </a: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 o </a:t>
            </a:r>
            <a:r>
              <a:rPr lang="en-US" sz="17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</a:rPr>
              <a:t>multiteste</a:t>
            </a:r>
            <a:endParaRPr lang="en-US" sz="1750" dirty="0">
              <a:solidFill>
                <a:srgbClr val="CAD6DE"/>
              </a:solidFill>
              <a:latin typeface="Cabin" pitchFamily="34" charset="0"/>
              <a:ea typeface="Cabin" pitchFamily="34" charset="-122"/>
            </a:endParaRPr>
          </a:p>
          <a:p>
            <a:pPr>
              <a:lnSpc>
                <a:spcPts val="2624"/>
              </a:lnSpc>
            </a:pPr>
            <a:endParaRPr lang="en-US" sz="1750" dirty="0"/>
          </a:p>
        </p:txBody>
      </p:sp>
      <p:pic>
        <p:nvPicPr>
          <p:cNvPr id="1030" name="Picture 6" descr="Como testar uma fonte ATX com multímetro - Bóson Treinamentos em ...">
            <a:extLst>
              <a:ext uri="{FF2B5EF4-FFF2-40B4-BE49-F238E27FC236}">
                <a16:creationId xmlns:a16="http://schemas.microsoft.com/office/drawing/2014/main" id="{992E5829-419B-ED4D-3190-01146E6D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407" y="2982277"/>
            <a:ext cx="460057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2348389" y="1972747"/>
            <a:ext cx="820912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Diagnóstico da Placa-Mãe</a:t>
            </a:r>
            <a:endParaRPr lang="en-US" sz="4117" dirty="0"/>
          </a:p>
        </p:txBody>
      </p:sp>
      <p:sp>
        <p:nvSpPr>
          <p:cNvPr id="5" name="Text 2"/>
          <p:cNvSpPr/>
          <p:nvPr/>
        </p:nvSpPr>
        <p:spPr>
          <a:xfrm>
            <a:off x="2348389" y="318158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Sinais de Falha</a:t>
            </a:r>
            <a:endParaRPr lang="en-US" sz="2058" dirty="0"/>
          </a:p>
        </p:txBody>
      </p:sp>
      <p:sp>
        <p:nvSpPr>
          <p:cNvPr id="6" name="Text 3"/>
          <p:cNvSpPr/>
          <p:nvPr/>
        </p:nvSpPr>
        <p:spPr>
          <a:xfrm>
            <a:off x="2348389" y="3730585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Observe danos físicos visíveis, cheiro de queimado anormal e se o menu do BIOS aparece na inicialização.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181588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Teste da Placa-Mãe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5847398" y="3730585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Consulte o manual do fabricante, execute o M-BIST (Built-In Self-Test) e descarte peças conectadas para isolar a placa-mãe.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181588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Diagnóstico Avançado</a:t>
            </a:r>
            <a:endParaRPr lang="en-US" sz="2058" dirty="0"/>
          </a:p>
        </p:txBody>
      </p:sp>
      <p:sp>
        <p:nvSpPr>
          <p:cNvPr id="10" name="Text 7"/>
          <p:cNvSpPr/>
          <p:nvPr/>
        </p:nvSpPr>
        <p:spPr>
          <a:xfrm>
            <a:off x="9332595" y="3730585"/>
            <a:ext cx="294941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Para um diagnóstico mais profundo, é recomendado que um técnico especializado examine a placa-mãe e substitua quaisquer componentes danificados.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99799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9331f30d-18d7-4873-bbfa-7d4f3fb38c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D1420D38BD334083384A145A2FBE15" ma:contentTypeVersion="20" ma:contentTypeDescription="Crie um novo documento." ma:contentTypeScope="" ma:versionID="6f500d4a8805361cc24f2015e744fca3">
  <xsd:schema xmlns:xsd="http://www.w3.org/2001/XMLSchema" xmlns:xs="http://www.w3.org/2001/XMLSchema" xmlns:p="http://schemas.microsoft.com/office/2006/metadata/properties" xmlns:ns1="http://schemas.microsoft.com/sharepoint/v3" xmlns:ns3="a0bd27cc-c128-4dfc-913f-a6589a5e51a8" xmlns:ns4="9331f30d-18d7-4873-bbfa-7d4f3fb38c77" targetNamespace="http://schemas.microsoft.com/office/2006/metadata/properties" ma:root="true" ma:fieldsID="b86c79930d8235f2c2916ff8389f77c1" ns1:_="" ns3:_="" ns4:_="">
    <xsd:import namespace="http://schemas.microsoft.com/sharepoint/v3"/>
    <xsd:import namespace="a0bd27cc-c128-4dfc-913f-a6589a5e51a8"/>
    <xsd:import namespace="9331f30d-18d7-4873-bbfa-7d4f3fb38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d27cc-c128-4dfc-913f-a6589a5e51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1f30d-18d7-4873-bbfa-7d4f3fb38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09A7E2-E67E-474D-B10E-F74B987646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5443ED-ADCF-4AB0-8E36-FB8A1316E6BD}">
  <ds:schemaRefs>
    <ds:schemaRef ds:uri="a0bd27cc-c128-4dfc-913f-a6589a5e51a8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9331f30d-18d7-4873-bbfa-7d4f3fb38c77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39D7D2-6B38-4949-B3A1-7709988D3A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0bd27cc-c128-4dfc-913f-a6589a5e51a8"/>
    <ds:schemaRef ds:uri="9331f30d-18d7-4873-bbfa-7d4f3fb38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6b31d04-0222-4e0f-adb6-c46fdd36e439}" enabled="0" method="" siteId="{86b31d04-0222-4e0f-adb6-c46fdd36e43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226</Words>
  <Application>Microsoft Office PowerPoint</Application>
  <PresentationFormat>Personalizar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Cabin</vt:lpstr>
      <vt:lpstr>Unbounded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Emerson Meneses Inocente</cp:lastModifiedBy>
  <cp:revision>3</cp:revision>
  <dcterms:created xsi:type="dcterms:W3CDTF">2024-06-09T02:50:21Z</dcterms:created>
  <dcterms:modified xsi:type="dcterms:W3CDTF">2024-06-11T12:01:19Z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0x010100B3D1420D38BD334083384A145A2FBE15</vt:lpwstr>
  </property>
</Properties>
</file>