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66" r:id="rId5"/>
    <p:sldId id="267" r:id="rId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B5646-C504-47F2-9443-70316A3DF706}" type="datetimeFigureOut">
              <a:rPr lang="pt-BR" smtClean="0"/>
              <a:t>01/07/2024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84F96-8EB6-426A-9D4F-EFFB8497D4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9040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908BB-2991-4CD2-87EC-C937A3D677CF}" type="datetimeFigureOut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1B43E-7BEB-4A6E-923F-A85422EFDE1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4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1B43E-7BEB-4A6E-923F-A85422EFDE1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815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468F44-0190-452C-99F4-9D45B43E835D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A64EF-F5C2-4B94-BDA4-C1E672592B7D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B5363-FC9C-403B-8B02-7E3727244E3E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65507B-DF23-4EA0-A509-730DBF44FE8C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73A11-3E1D-401F-8598-3F7D904002D3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E9C50E-F1CC-4AF0-9D96-24628ACA06B8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5573D3-9E31-4B9D-A40F-845A455B2047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DC14B858-016A-4025-A56F-12B208AB836C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5DF830C-0D4A-4406-A436-C9B2F71590BD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AD04C2D9-8B52-4B8C-9620-7C67A84A7037}" type="datetime1">
              <a:rPr lang="pt-BR" noProof="0" smtClean="0"/>
              <a:t>01/07/2024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tângulo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rmAutofit/>
          </a:bodyPr>
          <a:lstStyle/>
          <a:p>
            <a:r>
              <a:rPr lang="pt-BR" dirty="0"/>
              <a:t>Técnico em Informática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UC03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5E22A-90E2-A9EF-9A37-898B4F59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Cenário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EDF5C2-10AD-66DA-5C5F-706B05AF1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    </a:t>
            </a:r>
            <a:r>
              <a:rPr lang="en-GB" dirty="0" err="1"/>
              <a:t>Nossa</a:t>
            </a:r>
            <a:r>
              <a:rPr lang="en-GB" dirty="0"/>
              <a:t> </a:t>
            </a:r>
            <a:r>
              <a:rPr lang="en-GB" dirty="0" err="1"/>
              <a:t>empresa</a:t>
            </a:r>
            <a:r>
              <a:rPr lang="en-GB" dirty="0"/>
              <a:t> </a:t>
            </a:r>
            <a:r>
              <a:rPr lang="en-GB" dirty="0" err="1"/>
              <a:t>possui</a:t>
            </a:r>
            <a:r>
              <a:rPr lang="en-GB" dirty="0"/>
              <a:t> 30 </a:t>
            </a:r>
            <a:r>
              <a:rPr lang="en-GB" dirty="0" err="1"/>
              <a:t>computadores</a:t>
            </a:r>
            <a:r>
              <a:rPr lang="en-GB" dirty="0"/>
              <a:t> em </a:t>
            </a:r>
            <a:r>
              <a:rPr lang="en-GB" dirty="0" err="1"/>
              <a:t>nossa</a:t>
            </a:r>
            <a:r>
              <a:rPr lang="en-GB" dirty="0"/>
              <a:t> </a:t>
            </a:r>
            <a:r>
              <a:rPr lang="en-GB" dirty="0" err="1"/>
              <a:t>sede</a:t>
            </a:r>
            <a:r>
              <a:rPr lang="en-GB" dirty="0"/>
              <a:t>, </a:t>
            </a:r>
            <a:r>
              <a:rPr lang="en-GB" dirty="0" err="1"/>
              <a:t>todos</a:t>
            </a:r>
            <a:r>
              <a:rPr lang="en-GB" dirty="0"/>
              <a:t> desktops para </a:t>
            </a:r>
            <a:r>
              <a:rPr lang="en-GB" dirty="0" err="1"/>
              <a:t>uso</a:t>
            </a:r>
            <a:r>
              <a:rPr lang="en-GB" dirty="0"/>
              <a:t> dos </a:t>
            </a:r>
            <a:r>
              <a:rPr lang="en-GB" dirty="0" err="1"/>
              <a:t>colaboradores</a:t>
            </a:r>
            <a:r>
              <a:rPr lang="en-GB" dirty="0"/>
              <a:t> para </a:t>
            </a:r>
            <a:r>
              <a:rPr lang="en-GB" dirty="0" err="1"/>
              <a:t>suas</a:t>
            </a:r>
            <a:r>
              <a:rPr lang="en-GB" dirty="0"/>
              <a:t> </a:t>
            </a:r>
            <a:r>
              <a:rPr lang="en-GB" dirty="0" err="1"/>
              <a:t>atividades</a:t>
            </a:r>
            <a:r>
              <a:rPr lang="en-GB" dirty="0"/>
              <a:t> </a:t>
            </a:r>
            <a:r>
              <a:rPr lang="en-GB" dirty="0" err="1"/>
              <a:t>diárias</a:t>
            </a:r>
            <a:r>
              <a:rPr lang="en-GB" dirty="0"/>
              <a:t>. Nenhum dos PCs </a:t>
            </a:r>
            <a:r>
              <a:rPr lang="en-GB" dirty="0" err="1"/>
              <a:t>tem</a:t>
            </a:r>
            <a:r>
              <a:rPr lang="en-GB" dirty="0"/>
              <a:t> </a:t>
            </a:r>
            <a:r>
              <a:rPr lang="en-GB" dirty="0" err="1"/>
              <a:t>grandes</a:t>
            </a:r>
            <a:r>
              <a:rPr lang="en-GB" dirty="0"/>
              <a:t> </a:t>
            </a:r>
            <a:r>
              <a:rPr lang="en-GB" dirty="0" err="1"/>
              <a:t>exposições</a:t>
            </a:r>
            <a:r>
              <a:rPr lang="en-GB" dirty="0"/>
              <a:t> a </a:t>
            </a:r>
            <a:r>
              <a:rPr lang="en-GB" dirty="0" err="1"/>
              <a:t>poeira</a:t>
            </a:r>
            <a:r>
              <a:rPr lang="en-GB" dirty="0"/>
              <a:t>.</a:t>
            </a:r>
          </a:p>
          <a:p>
            <a:r>
              <a:rPr lang="en-GB" dirty="0"/>
              <a:t>     </a:t>
            </a:r>
            <a:r>
              <a:rPr lang="en-GB" dirty="0" err="1"/>
              <a:t>Nossos</a:t>
            </a:r>
            <a:r>
              <a:rPr lang="en-GB" dirty="0"/>
              <a:t> </a:t>
            </a:r>
            <a:r>
              <a:rPr lang="en-GB" dirty="0" err="1"/>
              <a:t>colaboradores</a:t>
            </a:r>
            <a:r>
              <a:rPr lang="en-GB" dirty="0"/>
              <a:t> de </a:t>
            </a:r>
            <a:r>
              <a:rPr lang="en-GB" dirty="0" err="1"/>
              <a:t>alguns</a:t>
            </a:r>
            <a:r>
              <a:rPr lang="en-GB" dirty="0"/>
              <a:t> </a:t>
            </a:r>
            <a:r>
              <a:rPr lang="en-GB" dirty="0" err="1"/>
              <a:t>setores</a:t>
            </a:r>
            <a:r>
              <a:rPr lang="en-GB" dirty="0"/>
              <a:t> </a:t>
            </a:r>
            <a:r>
              <a:rPr lang="en-GB" dirty="0" err="1"/>
              <a:t>tem</a:t>
            </a:r>
            <a:r>
              <a:rPr lang="en-GB" dirty="0"/>
              <a:t> </a:t>
            </a:r>
            <a:r>
              <a:rPr lang="en-GB" dirty="0" err="1"/>
              <a:t>reclamado</a:t>
            </a:r>
            <a:r>
              <a:rPr lang="en-GB" dirty="0"/>
              <a:t> de </a:t>
            </a:r>
            <a:r>
              <a:rPr lang="en-GB" dirty="0" err="1"/>
              <a:t>lentidão</a:t>
            </a:r>
            <a:r>
              <a:rPr lang="en-GB" dirty="0"/>
              <a:t> em </a:t>
            </a:r>
            <a:r>
              <a:rPr lang="en-GB" dirty="0" err="1"/>
              <a:t>seus</a:t>
            </a:r>
            <a:r>
              <a:rPr lang="en-GB" dirty="0"/>
              <a:t> </a:t>
            </a:r>
            <a:r>
              <a:rPr lang="en-GB" dirty="0" err="1"/>
              <a:t>computadores</a:t>
            </a:r>
            <a:r>
              <a:rPr lang="en-GB" dirty="0"/>
              <a:t>, </a:t>
            </a:r>
            <a:r>
              <a:rPr lang="en-GB" dirty="0" err="1"/>
              <a:t>precisamos</a:t>
            </a:r>
            <a:r>
              <a:rPr lang="en-GB" dirty="0"/>
              <a:t> </a:t>
            </a:r>
            <a:r>
              <a:rPr lang="en-GB" dirty="0" err="1"/>
              <a:t>criar</a:t>
            </a:r>
            <a:r>
              <a:rPr lang="en-GB" dirty="0"/>
              <a:t> um </a:t>
            </a:r>
            <a:r>
              <a:rPr lang="en-GB" dirty="0" err="1"/>
              <a:t>processo</a:t>
            </a:r>
            <a:r>
              <a:rPr lang="en-GB" dirty="0"/>
              <a:t> de </a:t>
            </a:r>
            <a:r>
              <a:rPr lang="en-GB" dirty="0" err="1"/>
              <a:t>manutenção</a:t>
            </a:r>
            <a:r>
              <a:rPr lang="en-GB" dirty="0"/>
              <a:t> que </a:t>
            </a:r>
            <a:r>
              <a:rPr lang="en-GB" dirty="0" err="1"/>
              <a:t>seja</a:t>
            </a:r>
            <a:r>
              <a:rPr lang="en-GB" dirty="0"/>
              <a:t> de forma </a:t>
            </a:r>
            <a:r>
              <a:rPr lang="en-GB" dirty="0" err="1"/>
              <a:t>preventiva</a:t>
            </a:r>
            <a:r>
              <a:rPr lang="en-GB" dirty="0"/>
              <a:t> e não </a:t>
            </a:r>
            <a:r>
              <a:rPr lang="en-GB" dirty="0" err="1"/>
              <a:t>somente</a:t>
            </a:r>
            <a:r>
              <a:rPr lang="en-GB" dirty="0"/>
              <a:t> </a:t>
            </a:r>
            <a:r>
              <a:rPr lang="en-GB" dirty="0" err="1"/>
              <a:t>reativa</a:t>
            </a:r>
            <a:r>
              <a:rPr lang="en-GB" dirty="0"/>
              <a:t>.</a:t>
            </a:r>
          </a:p>
          <a:p>
            <a:r>
              <a:rPr lang="en-GB" dirty="0"/>
              <a:t>     O time da </a:t>
            </a:r>
            <a:r>
              <a:rPr lang="en-GB" dirty="0" err="1"/>
              <a:t>contabilidade</a:t>
            </a:r>
            <a:r>
              <a:rPr lang="en-GB" dirty="0"/>
              <a:t> </a:t>
            </a:r>
            <a:r>
              <a:rPr lang="en-GB" dirty="0" err="1"/>
              <a:t>usa</a:t>
            </a:r>
            <a:r>
              <a:rPr lang="en-GB" dirty="0"/>
              <a:t> </a:t>
            </a:r>
            <a:r>
              <a:rPr lang="en-GB" dirty="0" err="1"/>
              <a:t>muitas</a:t>
            </a:r>
            <a:r>
              <a:rPr lang="en-GB" dirty="0"/>
              <a:t> </a:t>
            </a:r>
            <a:r>
              <a:rPr lang="en-GB" dirty="0" err="1"/>
              <a:t>planilhas</a:t>
            </a:r>
            <a:r>
              <a:rPr lang="en-GB" dirty="0"/>
              <a:t> e </a:t>
            </a:r>
            <a:r>
              <a:rPr lang="en-GB" dirty="0" err="1"/>
              <a:t>acessos</a:t>
            </a:r>
            <a:r>
              <a:rPr lang="en-GB" dirty="0"/>
              <a:t> a internet, </a:t>
            </a:r>
            <a:r>
              <a:rPr lang="en-GB" dirty="0" err="1"/>
              <a:t>estes</a:t>
            </a:r>
            <a:r>
              <a:rPr lang="en-GB" dirty="0"/>
              <a:t> que </a:t>
            </a:r>
            <a:r>
              <a:rPr lang="en-GB" dirty="0" err="1"/>
              <a:t>tem</a:t>
            </a:r>
            <a:r>
              <a:rPr lang="en-GB" dirty="0"/>
              <a:t> </a:t>
            </a:r>
            <a:r>
              <a:rPr lang="en-GB" dirty="0" err="1"/>
              <a:t>apresentado</a:t>
            </a:r>
            <a:r>
              <a:rPr lang="en-GB" dirty="0"/>
              <a:t> </a:t>
            </a:r>
            <a:r>
              <a:rPr lang="en-GB" dirty="0" err="1"/>
              <a:t>muita</a:t>
            </a:r>
            <a:r>
              <a:rPr lang="en-GB" dirty="0"/>
              <a:t> </a:t>
            </a:r>
            <a:r>
              <a:rPr lang="en-GB" dirty="0" err="1"/>
              <a:t>reclamação</a:t>
            </a:r>
            <a:r>
              <a:rPr lang="en-GB" dirty="0"/>
              <a:t> de </a:t>
            </a:r>
            <a:r>
              <a:rPr lang="en-GB" dirty="0" err="1"/>
              <a:t>lentidão</a:t>
            </a:r>
            <a:r>
              <a:rPr lang="en-GB" dirty="0"/>
              <a:t>. </a:t>
            </a:r>
            <a:r>
              <a:rPr lang="en-GB" dirty="0" err="1"/>
              <a:t>Buscam</a:t>
            </a:r>
            <a:r>
              <a:rPr lang="en-GB" dirty="0"/>
              <a:t> dados </a:t>
            </a:r>
            <a:r>
              <a:rPr lang="en-GB" dirty="0" err="1"/>
              <a:t>externos</a:t>
            </a:r>
            <a:r>
              <a:rPr lang="en-GB" dirty="0"/>
              <a:t> e </a:t>
            </a:r>
            <a:r>
              <a:rPr lang="en-GB" dirty="0" err="1"/>
              <a:t>colam</a:t>
            </a:r>
            <a:r>
              <a:rPr lang="en-GB" dirty="0"/>
              <a:t> em </a:t>
            </a:r>
            <a:r>
              <a:rPr lang="en-GB" dirty="0" err="1"/>
              <a:t>planilhas</a:t>
            </a:r>
            <a:r>
              <a:rPr lang="en-GB" dirty="0"/>
              <a:t> para </a:t>
            </a:r>
            <a:r>
              <a:rPr lang="en-GB" dirty="0" err="1"/>
              <a:t>tratamentos</a:t>
            </a:r>
            <a:r>
              <a:rPr lang="en-GB" dirty="0"/>
              <a:t>.</a:t>
            </a:r>
            <a:endParaRPr lang="pt-BR" dirty="0"/>
          </a:p>
          <a:p>
            <a:r>
              <a:rPr lang="pt-BR" dirty="0"/>
              <a:t>     Sua tarefa é montar um plano de manutenção para estes computadores inicialmente.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889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12_TF11437505.potx" id="{F9C0451D-8002-4D45-914A-37C756DDA0D5}" vid="{9D1FDB6F-FCD1-4471-A418-462D106499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{C2C98981-DE0C-4B3A-8140-9F059FA3B696}tf11437505_win32</Template>
  <TotalTime>67</TotalTime>
  <Words>112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Calibri</vt:lpstr>
      <vt:lpstr>Georgia Pro Cond Light</vt:lpstr>
      <vt:lpstr>Speak Pro</vt:lpstr>
      <vt:lpstr>RetrospectVTI</vt:lpstr>
      <vt:lpstr>Técnico em Informática</vt:lpstr>
      <vt:lpstr>Cenário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Emerson Inocente</dc:creator>
  <cp:lastModifiedBy>Emerson Inocente</cp:lastModifiedBy>
  <cp:revision>1</cp:revision>
  <dcterms:created xsi:type="dcterms:W3CDTF">2024-07-01T19:33:10Z</dcterms:created>
  <dcterms:modified xsi:type="dcterms:W3CDTF">2024-07-01T20:41:05Z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