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6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99DC8AEB-11F4-4B8B-90BA-F0C8C9E515F0}"/>
    <pc:docChg chg="custSel addSld delSld modSld sldOrd">
      <pc:chgData name="Emerson Inocente" userId="fc384103c10aad04" providerId="LiveId" clId="{99DC8AEB-11F4-4B8B-90BA-F0C8C9E515F0}" dt="2024-07-01T22:42:31.854" v="381" actId="20577"/>
      <pc:docMkLst>
        <pc:docMk/>
      </pc:docMkLst>
      <pc:sldChg chg="modSp new mod">
        <pc:chgData name="Emerson Inocente" userId="fc384103c10aad04" providerId="LiveId" clId="{99DC8AEB-11F4-4B8B-90BA-F0C8C9E515F0}" dt="2024-07-01T22:36:27.846" v="187" actId="20577"/>
        <pc:sldMkLst>
          <pc:docMk/>
          <pc:sldMk cId="224409415" sldId="268"/>
        </pc:sldMkLst>
        <pc:spChg chg="mod">
          <ac:chgData name="Emerson Inocente" userId="fc384103c10aad04" providerId="LiveId" clId="{99DC8AEB-11F4-4B8B-90BA-F0C8C9E515F0}" dt="2024-07-01T22:36:27.846" v="187" actId="20577"/>
          <ac:spMkLst>
            <pc:docMk/>
            <pc:sldMk cId="224409415" sldId="268"/>
            <ac:spMk id="2" creationId="{710D39EE-1E7C-A5E6-23F1-24C77DC90ADA}"/>
          </ac:spMkLst>
        </pc:spChg>
        <pc:spChg chg="mod">
          <ac:chgData name="Emerson Inocente" userId="fc384103c10aad04" providerId="LiveId" clId="{99DC8AEB-11F4-4B8B-90BA-F0C8C9E515F0}" dt="2024-07-01T22:34:51.865" v="145" actId="20577"/>
          <ac:spMkLst>
            <pc:docMk/>
            <pc:sldMk cId="224409415" sldId="268"/>
            <ac:spMk id="3" creationId="{12FD88A7-9D06-7DCD-B1EB-FB217831666C}"/>
          </ac:spMkLst>
        </pc:spChg>
      </pc:sldChg>
      <pc:sldChg chg="modSp add mod">
        <pc:chgData name="Emerson Inocente" userId="fc384103c10aad04" providerId="LiveId" clId="{99DC8AEB-11F4-4B8B-90BA-F0C8C9E515F0}" dt="2024-07-01T22:42:10.244" v="366" actId="20577"/>
        <pc:sldMkLst>
          <pc:docMk/>
          <pc:sldMk cId="3636506348" sldId="269"/>
        </pc:sldMkLst>
        <pc:spChg chg="mod">
          <ac:chgData name="Emerson Inocente" userId="fc384103c10aad04" providerId="LiveId" clId="{99DC8AEB-11F4-4B8B-90BA-F0C8C9E515F0}" dt="2024-07-01T22:42:10.244" v="366" actId="20577"/>
          <ac:spMkLst>
            <pc:docMk/>
            <pc:sldMk cId="3636506348" sldId="269"/>
            <ac:spMk id="2" creationId="{710D39EE-1E7C-A5E6-23F1-24C77DC90ADA}"/>
          </ac:spMkLst>
        </pc:spChg>
      </pc:sldChg>
      <pc:sldChg chg="modSp add mod">
        <pc:chgData name="Emerson Inocente" userId="fc384103c10aad04" providerId="LiveId" clId="{99DC8AEB-11F4-4B8B-90BA-F0C8C9E515F0}" dt="2024-07-01T22:41:32.939" v="359" actId="20577"/>
        <pc:sldMkLst>
          <pc:docMk/>
          <pc:sldMk cId="4291238041" sldId="270"/>
        </pc:sldMkLst>
        <pc:spChg chg="mod">
          <ac:chgData name="Emerson Inocente" userId="fc384103c10aad04" providerId="LiveId" clId="{99DC8AEB-11F4-4B8B-90BA-F0C8C9E515F0}" dt="2024-07-01T22:36:58.989" v="212" actId="20577"/>
          <ac:spMkLst>
            <pc:docMk/>
            <pc:sldMk cId="4291238041" sldId="270"/>
            <ac:spMk id="2" creationId="{710D39EE-1E7C-A5E6-23F1-24C77DC90ADA}"/>
          </ac:spMkLst>
        </pc:spChg>
        <pc:spChg chg="mod">
          <ac:chgData name="Emerson Inocente" userId="fc384103c10aad04" providerId="LiveId" clId="{99DC8AEB-11F4-4B8B-90BA-F0C8C9E515F0}" dt="2024-07-01T22:41:32.939" v="359" actId="20577"/>
          <ac:spMkLst>
            <pc:docMk/>
            <pc:sldMk cId="4291238041" sldId="270"/>
            <ac:spMk id="3" creationId="{12FD88A7-9D06-7DCD-B1EB-FB217831666C}"/>
          </ac:spMkLst>
        </pc:spChg>
      </pc:sldChg>
      <pc:sldChg chg="modSp add mod ord">
        <pc:chgData name="Emerson Inocente" userId="fc384103c10aad04" providerId="LiveId" clId="{99DC8AEB-11F4-4B8B-90BA-F0C8C9E515F0}" dt="2024-07-01T22:42:31.854" v="381" actId="20577"/>
        <pc:sldMkLst>
          <pc:docMk/>
          <pc:sldMk cId="1999066702" sldId="271"/>
        </pc:sldMkLst>
        <pc:spChg chg="mod">
          <ac:chgData name="Emerson Inocente" userId="fc384103c10aad04" providerId="LiveId" clId="{99DC8AEB-11F4-4B8B-90BA-F0C8C9E515F0}" dt="2024-07-01T22:42:18.837" v="373" actId="20577"/>
          <ac:spMkLst>
            <pc:docMk/>
            <pc:sldMk cId="1999066702" sldId="271"/>
            <ac:spMk id="2" creationId="{710D39EE-1E7C-A5E6-23F1-24C77DC90ADA}"/>
          </ac:spMkLst>
        </pc:spChg>
        <pc:spChg chg="mod">
          <ac:chgData name="Emerson Inocente" userId="fc384103c10aad04" providerId="LiveId" clId="{99DC8AEB-11F4-4B8B-90BA-F0C8C9E515F0}" dt="2024-07-01T22:42:31.854" v="381" actId="20577"/>
          <ac:spMkLst>
            <pc:docMk/>
            <pc:sldMk cId="1999066702" sldId="271"/>
            <ac:spMk id="3" creationId="{12FD88A7-9D06-7DCD-B1EB-FB217831666C}"/>
          </ac:spMkLst>
        </pc:spChg>
      </pc:sldChg>
      <pc:sldChg chg="add del">
        <pc:chgData name="Emerson Inocente" userId="fc384103c10aad04" providerId="LiveId" clId="{99DC8AEB-11F4-4B8B-90BA-F0C8C9E515F0}" dt="2024-07-01T22:41:50.401" v="361" actId="47"/>
        <pc:sldMkLst>
          <pc:docMk/>
          <pc:sldMk cId="2521971816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pt-BR" dirty="0"/>
              <a:t>Técnico em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UC03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5E22A-90E2-A9EF-9A37-898B4F59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DF5C2-10AD-66DA-5C5F-706B05AF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  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empresa</a:t>
            </a:r>
            <a:r>
              <a:rPr lang="en-GB" dirty="0"/>
              <a:t> </a:t>
            </a:r>
            <a:r>
              <a:rPr lang="en-GB" dirty="0" err="1"/>
              <a:t>possui</a:t>
            </a:r>
            <a:r>
              <a:rPr lang="en-GB" dirty="0"/>
              <a:t> 30 </a:t>
            </a:r>
            <a:r>
              <a:rPr lang="en-GB" dirty="0" err="1"/>
              <a:t>computadores</a:t>
            </a:r>
            <a:r>
              <a:rPr lang="en-GB" dirty="0"/>
              <a:t> em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sede</a:t>
            </a:r>
            <a:r>
              <a:rPr lang="en-GB" dirty="0"/>
              <a:t>, </a:t>
            </a:r>
            <a:r>
              <a:rPr lang="en-GB" dirty="0" err="1"/>
              <a:t>todos</a:t>
            </a:r>
            <a:r>
              <a:rPr lang="en-GB" dirty="0"/>
              <a:t> desktops para </a:t>
            </a:r>
            <a:r>
              <a:rPr lang="en-GB" dirty="0" err="1"/>
              <a:t>uso</a:t>
            </a:r>
            <a:r>
              <a:rPr lang="en-GB" dirty="0"/>
              <a:t> dos </a:t>
            </a:r>
            <a:r>
              <a:rPr lang="en-GB" dirty="0" err="1"/>
              <a:t>colaboradores</a:t>
            </a:r>
            <a:r>
              <a:rPr lang="en-GB" dirty="0"/>
              <a:t> para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diárias</a:t>
            </a:r>
            <a:r>
              <a:rPr lang="en-GB" dirty="0"/>
              <a:t>. Nenhum dos PCs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</a:t>
            </a:r>
            <a:r>
              <a:rPr lang="en-GB" dirty="0" err="1"/>
              <a:t>exposições</a:t>
            </a:r>
            <a:r>
              <a:rPr lang="en-GB" dirty="0"/>
              <a:t> a </a:t>
            </a:r>
            <a:r>
              <a:rPr lang="en-GB" dirty="0" err="1"/>
              <a:t>poeira</a:t>
            </a:r>
            <a:r>
              <a:rPr lang="en-GB" dirty="0"/>
              <a:t>.</a:t>
            </a:r>
          </a:p>
          <a:p>
            <a:r>
              <a:rPr lang="en-GB" dirty="0"/>
              <a:t>     </a:t>
            </a:r>
            <a:r>
              <a:rPr lang="en-GB" dirty="0" err="1"/>
              <a:t>Nossos</a:t>
            </a:r>
            <a:r>
              <a:rPr lang="en-GB" dirty="0"/>
              <a:t> </a:t>
            </a:r>
            <a:r>
              <a:rPr lang="en-GB" dirty="0" err="1"/>
              <a:t>colaboradores</a:t>
            </a:r>
            <a:r>
              <a:rPr lang="en-GB" dirty="0"/>
              <a:t> de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setores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reclamado</a:t>
            </a:r>
            <a:r>
              <a:rPr lang="en-GB" dirty="0"/>
              <a:t> de </a:t>
            </a:r>
            <a:r>
              <a:rPr lang="en-GB" dirty="0" err="1"/>
              <a:t>lentidão</a:t>
            </a:r>
            <a:r>
              <a:rPr lang="en-GB" dirty="0"/>
              <a:t> em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computadores</a:t>
            </a:r>
            <a:r>
              <a:rPr lang="en-GB" dirty="0"/>
              <a:t>, </a:t>
            </a:r>
            <a:r>
              <a:rPr lang="en-GB" dirty="0" err="1"/>
              <a:t>precisamos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processo</a:t>
            </a:r>
            <a:r>
              <a:rPr lang="en-GB" dirty="0"/>
              <a:t> de </a:t>
            </a:r>
            <a:r>
              <a:rPr lang="en-GB" dirty="0" err="1"/>
              <a:t>manutenção</a:t>
            </a:r>
            <a:r>
              <a:rPr lang="en-GB" dirty="0"/>
              <a:t> que </a:t>
            </a:r>
            <a:r>
              <a:rPr lang="en-GB" dirty="0" err="1"/>
              <a:t>seja</a:t>
            </a:r>
            <a:r>
              <a:rPr lang="en-GB" dirty="0"/>
              <a:t> de forma </a:t>
            </a:r>
            <a:r>
              <a:rPr lang="en-GB" dirty="0" err="1"/>
              <a:t>preventiva</a:t>
            </a:r>
            <a:r>
              <a:rPr lang="en-GB" dirty="0"/>
              <a:t> e não </a:t>
            </a:r>
            <a:r>
              <a:rPr lang="en-GB" dirty="0" err="1"/>
              <a:t>somente</a:t>
            </a:r>
            <a:r>
              <a:rPr lang="en-GB" dirty="0"/>
              <a:t> </a:t>
            </a:r>
            <a:r>
              <a:rPr lang="en-GB" dirty="0" err="1"/>
              <a:t>reativa</a:t>
            </a:r>
            <a:r>
              <a:rPr lang="en-GB" dirty="0"/>
              <a:t>.</a:t>
            </a:r>
          </a:p>
          <a:p>
            <a:r>
              <a:rPr lang="en-GB" dirty="0"/>
              <a:t>     O time da </a:t>
            </a:r>
            <a:r>
              <a:rPr lang="en-GB" dirty="0" err="1"/>
              <a:t>contabilidade</a:t>
            </a:r>
            <a:r>
              <a:rPr lang="en-GB" dirty="0"/>
              <a:t> </a:t>
            </a:r>
            <a:r>
              <a:rPr lang="en-GB" dirty="0" err="1"/>
              <a:t>usa</a:t>
            </a:r>
            <a:r>
              <a:rPr lang="en-GB" dirty="0"/>
              <a:t> </a:t>
            </a:r>
            <a:r>
              <a:rPr lang="en-GB" dirty="0" err="1"/>
              <a:t>muitas</a:t>
            </a:r>
            <a:r>
              <a:rPr lang="en-GB" dirty="0"/>
              <a:t> </a:t>
            </a:r>
            <a:r>
              <a:rPr lang="en-GB" dirty="0" err="1"/>
              <a:t>planilhas</a:t>
            </a:r>
            <a:r>
              <a:rPr lang="en-GB" dirty="0"/>
              <a:t> e </a:t>
            </a:r>
            <a:r>
              <a:rPr lang="en-GB" dirty="0" err="1"/>
              <a:t>acessos</a:t>
            </a:r>
            <a:r>
              <a:rPr lang="en-GB" dirty="0"/>
              <a:t> a internet, </a:t>
            </a:r>
            <a:r>
              <a:rPr lang="en-GB" dirty="0" err="1"/>
              <a:t>estes</a:t>
            </a:r>
            <a:r>
              <a:rPr lang="en-GB" dirty="0"/>
              <a:t>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apresentado</a:t>
            </a:r>
            <a:r>
              <a:rPr lang="en-GB" dirty="0"/>
              <a:t> </a:t>
            </a:r>
            <a:r>
              <a:rPr lang="en-GB" dirty="0" err="1"/>
              <a:t>muita</a:t>
            </a:r>
            <a:r>
              <a:rPr lang="en-GB" dirty="0"/>
              <a:t> </a:t>
            </a:r>
            <a:r>
              <a:rPr lang="en-GB" dirty="0" err="1"/>
              <a:t>reclamação</a:t>
            </a:r>
            <a:r>
              <a:rPr lang="en-GB" dirty="0"/>
              <a:t> de </a:t>
            </a:r>
            <a:r>
              <a:rPr lang="en-GB" dirty="0" err="1"/>
              <a:t>lentidão</a:t>
            </a:r>
            <a:r>
              <a:rPr lang="en-GB" dirty="0"/>
              <a:t>. </a:t>
            </a:r>
            <a:r>
              <a:rPr lang="en-GB" dirty="0" err="1"/>
              <a:t>Buscam</a:t>
            </a:r>
            <a:r>
              <a:rPr lang="en-GB" dirty="0"/>
              <a:t> dados </a:t>
            </a:r>
            <a:r>
              <a:rPr lang="en-GB" dirty="0" err="1"/>
              <a:t>externos</a:t>
            </a:r>
            <a:r>
              <a:rPr lang="en-GB" dirty="0"/>
              <a:t> e </a:t>
            </a:r>
            <a:r>
              <a:rPr lang="en-GB" dirty="0" err="1"/>
              <a:t>colam</a:t>
            </a:r>
            <a:r>
              <a:rPr lang="en-GB" dirty="0"/>
              <a:t> em </a:t>
            </a:r>
            <a:r>
              <a:rPr lang="en-GB" dirty="0" err="1"/>
              <a:t>planilhas</a:t>
            </a:r>
            <a:r>
              <a:rPr lang="en-GB" dirty="0"/>
              <a:t> para </a:t>
            </a:r>
            <a:r>
              <a:rPr lang="en-GB" dirty="0" err="1"/>
              <a:t>tratamentos</a:t>
            </a:r>
            <a:r>
              <a:rPr lang="en-GB" dirty="0"/>
              <a:t>.</a:t>
            </a:r>
            <a:endParaRPr lang="pt-BR" dirty="0"/>
          </a:p>
          <a:p>
            <a:r>
              <a:rPr lang="pt-BR" dirty="0"/>
              <a:t>     Sua tarefa é montar um plano de manutenção para estes computadores inicialmente.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8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39EE-1E7C-A5E6-23F1-24C77DC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Computadores</a:t>
            </a:r>
            <a:r>
              <a:rPr lang="en-GB" dirty="0"/>
              <a:t> </a:t>
            </a:r>
            <a:r>
              <a:rPr lang="en-GB" dirty="0" err="1"/>
              <a:t>Contabilidade</a:t>
            </a:r>
            <a:r>
              <a:rPr lang="en-GB" dirty="0"/>
              <a:t> (5 PCs)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D88A7-9D06-7DCD-B1EB-FB217831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 Dell </a:t>
            </a:r>
            <a:r>
              <a:rPr lang="en-GB" dirty="0" err="1"/>
              <a:t>Optiplex</a:t>
            </a:r>
            <a:r>
              <a:rPr lang="en-GB" dirty="0"/>
              <a:t> 3060</a:t>
            </a:r>
          </a:p>
          <a:p>
            <a:r>
              <a:rPr lang="en-GB" dirty="0" err="1"/>
              <a:t>Processador</a:t>
            </a:r>
            <a:r>
              <a:rPr lang="en-GB" dirty="0"/>
              <a:t> i5</a:t>
            </a:r>
          </a:p>
          <a:p>
            <a:r>
              <a:rPr lang="pt-BR" dirty="0"/>
              <a:t>Memória 8G RAM</a:t>
            </a:r>
          </a:p>
          <a:p>
            <a:r>
              <a:rPr lang="pt-BR" dirty="0"/>
              <a:t>Disco HD 500GB</a:t>
            </a:r>
          </a:p>
          <a:p>
            <a:r>
              <a:rPr lang="pt-BR" dirty="0"/>
              <a:t>MS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2244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39EE-1E7C-A5E6-23F1-24C77DC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Computadores</a:t>
            </a:r>
            <a:r>
              <a:rPr lang="en-GB" dirty="0"/>
              <a:t> </a:t>
            </a:r>
            <a:r>
              <a:rPr lang="en-GB" dirty="0" err="1"/>
              <a:t>Administrativo</a:t>
            </a:r>
            <a:r>
              <a:rPr lang="en-GB" dirty="0"/>
              <a:t> (10 PCs)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D88A7-9D06-7DCD-B1EB-FB217831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 Dell </a:t>
            </a:r>
            <a:r>
              <a:rPr lang="en-GB" dirty="0" err="1"/>
              <a:t>Optiplex</a:t>
            </a:r>
            <a:r>
              <a:rPr lang="en-GB" dirty="0"/>
              <a:t> 3060</a:t>
            </a:r>
          </a:p>
          <a:p>
            <a:r>
              <a:rPr lang="en-GB" dirty="0" err="1"/>
              <a:t>Processador</a:t>
            </a:r>
            <a:r>
              <a:rPr lang="en-GB" dirty="0"/>
              <a:t> i5</a:t>
            </a:r>
          </a:p>
          <a:p>
            <a:r>
              <a:rPr lang="pt-BR" dirty="0"/>
              <a:t>Memória 8G RAM</a:t>
            </a:r>
          </a:p>
          <a:p>
            <a:r>
              <a:rPr lang="pt-BR" dirty="0"/>
              <a:t>Disco HD 500GB</a:t>
            </a:r>
          </a:p>
          <a:p>
            <a:r>
              <a:rPr lang="pt-BR" dirty="0"/>
              <a:t>MS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6365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39EE-1E7C-A5E6-23F1-24C77DC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Computadores</a:t>
            </a:r>
            <a:r>
              <a:rPr lang="en-GB" dirty="0"/>
              <a:t> </a:t>
            </a:r>
            <a:r>
              <a:rPr lang="en-GB" dirty="0" err="1"/>
              <a:t>Gestão</a:t>
            </a:r>
            <a:r>
              <a:rPr lang="en-GB" dirty="0"/>
              <a:t> (5 PCs)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D88A7-9D06-7DCD-B1EB-FB217831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 Dell </a:t>
            </a:r>
            <a:r>
              <a:rPr lang="en-GB" dirty="0" err="1"/>
              <a:t>Optiplex</a:t>
            </a:r>
            <a:r>
              <a:rPr lang="en-GB" dirty="0"/>
              <a:t> 3060</a:t>
            </a:r>
          </a:p>
          <a:p>
            <a:r>
              <a:rPr lang="en-GB" dirty="0" err="1"/>
              <a:t>Processador</a:t>
            </a:r>
            <a:r>
              <a:rPr lang="en-GB" dirty="0"/>
              <a:t> i5</a:t>
            </a:r>
          </a:p>
          <a:p>
            <a:r>
              <a:rPr lang="pt-BR" dirty="0"/>
              <a:t>Memória 16G RAM</a:t>
            </a:r>
          </a:p>
          <a:p>
            <a:r>
              <a:rPr lang="pt-BR"/>
              <a:t>Disco SSD 540GB</a:t>
            </a:r>
            <a:endParaRPr lang="pt-BR" dirty="0"/>
          </a:p>
          <a:p>
            <a:r>
              <a:rPr lang="pt-BR" dirty="0"/>
              <a:t>MS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19990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39EE-1E7C-A5E6-23F1-24C77DC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Computadores</a:t>
            </a:r>
            <a:r>
              <a:rPr lang="en-GB" dirty="0"/>
              <a:t> </a:t>
            </a:r>
            <a:r>
              <a:rPr lang="en-GB" dirty="0" err="1"/>
              <a:t>Engenharia</a:t>
            </a:r>
            <a:r>
              <a:rPr lang="en-GB" dirty="0"/>
              <a:t> (10 PCs)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D88A7-9D06-7DCD-B1EB-FB217831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 </a:t>
            </a:r>
            <a:r>
              <a:rPr lang="en-GB" dirty="0" err="1"/>
              <a:t>montado</a:t>
            </a:r>
            <a:endParaRPr lang="en-GB" dirty="0"/>
          </a:p>
          <a:p>
            <a:r>
              <a:rPr lang="en-GB" dirty="0" err="1"/>
              <a:t>Processador</a:t>
            </a:r>
            <a:r>
              <a:rPr lang="en-GB" dirty="0"/>
              <a:t> i7 9 </a:t>
            </a:r>
            <a:r>
              <a:rPr lang="en-GB" dirty="0" err="1"/>
              <a:t>geração</a:t>
            </a:r>
            <a:r>
              <a:rPr lang="en-GB" dirty="0"/>
              <a:t> – </a:t>
            </a:r>
            <a:r>
              <a:rPr lang="en-GB" dirty="0" err="1"/>
              <a:t>Placa-mãe</a:t>
            </a:r>
            <a:r>
              <a:rPr lang="en-GB" dirty="0"/>
              <a:t> H310M</a:t>
            </a:r>
          </a:p>
          <a:p>
            <a:r>
              <a:rPr lang="pt-BR" dirty="0"/>
              <a:t>Memória 16G RAM</a:t>
            </a:r>
          </a:p>
          <a:p>
            <a:r>
              <a:rPr lang="pt-BR" dirty="0"/>
              <a:t>Disco SSD 540GB</a:t>
            </a:r>
          </a:p>
          <a:p>
            <a:r>
              <a:rPr lang="pt-BR" dirty="0"/>
              <a:t>        HDD 1TB</a:t>
            </a:r>
          </a:p>
          <a:p>
            <a:r>
              <a:rPr lang="pt-BR" dirty="0"/>
              <a:t>MS Windows 10 PRO</a:t>
            </a:r>
            <a:br>
              <a:rPr lang="pt-BR" dirty="0"/>
            </a:br>
            <a:r>
              <a:rPr lang="pt-BR" dirty="0"/>
              <a:t>Placa Vídeo GeForce RTX 4070TI</a:t>
            </a:r>
          </a:p>
        </p:txBody>
      </p:sp>
    </p:spTree>
    <p:extLst>
      <p:ext uri="{BB962C8B-B14F-4D97-AF65-F5344CB8AC3E}">
        <p14:creationId xmlns:p14="http://schemas.microsoft.com/office/powerpoint/2010/main" val="4291238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{C2C98981-DE0C-4B3A-8140-9F059FA3B696}tf11437505_win32</Template>
  <TotalTime>77</TotalTime>
  <Words>212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Técnico em Informática</vt:lpstr>
      <vt:lpstr>Cenário</vt:lpstr>
      <vt:lpstr>Computadores Contabilidade (5 PCs)</vt:lpstr>
      <vt:lpstr>Computadores Administrativo (10 PCs)</vt:lpstr>
      <vt:lpstr>Computadores Gestão (5 PCs)</vt:lpstr>
      <vt:lpstr>Computadores Engenharia (10 PCs)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Emerson Inocente</dc:creator>
  <cp:lastModifiedBy>Emerson Inocente</cp:lastModifiedBy>
  <cp:revision>1</cp:revision>
  <dcterms:created xsi:type="dcterms:W3CDTF">2024-07-01T19:33:10Z</dcterms:created>
  <dcterms:modified xsi:type="dcterms:W3CDTF">2024-07-01T22:42:33Z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