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24"/>
  </p:notesMasterIdLst>
  <p:sldIdLst>
    <p:sldId id="256" r:id="rId2"/>
    <p:sldId id="261" r:id="rId3"/>
    <p:sldId id="258" r:id="rId4"/>
    <p:sldId id="284" r:id="rId5"/>
    <p:sldId id="285" r:id="rId6"/>
    <p:sldId id="259" r:id="rId7"/>
    <p:sldId id="260" r:id="rId8"/>
    <p:sldId id="286" r:id="rId9"/>
    <p:sldId id="262" r:id="rId10"/>
    <p:sldId id="263" r:id="rId11"/>
    <p:sldId id="287" r:id="rId12"/>
    <p:sldId id="288" r:id="rId13"/>
    <p:sldId id="289" r:id="rId14"/>
    <p:sldId id="290" r:id="rId15"/>
    <p:sldId id="291" r:id="rId16"/>
    <p:sldId id="264" r:id="rId17"/>
    <p:sldId id="265" r:id="rId18"/>
    <p:sldId id="266" r:id="rId19"/>
    <p:sldId id="267" r:id="rId20"/>
    <p:sldId id="268" r:id="rId21"/>
    <p:sldId id="281" r:id="rId22"/>
    <p:sldId id="269" r:id="rId23"/>
  </p:sldIdLst>
  <p:sldSz cx="9144000" cy="6858000" type="screen4x3"/>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FE4691-9AA9-405A-BBA5-11A68E360A4A}" v="2" dt="2024-09-29T21:03:06.1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15052" autoAdjust="0"/>
    <p:restoredTop sz="77325" autoAdjust="0"/>
  </p:normalViewPr>
  <p:slideViewPr>
    <p:cSldViewPr snapToGrid="0">
      <p:cViewPr varScale="1">
        <p:scale>
          <a:sx n="85" d="100"/>
          <a:sy n="85" d="100"/>
        </p:scale>
        <p:origin x="305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erson Inocente" userId="fc384103c10aad04" providerId="LiveId" clId="{59FE4691-9AA9-405A-BBA5-11A68E360A4A}"/>
    <pc:docChg chg="custSel delSld modSld modMainMaster">
      <pc:chgData name="Emerson Inocente" userId="fc384103c10aad04" providerId="LiveId" clId="{59FE4691-9AA9-405A-BBA5-11A68E360A4A}" dt="2024-09-29T21:03:06.369" v="139" actId="27636"/>
      <pc:docMkLst>
        <pc:docMk/>
      </pc:docMkLst>
      <pc:sldChg chg="modSp mod">
        <pc:chgData name="Emerson Inocente" userId="fc384103c10aad04" providerId="LiveId" clId="{59FE4691-9AA9-405A-BBA5-11A68E360A4A}" dt="2024-09-29T21:00:05.295" v="63" actId="20577"/>
        <pc:sldMkLst>
          <pc:docMk/>
          <pc:sldMk cId="826689796" sldId="256"/>
        </pc:sldMkLst>
        <pc:spChg chg="mod">
          <ac:chgData name="Emerson Inocente" userId="fc384103c10aad04" providerId="LiveId" clId="{59FE4691-9AA9-405A-BBA5-11A68E360A4A}" dt="2024-09-29T21:00:05.295" v="63" actId="20577"/>
          <ac:spMkLst>
            <pc:docMk/>
            <pc:sldMk cId="826689796" sldId="256"/>
            <ac:spMk id="2" creationId="{00000000-0000-0000-0000-000000000000}"/>
          </ac:spMkLst>
        </pc:spChg>
        <pc:spChg chg="mod">
          <ac:chgData name="Emerson Inocente" userId="fc384103c10aad04" providerId="LiveId" clId="{59FE4691-9AA9-405A-BBA5-11A68E360A4A}" dt="2024-09-29T20:59:44.956" v="0"/>
          <ac:spMkLst>
            <pc:docMk/>
            <pc:sldMk cId="826689796" sldId="256"/>
            <ac:spMk id="3" creationId="{00000000-0000-0000-0000-000000000000}"/>
          </ac:spMkLst>
        </pc:spChg>
      </pc:sldChg>
      <pc:sldChg chg="modSp del mod">
        <pc:chgData name="Emerson Inocente" userId="fc384103c10aad04" providerId="LiveId" clId="{59FE4691-9AA9-405A-BBA5-11A68E360A4A}" dt="2024-09-29T21:00:15.429" v="64" actId="2696"/>
        <pc:sldMkLst>
          <pc:docMk/>
          <pc:sldMk cId="2698232745" sldId="257"/>
        </pc:sldMkLst>
        <pc:spChg chg="mod">
          <ac:chgData name="Emerson Inocente" userId="fc384103c10aad04" providerId="LiveId" clId="{59FE4691-9AA9-405A-BBA5-11A68E360A4A}" dt="2024-09-29T20:59:44.956" v="0"/>
          <ac:spMkLst>
            <pc:docMk/>
            <pc:sldMk cId="2698232745" sldId="257"/>
            <ac:spMk id="2" creationId="{00000000-0000-0000-0000-000000000000}"/>
          </ac:spMkLst>
        </pc:spChg>
        <pc:spChg chg="mod">
          <ac:chgData name="Emerson Inocente" userId="fc384103c10aad04" providerId="LiveId" clId="{59FE4691-9AA9-405A-BBA5-11A68E360A4A}" dt="2024-09-29T20:59:45.105" v="1" actId="27636"/>
          <ac:spMkLst>
            <pc:docMk/>
            <pc:sldMk cId="2698232745" sldId="257"/>
            <ac:spMk id="3" creationId="{00000000-0000-0000-0000-000000000000}"/>
          </ac:spMkLst>
        </pc:spChg>
      </pc:sldChg>
      <pc:sldChg chg="modSp del mod">
        <pc:chgData name="Emerson Inocente" userId="fc384103c10aad04" providerId="LiveId" clId="{59FE4691-9AA9-405A-BBA5-11A68E360A4A}" dt="2024-09-29T21:00:18.238" v="65" actId="47"/>
        <pc:sldMkLst>
          <pc:docMk/>
          <pc:sldMk cId="2786747781" sldId="258"/>
        </pc:sldMkLst>
        <pc:spChg chg="mod">
          <ac:chgData name="Emerson Inocente" userId="fc384103c10aad04" providerId="LiveId" clId="{59FE4691-9AA9-405A-BBA5-11A68E360A4A}" dt="2024-09-29T20:59:45.109" v="2" actId="27636"/>
          <ac:spMkLst>
            <pc:docMk/>
            <pc:sldMk cId="2786747781" sldId="258"/>
            <ac:spMk id="3" creationId="{00000000-0000-0000-0000-000000000000}"/>
          </ac:spMkLst>
        </pc:spChg>
      </pc:sldChg>
      <pc:sldChg chg="modSp del mod">
        <pc:chgData name="Emerson Inocente" userId="fc384103c10aad04" providerId="LiveId" clId="{59FE4691-9AA9-405A-BBA5-11A68E360A4A}" dt="2024-09-29T21:00:19.528" v="66" actId="47"/>
        <pc:sldMkLst>
          <pc:docMk/>
          <pc:sldMk cId="3059943769" sldId="259"/>
        </pc:sldMkLst>
        <pc:spChg chg="mod">
          <ac:chgData name="Emerson Inocente" userId="fc384103c10aad04" providerId="LiveId" clId="{59FE4691-9AA9-405A-BBA5-11A68E360A4A}" dt="2024-09-29T20:59:45.125" v="3" actId="27636"/>
          <ac:spMkLst>
            <pc:docMk/>
            <pc:sldMk cId="3059943769" sldId="259"/>
            <ac:spMk id="2" creationId="{00000000-0000-0000-0000-000000000000}"/>
          </ac:spMkLst>
        </pc:spChg>
        <pc:spChg chg="mod">
          <ac:chgData name="Emerson Inocente" userId="fc384103c10aad04" providerId="LiveId" clId="{59FE4691-9AA9-405A-BBA5-11A68E360A4A}" dt="2024-09-29T20:59:44.956" v="0"/>
          <ac:spMkLst>
            <pc:docMk/>
            <pc:sldMk cId="3059943769" sldId="259"/>
            <ac:spMk id="3" creationId="{00000000-0000-0000-0000-000000000000}"/>
          </ac:spMkLst>
        </pc:spChg>
      </pc:sldChg>
      <pc:sldChg chg="modSp del mod">
        <pc:chgData name="Emerson Inocente" userId="fc384103c10aad04" providerId="LiveId" clId="{59FE4691-9AA9-405A-BBA5-11A68E360A4A}" dt="2024-09-29T21:00:20.645" v="67" actId="47"/>
        <pc:sldMkLst>
          <pc:docMk/>
          <pc:sldMk cId="84469698" sldId="260"/>
        </pc:sldMkLst>
        <pc:spChg chg="mod">
          <ac:chgData name="Emerson Inocente" userId="fc384103c10aad04" providerId="LiveId" clId="{59FE4691-9AA9-405A-BBA5-11A68E360A4A}" dt="2024-09-29T20:59:45.132" v="4" actId="27636"/>
          <ac:spMkLst>
            <pc:docMk/>
            <pc:sldMk cId="84469698" sldId="260"/>
            <ac:spMk id="2" creationId="{00000000-0000-0000-0000-000000000000}"/>
          </ac:spMkLst>
        </pc:spChg>
        <pc:spChg chg="mod">
          <ac:chgData name="Emerson Inocente" userId="fc384103c10aad04" providerId="LiveId" clId="{59FE4691-9AA9-405A-BBA5-11A68E360A4A}" dt="2024-09-29T20:59:44.956" v="0"/>
          <ac:spMkLst>
            <pc:docMk/>
            <pc:sldMk cId="84469698" sldId="260"/>
            <ac:spMk id="3" creationId="{00000000-0000-0000-0000-000000000000}"/>
          </ac:spMkLst>
        </pc:spChg>
      </pc:sldChg>
      <pc:sldChg chg="modSp mod">
        <pc:chgData name="Emerson Inocente" userId="fc384103c10aad04" providerId="LiveId" clId="{59FE4691-9AA9-405A-BBA5-11A68E360A4A}" dt="2024-09-29T21:03:06.324" v="130" actId="27636"/>
        <pc:sldMkLst>
          <pc:docMk/>
          <pc:sldMk cId="608980109" sldId="260"/>
        </pc:sldMkLst>
        <pc:spChg chg="mod">
          <ac:chgData name="Emerson Inocente" userId="fc384103c10aad04" providerId="LiveId" clId="{59FE4691-9AA9-405A-BBA5-11A68E360A4A}" dt="2024-09-29T21:03:06.324" v="130" actId="27636"/>
          <ac:spMkLst>
            <pc:docMk/>
            <pc:sldMk cId="608980109" sldId="260"/>
            <ac:spMk id="15" creationId="{00000000-0000-0000-0000-000000000000}"/>
          </ac:spMkLst>
        </pc:spChg>
      </pc:sldChg>
      <pc:sldChg chg="modSp mod">
        <pc:chgData name="Emerson Inocente" userId="fc384103c10aad04" providerId="LiveId" clId="{59FE4691-9AA9-405A-BBA5-11A68E360A4A}" dt="2024-09-29T21:02:32.148" v="127" actId="20577"/>
        <pc:sldMkLst>
          <pc:docMk/>
          <pc:sldMk cId="4206467991" sldId="261"/>
        </pc:sldMkLst>
        <pc:spChg chg="mod">
          <ac:chgData name="Emerson Inocente" userId="fc384103c10aad04" providerId="LiveId" clId="{59FE4691-9AA9-405A-BBA5-11A68E360A4A}" dt="2024-09-29T21:02:32.148" v="127" actId="20577"/>
          <ac:spMkLst>
            <pc:docMk/>
            <pc:sldMk cId="4206467991" sldId="261"/>
            <ac:spMk id="2" creationId="{00000000-0000-0000-0000-000000000000}"/>
          </ac:spMkLst>
        </pc:spChg>
        <pc:spChg chg="mod">
          <ac:chgData name="Emerson Inocente" userId="fc384103c10aad04" providerId="LiveId" clId="{59FE4691-9AA9-405A-BBA5-11A68E360A4A}" dt="2024-09-29T20:59:44.956" v="0"/>
          <ac:spMkLst>
            <pc:docMk/>
            <pc:sldMk cId="4206467991" sldId="261"/>
            <ac:spMk id="3" creationId="{00000000-0000-0000-0000-000000000000}"/>
          </ac:spMkLst>
        </pc:spChg>
      </pc:sldChg>
      <pc:sldChg chg="modSp del">
        <pc:chgData name="Emerson Inocente" userId="fc384103c10aad04" providerId="LiveId" clId="{59FE4691-9AA9-405A-BBA5-11A68E360A4A}" dt="2024-09-29T21:00:36.354" v="68" actId="47"/>
        <pc:sldMkLst>
          <pc:docMk/>
          <pc:sldMk cId="126029345" sldId="262"/>
        </pc:sldMkLst>
        <pc:spChg chg="mod">
          <ac:chgData name="Emerson Inocente" userId="fc384103c10aad04" providerId="LiveId" clId="{59FE4691-9AA9-405A-BBA5-11A68E360A4A}" dt="2024-09-29T20:59:44.956" v="0"/>
          <ac:spMkLst>
            <pc:docMk/>
            <pc:sldMk cId="126029345" sldId="262"/>
            <ac:spMk id="3" creationId="{00000000-0000-0000-0000-000000000000}"/>
          </ac:spMkLst>
        </pc:spChg>
      </pc:sldChg>
      <pc:sldChg chg="modSp mod">
        <pc:chgData name="Emerson Inocente" userId="fc384103c10aad04" providerId="LiveId" clId="{59FE4691-9AA9-405A-BBA5-11A68E360A4A}" dt="2024-09-29T21:03:06.324" v="131" actId="27636"/>
        <pc:sldMkLst>
          <pc:docMk/>
          <pc:sldMk cId="194287465" sldId="262"/>
        </pc:sldMkLst>
        <pc:spChg chg="mod">
          <ac:chgData name="Emerson Inocente" userId="fc384103c10aad04" providerId="LiveId" clId="{59FE4691-9AA9-405A-BBA5-11A68E360A4A}" dt="2024-09-29T21:03:06.324" v="131" actId="27636"/>
          <ac:spMkLst>
            <pc:docMk/>
            <pc:sldMk cId="194287465" sldId="262"/>
            <ac:spMk id="30" creationId="{00000000-0000-0000-0000-000000000000}"/>
          </ac:spMkLst>
        </pc:spChg>
      </pc:sldChg>
      <pc:sldChg chg="modSp mod">
        <pc:chgData name="Emerson Inocente" userId="fc384103c10aad04" providerId="LiveId" clId="{59FE4691-9AA9-405A-BBA5-11A68E360A4A}" dt="2024-09-29T21:03:06.339" v="132" actId="27636"/>
        <pc:sldMkLst>
          <pc:docMk/>
          <pc:sldMk cId="2704205506" sldId="263"/>
        </pc:sldMkLst>
        <pc:spChg chg="mod">
          <ac:chgData name="Emerson Inocente" userId="fc384103c10aad04" providerId="LiveId" clId="{59FE4691-9AA9-405A-BBA5-11A68E360A4A}" dt="2024-09-29T21:03:06.339" v="132" actId="27636"/>
          <ac:spMkLst>
            <pc:docMk/>
            <pc:sldMk cId="2704205506" sldId="263"/>
            <ac:spMk id="6" creationId="{00000000-0000-0000-0000-000000000000}"/>
          </ac:spMkLst>
        </pc:spChg>
      </pc:sldChg>
      <pc:sldChg chg="modSp del mod">
        <pc:chgData name="Emerson Inocente" userId="fc384103c10aad04" providerId="LiveId" clId="{59FE4691-9AA9-405A-BBA5-11A68E360A4A}" dt="2024-09-29T21:00:37.518" v="69" actId="47"/>
        <pc:sldMkLst>
          <pc:docMk/>
          <pc:sldMk cId="2810119844" sldId="263"/>
        </pc:sldMkLst>
        <pc:spChg chg="mod">
          <ac:chgData name="Emerson Inocente" userId="fc384103c10aad04" providerId="LiveId" clId="{59FE4691-9AA9-405A-BBA5-11A68E360A4A}" dt="2024-09-29T20:59:45.148" v="6" actId="27636"/>
          <ac:spMkLst>
            <pc:docMk/>
            <pc:sldMk cId="2810119844" sldId="263"/>
            <ac:spMk id="34" creationId="{00000000-0000-0000-0000-000000000000}"/>
          </ac:spMkLst>
        </pc:spChg>
      </pc:sldChg>
      <pc:sldChg chg="modSp del mod">
        <pc:chgData name="Emerson Inocente" userId="fc384103c10aad04" providerId="LiveId" clId="{59FE4691-9AA9-405A-BBA5-11A68E360A4A}" dt="2024-09-29T21:00:38.854" v="70" actId="47"/>
        <pc:sldMkLst>
          <pc:docMk/>
          <pc:sldMk cId="1939044402" sldId="264"/>
        </pc:sldMkLst>
        <pc:spChg chg="mod">
          <ac:chgData name="Emerson Inocente" userId="fc384103c10aad04" providerId="LiveId" clId="{59FE4691-9AA9-405A-BBA5-11A68E360A4A}" dt="2024-09-29T20:59:44.956" v="0"/>
          <ac:spMkLst>
            <pc:docMk/>
            <pc:sldMk cId="1939044402" sldId="264"/>
            <ac:spMk id="3" creationId="{00000000-0000-0000-0000-000000000000}"/>
          </ac:spMkLst>
        </pc:spChg>
        <pc:spChg chg="mod">
          <ac:chgData name="Emerson Inocente" userId="fc384103c10aad04" providerId="LiveId" clId="{59FE4691-9AA9-405A-BBA5-11A68E360A4A}" dt="2024-09-29T20:59:45.151" v="7" actId="27636"/>
          <ac:spMkLst>
            <pc:docMk/>
            <pc:sldMk cId="1939044402" sldId="264"/>
            <ac:spMk id="5" creationId="{00000000-0000-0000-0000-000000000000}"/>
          </ac:spMkLst>
        </pc:spChg>
      </pc:sldChg>
      <pc:sldChg chg="modSp del mod">
        <pc:chgData name="Emerson Inocente" userId="fc384103c10aad04" providerId="LiveId" clId="{59FE4691-9AA9-405A-BBA5-11A68E360A4A}" dt="2024-09-29T21:00:40.551" v="71" actId="47"/>
        <pc:sldMkLst>
          <pc:docMk/>
          <pc:sldMk cId="857308009" sldId="265"/>
        </pc:sldMkLst>
        <pc:spChg chg="mod">
          <ac:chgData name="Emerson Inocente" userId="fc384103c10aad04" providerId="LiveId" clId="{59FE4691-9AA9-405A-BBA5-11A68E360A4A}" dt="2024-09-29T20:59:45.165" v="9" actId="27636"/>
          <ac:spMkLst>
            <pc:docMk/>
            <pc:sldMk cId="857308009" sldId="265"/>
            <ac:spMk id="3" creationId="{00000000-0000-0000-0000-000000000000}"/>
          </ac:spMkLst>
        </pc:spChg>
        <pc:spChg chg="mod">
          <ac:chgData name="Emerson Inocente" userId="fc384103c10aad04" providerId="LiveId" clId="{59FE4691-9AA9-405A-BBA5-11A68E360A4A}" dt="2024-09-29T20:59:45.156" v="8" actId="27636"/>
          <ac:spMkLst>
            <pc:docMk/>
            <pc:sldMk cId="857308009" sldId="265"/>
            <ac:spMk id="5" creationId="{00000000-0000-0000-0000-000000000000}"/>
          </ac:spMkLst>
        </pc:spChg>
      </pc:sldChg>
      <pc:sldChg chg="modSp mod">
        <pc:chgData name="Emerson Inocente" userId="fc384103c10aad04" providerId="LiveId" clId="{59FE4691-9AA9-405A-BBA5-11A68E360A4A}" dt="2024-09-29T21:03:06.353" v="137" actId="27636"/>
        <pc:sldMkLst>
          <pc:docMk/>
          <pc:sldMk cId="3650353191" sldId="265"/>
        </pc:sldMkLst>
        <pc:spChg chg="mod">
          <ac:chgData name="Emerson Inocente" userId="fc384103c10aad04" providerId="LiveId" clId="{59FE4691-9AA9-405A-BBA5-11A68E360A4A}" dt="2024-09-29T21:03:06.353" v="137" actId="27636"/>
          <ac:spMkLst>
            <pc:docMk/>
            <pc:sldMk cId="3650353191" sldId="265"/>
            <ac:spMk id="6" creationId="{00000000-0000-0000-0000-000000000000}"/>
          </ac:spMkLst>
        </pc:spChg>
      </pc:sldChg>
      <pc:sldChg chg="modSp del">
        <pc:chgData name="Emerson Inocente" userId="fc384103c10aad04" providerId="LiveId" clId="{59FE4691-9AA9-405A-BBA5-11A68E360A4A}" dt="2024-09-29T21:00:42.118" v="72" actId="47"/>
        <pc:sldMkLst>
          <pc:docMk/>
          <pc:sldMk cId="259385351" sldId="266"/>
        </pc:sldMkLst>
        <pc:spChg chg="mod">
          <ac:chgData name="Emerson Inocente" userId="fc384103c10aad04" providerId="LiveId" clId="{59FE4691-9AA9-405A-BBA5-11A68E360A4A}" dt="2024-09-29T20:59:44.956" v="0"/>
          <ac:spMkLst>
            <pc:docMk/>
            <pc:sldMk cId="259385351" sldId="266"/>
            <ac:spMk id="3" creationId="{00000000-0000-0000-0000-000000000000}"/>
          </ac:spMkLst>
        </pc:spChg>
        <pc:spChg chg="mod">
          <ac:chgData name="Emerson Inocente" userId="fc384103c10aad04" providerId="LiveId" clId="{59FE4691-9AA9-405A-BBA5-11A68E360A4A}" dt="2024-09-29T20:59:44.956" v="0"/>
          <ac:spMkLst>
            <pc:docMk/>
            <pc:sldMk cId="259385351" sldId="266"/>
            <ac:spMk id="5" creationId="{00000000-0000-0000-0000-000000000000}"/>
          </ac:spMkLst>
        </pc:spChg>
      </pc:sldChg>
      <pc:sldChg chg="modSp mod">
        <pc:chgData name="Emerson Inocente" userId="fc384103c10aad04" providerId="LiveId" clId="{59FE4691-9AA9-405A-BBA5-11A68E360A4A}" dt="2024-09-29T21:03:06.353" v="138" actId="27636"/>
        <pc:sldMkLst>
          <pc:docMk/>
          <pc:sldMk cId="160619559" sldId="267"/>
        </pc:sldMkLst>
        <pc:spChg chg="mod">
          <ac:chgData name="Emerson Inocente" userId="fc384103c10aad04" providerId="LiveId" clId="{59FE4691-9AA9-405A-BBA5-11A68E360A4A}" dt="2024-09-29T21:03:06.353" v="138" actId="27636"/>
          <ac:spMkLst>
            <pc:docMk/>
            <pc:sldMk cId="160619559" sldId="267"/>
            <ac:spMk id="18" creationId="{00000000-0000-0000-0000-000000000000}"/>
          </ac:spMkLst>
        </pc:spChg>
      </pc:sldChg>
      <pc:sldChg chg="modSp mod">
        <pc:chgData name="Emerson Inocente" userId="fc384103c10aad04" providerId="LiveId" clId="{59FE4691-9AA9-405A-BBA5-11A68E360A4A}" dt="2024-09-29T21:03:06.369" v="139" actId="27636"/>
        <pc:sldMkLst>
          <pc:docMk/>
          <pc:sldMk cId="2456328468" sldId="269"/>
        </pc:sldMkLst>
        <pc:spChg chg="mod">
          <ac:chgData name="Emerson Inocente" userId="fc384103c10aad04" providerId="LiveId" clId="{59FE4691-9AA9-405A-BBA5-11A68E360A4A}" dt="2024-09-29T21:03:06.369" v="139" actId="27636"/>
          <ac:spMkLst>
            <pc:docMk/>
            <pc:sldMk cId="2456328468" sldId="269"/>
            <ac:spMk id="10" creationId="{00000000-0000-0000-0000-000000000000}"/>
          </ac:spMkLst>
        </pc:spChg>
      </pc:sldChg>
      <pc:sldChg chg="modSp mod">
        <pc:chgData name="Emerson Inocente" userId="fc384103c10aad04" providerId="LiveId" clId="{59FE4691-9AA9-405A-BBA5-11A68E360A4A}" dt="2024-09-29T21:03:06.321" v="128" actId="27636"/>
        <pc:sldMkLst>
          <pc:docMk/>
          <pc:sldMk cId="433994010" sldId="284"/>
        </pc:sldMkLst>
        <pc:spChg chg="mod">
          <ac:chgData name="Emerson Inocente" userId="fc384103c10aad04" providerId="LiveId" clId="{59FE4691-9AA9-405A-BBA5-11A68E360A4A}" dt="2024-09-29T21:03:06.321" v="128" actId="27636"/>
          <ac:spMkLst>
            <pc:docMk/>
            <pc:sldMk cId="433994010" sldId="284"/>
            <ac:spMk id="2" creationId="{00000000-0000-0000-0000-000000000000}"/>
          </ac:spMkLst>
        </pc:spChg>
      </pc:sldChg>
      <pc:sldChg chg="modSp mod">
        <pc:chgData name="Emerson Inocente" userId="fc384103c10aad04" providerId="LiveId" clId="{59FE4691-9AA9-405A-BBA5-11A68E360A4A}" dt="2024-09-29T21:03:06.324" v="129" actId="27636"/>
        <pc:sldMkLst>
          <pc:docMk/>
          <pc:sldMk cId="1012215441" sldId="285"/>
        </pc:sldMkLst>
        <pc:spChg chg="mod">
          <ac:chgData name="Emerson Inocente" userId="fc384103c10aad04" providerId="LiveId" clId="{59FE4691-9AA9-405A-BBA5-11A68E360A4A}" dt="2024-09-29T21:03:06.324" v="129" actId="27636"/>
          <ac:spMkLst>
            <pc:docMk/>
            <pc:sldMk cId="1012215441" sldId="285"/>
            <ac:spMk id="2" creationId="{00000000-0000-0000-0000-000000000000}"/>
          </ac:spMkLst>
        </pc:spChg>
      </pc:sldChg>
      <pc:sldChg chg="modSp mod">
        <pc:chgData name="Emerson Inocente" userId="fc384103c10aad04" providerId="LiveId" clId="{59FE4691-9AA9-405A-BBA5-11A68E360A4A}" dt="2024-09-29T21:03:06.339" v="133" actId="27636"/>
        <pc:sldMkLst>
          <pc:docMk/>
          <pc:sldMk cId="2163423354" sldId="288"/>
        </pc:sldMkLst>
        <pc:spChg chg="mod">
          <ac:chgData name="Emerson Inocente" userId="fc384103c10aad04" providerId="LiveId" clId="{59FE4691-9AA9-405A-BBA5-11A68E360A4A}" dt="2024-09-29T21:03:06.339" v="133" actId="27636"/>
          <ac:spMkLst>
            <pc:docMk/>
            <pc:sldMk cId="2163423354" sldId="288"/>
            <ac:spMk id="5" creationId="{00000000-0000-0000-0000-000000000000}"/>
          </ac:spMkLst>
        </pc:spChg>
      </pc:sldChg>
      <pc:sldChg chg="modSp mod">
        <pc:chgData name="Emerson Inocente" userId="fc384103c10aad04" providerId="LiveId" clId="{59FE4691-9AA9-405A-BBA5-11A68E360A4A}" dt="2024-09-29T21:03:06.339" v="134" actId="27636"/>
        <pc:sldMkLst>
          <pc:docMk/>
          <pc:sldMk cId="365883102" sldId="289"/>
        </pc:sldMkLst>
        <pc:spChg chg="mod">
          <ac:chgData name="Emerson Inocente" userId="fc384103c10aad04" providerId="LiveId" clId="{59FE4691-9AA9-405A-BBA5-11A68E360A4A}" dt="2024-09-29T21:03:06.339" v="134" actId="27636"/>
          <ac:spMkLst>
            <pc:docMk/>
            <pc:sldMk cId="365883102" sldId="289"/>
            <ac:spMk id="6" creationId="{00000000-0000-0000-0000-000000000000}"/>
          </ac:spMkLst>
        </pc:spChg>
      </pc:sldChg>
      <pc:sldChg chg="modSp mod">
        <pc:chgData name="Emerson Inocente" userId="fc384103c10aad04" providerId="LiveId" clId="{59FE4691-9AA9-405A-BBA5-11A68E360A4A}" dt="2024-09-29T21:03:06.339" v="135" actId="27636"/>
        <pc:sldMkLst>
          <pc:docMk/>
          <pc:sldMk cId="4019850828" sldId="290"/>
        </pc:sldMkLst>
        <pc:spChg chg="mod">
          <ac:chgData name="Emerson Inocente" userId="fc384103c10aad04" providerId="LiveId" clId="{59FE4691-9AA9-405A-BBA5-11A68E360A4A}" dt="2024-09-29T21:03:06.339" v="135" actId="27636"/>
          <ac:spMkLst>
            <pc:docMk/>
            <pc:sldMk cId="4019850828" sldId="290"/>
            <ac:spMk id="5" creationId="{00000000-0000-0000-0000-000000000000}"/>
          </ac:spMkLst>
        </pc:spChg>
      </pc:sldChg>
      <pc:sldChg chg="modSp mod">
        <pc:chgData name="Emerson Inocente" userId="fc384103c10aad04" providerId="LiveId" clId="{59FE4691-9AA9-405A-BBA5-11A68E360A4A}" dt="2024-09-29T21:03:06.353" v="136" actId="27636"/>
        <pc:sldMkLst>
          <pc:docMk/>
          <pc:sldMk cId="1751756211" sldId="291"/>
        </pc:sldMkLst>
        <pc:spChg chg="mod">
          <ac:chgData name="Emerson Inocente" userId="fc384103c10aad04" providerId="LiveId" clId="{59FE4691-9AA9-405A-BBA5-11A68E360A4A}" dt="2024-09-29T21:03:06.353" v="136" actId="27636"/>
          <ac:spMkLst>
            <pc:docMk/>
            <pc:sldMk cId="1751756211" sldId="291"/>
            <ac:spMk id="3" creationId="{00000000-0000-0000-0000-000000000000}"/>
          </ac:spMkLst>
        </pc:spChg>
      </pc:sldChg>
      <pc:sldMasterChg chg="modSldLayout">
        <pc:chgData name="Emerson Inocente" userId="fc384103c10aad04" providerId="LiveId" clId="{59FE4691-9AA9-405A-BBA5-11A68E360A4A}" dt="2024-09-29T20:59:44.956" v="0"/>
        <pc:sldMasterMkLst>
          <pc:docMk/>
          <pc:sldMasterMk cId="1770163656" sldId="2147483718"/>
        </pc:sldMasterMkLst>
        <pc:sldLayoutChg chg="delSp">
          <pc:chgData name="Emerson Inocente" userId="fc384103c10aad04" providerId="LiveId" clId="{59FE4691-9AA9-405A-BBA5-11A68E360A4A}" dt="2024-09-29T20:59:44.956" v="0"/>
          <pc:sldLayoutMkLst>
            <pc:docMk/>
            <pc:sldMasterMk cId="1770163656" sldId="2147483718"/>
            <pc:sldLayoutMk cId="4234305995" sldId="2147483736"/>
          </pc:sldLayoutMkLst>
          <pc:picChg chg="del">
            <ac:chgData name="Emerson Inocente" userId="fc384103c10aad04" providerId="LiveId" clId="{59FE4691-9AA9-405A-BBA5-11A68E360A4A}" dt="2024-09-29T20:59:44.956" v="0"/>
            <ac:picMkLst>
              <pc:docMk/>
              <pc:sldMasterMk cId="1770163656" sldId="2147483718"/>
              <pc:sldLayoutMk cId="4234305995" sldId="2147483736"/>
              <ac:picMk id="9" creationId="{00000000-0000-0000-0000-000000000000}"/>
            </ac:picMkLst>
          </pc:picChg>
        </pc:sldLayoutChg>
        <pc:sldLayoutChg chg="delSp">
          <pc:chgData name="Emerson Inocente" userId="fc384103c10aad04" providerId="LiveId" clId="{59FE4691-9AA9-405A-BBA5-11A68E360A4A}" dt="2024-09-29T20:59:44.956" v="0"/>
          <pc:sldLayoutMkLst>
            <pc:docMk/>
            <pc:sldMasterMk cId="1770163656" sldId="2147483718"/>
            <pc:sldLayoutMk cId="2709805740" sldId="2147483737"/>
          </pc:sldLayoutMkLst>
          <pc:picChg chg="del">
            <ac:chgData name="Emerson Inocente" userId="fc384103c10aad04" providerId="LiveId" clId="{59FE4691-9AA9-405A-BBA5-11A68E360A4A}" dt="2024-09-29T20:59:44.956" v="0"/>
            <ac:picMkLst>
              <pc:docMk/>
              <pc:sldMasterMk cId="1770163656" sldId="2147483718"/>
              <pc:sldLayoutMk cId="2709805740" sldId="2147483737"/>
              <ac:picMk id="7"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pt-BR"/>
          </a:p>
        </p:txBody>
      </p:sp>
      <p:sp>
        <p:nvSpPr>
          <p:cNvPr id="3" name="Espaço Reservado para Data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2D7D6757-45A8-47F2-A44A-1E58F55308E6}" type="datetimeFigureOut">
              <a:rPr lang="pt-BR" smtClean="0"/>
              <a:t>29/09/2024</a:t>
            </a:fld>
            <a:endParaRPr lang="pt-BR"/>
          </a:p>
        </p:txBody>
      </p:sp>
      <p:sp>
        <p:nvSpPr>
          <p:cNvPr id="4" name="Espaço Reservado para Imagem de Slide 3"/>
          <p:cNvSpPr>
            <a:spLocks noGrp="1" noRot="1" noChangeAspect="1"/>
          </p:cNvSpPr>
          <p:nvPr>
            <p:ph type="sldImg" idx="2"/>
          </p:nvPr>
        </p:nvSpPr>
        <p:spPr>
          <a:xfrm>
            <a:off x="1249363" y="1279525"/>
            <a:ext cx="4605337" cy="3454400"/>
          </a:xfrm>
          <a:prstGeom prst="rect">
            <a:avLst/>
          </a:prstGeom>
          <a:noFill/>
          <a:ln w="12700">
            <a:solidFill>
              <a:prstClr val="black"/>
            </a:solidFill>
          </a:ln>
        </p:spPr>
        <p:txBody>
          <a:bodyPr vert="horz" lIns="99075" tIns="49538" rIns="99075" bIns="49538" rtlCol="0" anchor="ctr"/>
          <a:lstStyle/>
          <a:p>
            <a:endParaRPr lang="pt-BR"/>
          </a:p>
        </p:txBody>
      </p:sp>
      <p:sp>
        <p:nvSpPr>
          <p:cNvPr id="5" name="Espaço Reservado para Anotações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pt-BR"/>
          </a:p>
        </p:txBody>
      </p:sp>
      <p:sp>
        <p:nvSpPr>
          <p:cNvPr id="7" name="Espaço Reservado para Número de Slide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185EAA8A-3FFF-450D-88E2-2FF4D2E3B99B}" type="slidenum">
              <a:rPr lang="pt-BR" smtClean="0"/>
              <a:t>‹nº›</a:t>
            </a:fld>
            <a:endParaRPr lang="pt-BR"/>
          </a:p>
        </p:txBody>
      </p:sp>
    </p:spTree>
    <p:extLst>
      <p:ext uri="{BB962C8B-B14F-4D97-AF65-F5344CB8AC3E}">
        <p14:creationId xmlns:p14="http://schemas.microsoft.com/office/powerpoint/2010/main" val="2033215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242304" cy="6604000"/>
          </a:xfrm>
        </p:spPr>
        <p:txBody>
          <a:bodyPr>
            <a:noAutofit/>
          </a:bodyPr>
          <a:lstStyle/>
          <a:p>
            <a:pPr>
              <a:lnSpc>
                <a:spcPts val="1300"/>
              </a:lnSpc>
            </a:pPr>
            <a:r>
              <a:rPr lang="en-US" sz="1000">
                <a:effectLst/>
                <a:latin typeface="Arial"/>
                <a:ea typeface="Times New Roman"/>
                <a:cs typeface="Segoe UI"/>
              </a:rPr>
              <a:t>Não gaste muito tempo em cada tópico. Lembre-se de que esta é uma aula sobre o Windows Server</a:t>
            </a:r>
            <a:r>
              <a:rPr lang="en-US" sz="1000" baseline="30000">
                <a:effectLst/>
                <a:latin typeface="Arial"/>
                <a:ea typeface="Times New Roman"/>
                <a:cs typeface="Segoe UI"/>
              </a:rPr>
              <a:t>®</a:t>
            </a:r>
            <a:r>
              <a:rPr lang="en-US" sz="1000">
                <a:effectLst/>
                <a:latin typeface="Arial"/>
                <a:ea typeface="Times New Roman"/>
                <a:cs typeface="Segoe UI"/>
              </a:rPr>
              <a:t> 2012, e não sobre o AD DS.</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7AC4A83-A8DB-43D0-89BE-F3A65912DA65}" type="slidenum">
              <a:rPr lang="en-US" smtClean="0"/>
              <a:t>3</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24410B</a:t>
            </a: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200" b="1">
                <a:solidFill>
                  <a:srgbClr val="336699"/>
                </a:solidFill>
                <a:latin typeface="Arial"/>
              </a:rPr>
              <a:t>2: Introdução aos Serviços de Domínio do Active Directory</a:t>
            </a:r>
            <a:endParaRPr lang="en-US" sz="1200" b="1">
              <a:solidFill>
                <a:srgbClr val="336699"/>
              </a:solidFill>
              <a:latin typeface="Arial"/>
            </a:endParaRPr>
          </a:p>
        </p:txBody>
      </p:sp>
    </p:spTree>
    <p:extLst>
      <p:ext uri="{BB962C8B-B14F-4D97-AF65-F5344CB8AC3E}">
        <p14:creationId xmlns:p14="http://schemas.microsoft.com/office/powerpoint/2010/main" val="347157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Mencione</a:t>
            </a:r>
            <a:r>
              <a:rPr lang="en-US" sz="1000">
                <a:solidFill>
                  <a:srgbClr val="000000"/>
                </a:solidFill>
                <a:latin typeface="Arial"/>
                <a:ea typeface="SimSun"/>
                <a:cs typeface="Segoe UI"/>
              </a:rPr>
              <a:t> aos alunos que, como estão instalando o controlador de domínio usando o método IFM, eles devem marcar a caixa de seleção </a:t>
            </a:r>
            <a:r>
              <a:rPr lang="en-US" sz="1000" b="1">
                <a:latin typeface="Arial"/>
                <a:ea typeface="SimSun"/>
                <a:cs typeface="Arial"/>
              </a:rPr>
              <a:t>Caminho para instalar da mídia</a:t>
            </a:r>
            <a:r>
              <a:rPr lang="en-US" sz="1000">
                <a:solidFill>
                  <a:srgbClr val="000000"/>
                </a:solidFill>
                <a:latin typeface="Arial"/>
                <a:ea typeface="SimSun"/>
                <a:cs typeface="Segoe UI"/>
              </a:rPr>
              <a:t>. A próxima etapa é digitar o caminho do arquivo de instantâneo na caixa </a:t>
            </a:r>
            <a:r>
              <a:rPr lang="en-US" sz="1000" b="1">
                <a:latin typeface="Arial"/>
                <a:ea typeface="SimSun"/>
                <a:cs typeface="Arial"/>
              </a:rPr>
              <a:t>Caminho para instalar da mídia</a:t>
            </a:r>
            <a:r>
              <a:rPr lang="en-US" sz="1000">
                <a:solidFill>
                  <a:srgbClr val="000000"/>
                </a:solidFill>
                <a:latin typeface="Arial"/>
                <a:ea typeface="SimSun"/>
                <a:cs typeface="Segoe UI"/>
              </a:rPr>
              <a:t>.</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07AC4A83-A8DB-43D0-89BE-F3A65912DA65}" type="slidenum">
              <a:rPr lang="en-US" smtClean="0"/>
              <a:t>14</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24410B</a:t>
            </a: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200" b="1">
                <a:solidFill>
                  <a:srgbClr val="336699"/>
                </a:solidFill>
                <a:latin typeface="Arial"/>
              </a:rPr>
              <a:t>2: Introdução aos Serviços de Domínio do Active Directory</a:t>
            </a:r>
            <a:endParaRPr lang="en-US" sz="1200" b="1">
              <a:solidFill>
                <a:srgbClr val="336699"/>
              </a:solidFill>
              <a:latin typeface="Arial"/>
            </a:endParaRPr>
          </a:p>
        </p:txBody>
      </p:sp>
    </p:spTree>
    <p:extLst>
      <p:ext uri="{BB962C8B-B14F-4D97-AF65-F5344CB8AC3E}">
        <p14:creationId xmlns:p14="http://schemas.microsoft.com/office/powerpoint/2010/main" val="1661414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Arial"/>
              </a:rPr>
              <a:t>Antes de os alunos começarem o laboratório, leia o cenário do laboratório e mostre o próximo slide. Antes de cada exercício, leia para a turma o cenário associado ao exercício. Os cenários fornecem o contexto para o laboratório e os exercícios e facilitam a discussão ao término do laboratório. Lembre os alunos de que eles devem responder às perguntas da discussão após o último exercício do laboratório.</a:t>
            </a:r>
          </a:p>
          <a:p>
            <a:pPr>
              <a:lnSpc>
                <a:spcPct val="115000"/>
              </a:lnSpc>
            </a:pPr>
            <a:r>
              <a:rPr lang="en-US" sz="1000" b="1">
                <a:latin typeface="Arial"/>
                <a:ea typeface="SimSun"/>
                <a:cs typeface="Segoe UI"/>
              </a:rPr>
              <a:t>Exercício 1: Instalação de um controlador de domínio</a:t>
            </a:r>
            <a:endParaRPr lang="en-US" sz="1000" b="1">
              <a:latin typeface="Arial"/>
              <a:ea typeface="SimSun"/>
              <a:cs typeface="Arial"/>
            </a:endParaRPr>
          </a:p>
          <a:p>
            <a:pPr>
              <a:lnSpc>
                <a:spcPct val="115000"/>
              </a:lnSpc>
              <a:spcAft>
                <a:spcPts val="1000"/>
              </a:spcAft>
            </a:pPr>
            <a:r>
              <a:rPr lang="en-US" sz="1000">
                <a:latin typeface="Arial"/>
                <a:ea typeface="SimSun"/>
                <a:cs typeface="Segoe UI"/>
              </a:rPr>
              <a:t>Usuários têm experimentado logons lentos em Londres durante as horas de uso máximo. A equipe de servidor determinou que os controladores de domínio ficam sobrecarregados quando muitos usuários estão autenticando simultaneamente. Para melhorar o desempenho de logon, você está adicionando um novo controlador de domínio no data center de Londres.</a:t>
            </a:r>
            <a:endParaRPr lang="en-US" sz="1000">
              <a:latin typeface="Arial"/>
              <a:ea typeface="SimSun"/>
              <a:cs typeface="Arial"/>
            </a:endParaRPr>
          </a:p>
          <a:p>
            <a:pPr>
              <a:lnSpc>
                <a:spcPct val="115000"/>
              </a:lnSpc>
            </a:pPr>
            <a:r>
              <a:rPr lang="en-US" sz="1000" b="1">
                <a:latin typeface="Arial"/>
                <a:ea typeface="SimSun"/>
                <a:cs typeface="Segoe UI"/>
              </a:rPr>
              <a:t>Exercício 2: Instalação de um controlador de domínio usando IFM</a:t>
            </a:r>
            <a:endParaRPr lang="en-US" sz="1000" b="1">
              <a:latin typeface="Arial"/>
              <a:ea typeface="SimSun"/>
              <a:cs typeface="Arial"/>
            </a:endParaRPr>
          </a:p>
          <a:p>
            <a:pPr>
              <a:lnSpc>
                <a:spcPct val="115000"/>
              </a:lnSpc>
              <a:spcAft>
                <a:spcPts val="1000"/>
              </a:spcAft>
            </a:pPr>
            <a:r>
              <a:rPr lang="en-US" sz="1000">
                <a:latin typeface="Arial"/>
                <a:ea typeface="SimSun"/>
                <a:cs typeface="Segoe UI"/>
              </a:rPr>
              <a:t>Você foi designado para gerenciar uma das novas filiais que estão sendo configuradas. Uma conexão de rede mais rápida está agendada para ser instalada em algumas semanas. Até lá, a conectividade de rede é muito lenta.</a:t>
            </a:r>
            <a:endParaRPr lang="en-US" sz="1000">
              <a:latin typeface="Arial"/>
              <a:ea typeface="SimSun"/>
              <a:cs typeface="Arial"/>
            </a:endParaRPr>
          </a:p>
          <a:p>
            <a:pPr>
              <a:lnSpc>
                <a:spcPct val="115000"/>
              </a:lnSpc>
              <a:spcAft>
                <a:spcPts val="1000"/>
              </a:spcAft>
            </a:pPr>
            <a:r>
              <a:rPr lang="en-US" sz="1000">
                <a:latin typeface="Arial"/>
                <a:ea typeface="SimSun"/>
                <a:cs typeface="Segoe UI"/>
              </a:rPr>
              <a:t>Foi determinado que a filial requer um controlador de domínio para dar suporte a logons locais. Para evitar problemas com a conexão de rede lenta, você está usando o método IFM para instalar o controlador de domínio na filial.</a:t>
            </a:r>
            <a:endParaRPr lang="en-US" sz="1000">
              <a:latin typeface="Arial"/>
              <a:ea typeface="SimSun"/>
              <a:cs typeface="Arial"/>
            </a:endParaRPr>
          </a:p>
          <a:p>
            <a:pPr>
              <a:lnSpc>
                <a:spcPct val="115000"/>
              </a:lnSpc>
              <a:spcAft>
                <a:spcPts val="1000"/>
              </a:spcAft>
            </a:pPr>
            <a:r>
              <a:rPr lang="en-US" sz="1000" b="1">
                <a:latin typeface="Arial"/>
                <a:ea typeface="SimSun"/>
                <a:cs typeface="Segoe UI"/>
              </a:rPr>
              <a:t>Nota do instrutor: </a:t>
            </a:r>
            <a:r>
              <a:rPr lang="en-US" sz="1000">
                <a:latin typeface="Arial"/>
                <a:ea typeface="SimSun"/>
                <a:cs typeface="Segoe UI"/>
              </a:rPr>
              <a:t>Uma vez que o controlador de domínio esteja estabelecido com o uso da mídia IFM, quando ele reinicializar, será conectado a outros controladores de domínio e receberá quaisquer atualizações e alterações ocorridas desde que o backup IFM foi criado.</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07AC4A83-A8DB-43D0-89BE-F3A65912DA65}" type="slidenum">
              <a:rPr lang="en-US" smtClean="0"/>
              <a:t>15</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24410B</a:t>
            </a: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200" b="1">
                <a:solidFill>
                  <a:srgbClr val="336699"/>
                </a:solidFill>
                <a:latin typeface="Arial"/>
              </a:rPr>
              <a:t>2: Introdução aos Serviços de Domínio do Active Directory</a:t>
            </a:r>
            <a:endParaRPr lang="en-US" sz="1200" b="1">
              <a:solidFill>
                <a:srgbClr val="336699"/>
              </a:solidFill>
              <a:latin typeface="Arial"/>
            </a:endParaRPr>
          </a:p>
        </p:txBody>
      </p:sp>
    </p:spTree>
    <p:extLst>
      <p:ext uri="{BB962C8B-B14F-4D97-AF65-F5344CB8AC3E}">
        <p14:creationId xmlns:p14="http://schemas.microsoft.com/office/powerpoint/2010/main" val="413311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Esta</a:t>
            </a:r>
            <a:r>
              <a:rPr lang="en-US" sz="1000" dirty="0">
                <a:latin typeface="Arial"/>
                <a:ea typeface="SimSun"/>
                <a:cs typeface="Segoe UI"/>
              </a:rPr>
              <a:t> </a:t>
            </a:r>
            <a:r>
              <a:rPr lang="en-US" sz="1000" dirty="0" err="1">
                <a:latin typeface="Arial"/>
                <a:ea typeface="SimSun"/>
                <a:cs typeface="Segoe UI"/>
              </a:rPr>
              <a:t>lição</a:t>
            </a:r>
            <a:r>
              <a:rPr lang="en-US" sz="1000" dirty="0">
                <a:latin typeface="Arial"/>
                <a:ea typeface="SimSun"/>
                <a:cs typeface="Segoe UI"/>
              </a:rPr>
              <a:t> </a:t>
            </a:r>
            <a:r>
              <a:rPr lang="en-US" sz="1000" dirty="0" err="1">
                <a:latin typeface="Arial"/>
                <a:ea typeface="SimSun"/>
                <a:cs typeface="Segoe UI"/>
              </a:rPr>
              <a:t>descreve</a:t>
            </a:r>
            <a:r>
              <a:rPr lang="en-US" sz="1000" dirty="0">
                <a:latin typeface="Arial"/>
                <a:ea typeface="SimSun"/>
                <a:cs typeface="Segoe UI"/>
              </a:rPr>
              <a:t> a </a:t>
            </a:r>
            <a:r>
              <a:rPr lang="en-US" sz="1000" dirty="0" err="1">
                <a:latin typeface="Arial"/>
                <a:ea typeface="SimSun"/>
                <a:cs typeface="Segoe UI"/>
              </a:rPr>
              <a:t>finalidade</a:t>
            </a:r>
            <a:r>
              <a:rPr lang="en-US" sz="1000" dirty="0">
                <a:latin typeface="Arial"/>
                <a:ea typeface="SimSun"/>
                <a:cs typeface="Segoe UI"/>
              </a:rPr>
              <a:t> dos </a:t>
            </a:r>
            <a:r>
              <a:rPr lang="en-US" sz="1000" dirty="0" err="1">
                <a:latin typeface="Arial"/>
                <a:ea typeface="SimSun"/>
                <a:cs typeface="Segoe UI"/>
              </a:rPr>
              <a:t>controladores</a:t>
            </a:r>
            <a:r>
              <a:rPr lang="en-US" sz="1000" dirty="0">
                <a:latin typeface="Arial"/>
                <a:ea typeface="SimSun"/>
                <a:cs typeface="Segoe UI"/>
              </a:rPr>
              <a:t> de </a:t>
            </a:r>
            <a:r>
              <a:rPr lang="en-US" sz="1000" dirty="0" err="1">
                <a:latin typeface="Arial"/>
                <a:ea typeface="SimSun"/>
                <a:cs typeface="Segoe UI"/>
              </a:rPr>
              <a:t>domínio</a:t>
            </a:r>
            <a:r>
              <a:rPr lang="en-US" sz="1000" dirty="0">
                <a:latin typeface="Arial"/>
                <a:ea typeface="SimSun"/>
                <a:cs typeface="Segoe UI"/>
              </a:rPr>
              <a:t> e </a:t>
            </a:r>
            <a:r>
              <a:rPr lang="en-US" sz="1000" dirty="0" err="1">
                <a:latin typeface="Arial"/>
                <a:ea typeface="SimSun"/>
                <a:cs typeface="Segoe UI"/>
              </a:rPr>
              <a:t>introduz</a:t>
            </a:r>
            <a:r>
              <a:rPr lang="en-US" sz="1000" dirty="0">
                <a:latin typeface="Arial"/>
                <a:ea typeface="SimSun"/>
                <a:cs typeface="Segoe UI"/>
              </a:rPr>
              <a:t> o </a:t>
            </a:r>
            <a:r>
              <a:rPr lang="en-US" sz="1000" dirty="0" err="1">
                <a:latin typeface="Arial"/>
                <a:ea typeface="SimSun"/>
                <a:cs typeface="Segoe UI"/>
              </a:rPr>
              <a:t>conceito</a:t>
            </a:r>
            <a:r>
              <a:rPr lang="en-US" sz="1000" dirty="0">
                <a:latin typeface="Arial"/>
                <a:ea typeface="SimSun"/>
                <a:cs typeface="Segoe UI"/>
              </a:rPr>
              <a:t> do </a:t>
            </a:r>
            <a:r>
              <a:rPr lang="en-US" sz="1000" dirty="0" err="1">
                <a:latin typeface="Arial"/>
                <a:ea typeface="SimSun"/>
                <a:cs typeface="Segoe UI"/>
              </a:rPr>
              <a:t>catálogo</a:t>
            </a:r>
            <a:r>
              <a:rPr lang="en-US" sz="1000" dirty="0">
                <a:latin typeface="Arial"/>
                <a:ea typeface="SimSun"/>
                <a:cs typeface="Segoe UI"/>
              </a:rPr>
              <a:t> global. </a:t>
            </a:r>
            <a:r>
              <a:rPr lang="en-US" sz="1000" dirty="0" err="1">
                <a:latin typeface="Arial"/>
                <a:ea typeface="SimSun"/>
                <a:cs typeface="Segoe UI"/>
              </a:rPr>
              <a:t>Ela</a:t>
            </a:r>
            <a:r>
              <a:rPr lang="en-US" sz="1000" dirty="0">
                <a:latin typeface="Arial"/>
                <a:ea typeface="SimSun"/>
                <a:cs typeface="Segoe UI"/>
              </a:rPr>
              <a:t> </a:t>
            </a:r>
            <a:r>
              <a:rPr lang="en-US" sz="1000" dirty="0" err="1">
                <a:latin typeface="Arial"/>
                <a:ea typeface="SimSun"/>
                <a:cs typeface="Segoe UI"/>
              </a:rPr>
              <a:t>também</a:t>
            </a:r>
            <a:r>
              <a:rPr lang="en-US" sz="1000" dirty="0">
                <a:latin typeface="Arial"/>
                <a:ea typeface="SimSun"/>
                <a:cs typeface="Segoe UI"/>
              </a:rPr>
              <a:t> </a:t>
            </a:r>
            <a:r>
              <a:rPr lang="en-US" sz="1000" dirty="0" err="1">
                <a:latin typeface="Arial"/>
                <a:ea typeface="SimSun"/>
                <a:cs typeface="Segoe UI"/>
              </a:rPr>
              <a:t>descreve</a:t>
            </a:r>
            <a:r>
              <a:rPr lang="en-US" sz="1000" dirty="0">
                <a:latin typeface="Arial"/>
                <a:ea typeface="SimSun"/>
                <a:cs typeface="Segoe UI"/>
              </a:rPr>
              <a:t> </a:t>
            </a:r>
            <a:r>
              <a:rPr lang="en-US" sz="1000" dirty="0" err="1">
                <a:latin typeface="Arial"/>
                <a:ea typeface="SimSun"/>
                <a:cs typeface="Segoe UI"/>
              </a:rPr>
              <a:t>em</a:t>
            </a:r>
            <a:r>
              <a:rPr lang="en-US" sz="1000" dirty="0">
                <a:latin typeface="Arial"/>
                <a:ea typeface="SimSun"/>
                <a:cs typeface="Segoe UI"/>
              </a:rPr>
              <a:t> </a:t>
            </a:r>
            <a:r>
              <a:rPr lang="en-US" sz="1000" dirty="0" err="1">
                <a:latin typeface="Arial"/>
                <a:ea typeface="SimSun"/>
                <a:cs typeface="Segoe UI"/>
              </a:rPr>
              <a:t>detalhes</a:t>
            </a:r>
            <a:r>
              <a:rPr lang="en-US" sz="1000" dirty="0">
                <a:latin typeface="Arial"/>
                <a:ea typeface="SimSun"/>
                <a:cs typeface="Segoe UI"/>
              </a:rPr>
              <a:t> o </a:t>
            </a:r>
            <a:r>
              <a:rPr lang="en-US" sz="1000" dirty="0" err="1">
                <a:latin typeface="Arial"/>
                <a:ea typeface="SimSun"/>
                <a:cs typeface="Segoe UI"/>
              </a:rPr>
              <a:t>processo</a:t>
            </a:r>
            <a:r>
              <a:rPr lang="en-US" sz="1000" dirty="0">
                <a:latin typeface="Arial"/>
                <a:ea typeface="SimSun"/>
                <a:cs typeface="Segoe UI"/>
              </a:rPr>
              <a:t> de logon. </a:t>
            </a:r>
            <a:r>
              <a:rPr lang="en-US" sz="1000" dirty="0" err="1">
                <a:latin typeface="Arial"/>
                <a:ea typeface="SimSun"/>
                <a:cs typeface="Segoe UI"/>
              </a:rPr>
              <a:t>Ela</a:t>
            </a:r>
            <a:r>
              <a:rPr lang="en-US" sz="1000" dirty="0">
                <a:latin typeface="Arial"/>
                <a:ea typeface="SimSun"/>
                <a:cs typeface="Segoe UI"/>
              </a:rPr>
              <a:t> </a:t>
            </a:r>
            <a:r>
              <a:rPr lang="en-US" sz="1000" dirty="0" err="1">
                <a:latin typeface="Arial"/>
                <a:ea typeface="SimSun"/>
                <a:cs typeface="Segoe UI"/>
              </a:rPr>
              <a:t>aborda</a:t>
            </a:r>
            <a:r>
              <a:rPr lang="en-US" sz="1000" dirty="0">
                <a:latin typeface="Arial"/>
                <a:ea typeface="SimSun"/>
                <a:cs typeface="Segoe UI"/>
              </a:rPr>
              <a:t> a </a:t>
            </a:r>
            <a:r>
              <a:rPr lang="en-US" sz="1000" dirty="0" err="1">
                <a:latin typeface="Arial"/>
                <a:ea typeface="SimSun"/>
                <a:cs typeface="Segoe UI"/>
              </a:rPr>
              <a:t>importância</a:t>
            </a:r>
            <a:r>
              <a:rPr lang="en-US" sz="1000" dirty="0">
                <a:latin typeface="Arial"/>
                <a:ea typeface="SimSun"/>
                <a:cs typeface="Segoe UI"/>
              </a:rPr>
              <a:t> do DNS, </a:t>
            </a:r>
            <a:r>
              <a:rPr lang="en-US" sz="1000" dirty="0" err="1">
                <a:latin typeface="Arial"/>
                <a:ea typeface="SimSun"/>
                <a:cs typeface="Segoe UI"/>
              </a:rPr>
              <a:t>particularmente</a:t>
            </a:r>
            <a:r>
              <a:rPr lang="en-US" sz="1000" dirty="0">
                <a:latin typeface="Arial"/>
                <a:ea typeface="SimSun"/>
                <a:cs typeface="Segoe UI"/>
              </a:rPr>
              <a:t> dos </a:t>
            </a:r>
            <a:r>
              <a:rPr lang="en-US" sz="1000" dirty="0" err="1">
                <a:latin typeface="Arial"/>
                <a:ea typeface="SimSun"/>
                <a:cs typeface="Segoe UI"/>
              </a:rPr>
              <a:t>registros</a:t>
            </a:r>
            <a:r>
              <a:rPr lang="en-US" sz="1000" dirty="0">
                <a:latin typeface="Arial"/>
                <a:ea typeface="SimSun"/>
                <a:cs typeface="Segoe UI"/>
              </a:rPr>
              <a:t> de </a:t>
            </a:r>
            <a:r>
              <a:rPr lang="en-US" sz="1000" dirty="0" err="1">
                <a:latin typeface="Arial"/>
                <a:ea typeface="SimSun"/>
                <a:cs typeface="Segoe UI"/>
              </a:rPr>
              <a:t>recursos</a:t>
            </a:r>
            <a:r>
              <a:rPr lang="en-US" sz="1000" dirty="0">
                <a:latin typeface="Arial"/>
                <a:ea typeface="SimSun"/>
                <a:cs typeface="Segoe UI"/>
              </a:rPr>
              <a:t> de </a:t>
            </a:r>
            <a:r>
              <a:rPr lang="en-US" sz="1000" dirty="0" err="1">
                <a:latin typeface="Arial"/>
                <a:ea typeface="SimSun"/>
                <a:cs typeface="Segoe UI"/>
              </a:rPr>
              <a:t>serviços</a:t>
            </a:r>
            <a:r>
              <a:rPr lang="en-US" sz="1000" dirty="0">
                <a:latin typeface="Arial"/>
                <a:ea typeface="SimSun"/>
                <a:cs typeface="Segoe UI"/>
              </a:rPr>
              <a:t> (SRV), </a:t>
            </a:r>
            <a:r>
              <a:rPr lang="en-US" sz="1000" dirty="0" err="1">
                <a:latin typeface="Arial"/>
                <a:ea typeface="SimSun"/>
                <a:cs typeface="Segoe UI"/>
              </a:rPr>
              <a:t>para</a:t>
            </a:r>
            <a:r>
              <a:rPr lang="en-US" sz="1000" dirty="0">
                <a:latin typeface="Arial"/>
                <a:ea typeface="SimSun"/>
                <a:cs typeface="Segoe UI"/>
              </a:rPr>
              <a:t> o </a:t>
            </a:r>
            <a:r>
              <a:rPr lang="en-US" sz="1000" dirty="0" err="1">
                <a:latin typeface="Arial"/>
                <a:ea typeface="SimSun"/>
                <a:cs typeface="Segoe UI"/>
              </a:rPr>
              <a:t>processo</a:t>
            </a:r>
            <a:r>
              <a:rPr lang="en-US" sz="1000" dirty="0">
                <a:latin typeface="Arial"/>
                <a:ea typeface="SimSun"/>
                <a:cs typeface="Segoe UI"/>
              </a:rPr>
              <a:t> de logon. </a:t>
            </a:r>
            <a:r>
              <a:rPr lang="en-US" sz="1000" dirty="0" err="1">
                <a:latin typeface="Arial"/>
                <a:ea typeface="SimSun"/>
                <a:cs typeface="Segoe UI"/>
              </a:rPr>
              <a:t>Ela</a:t>
            </a:r>
            <a:r>
              <a:rPr lang="en-US" sz="1000" dirty="0">
                <a:latin typeface="Arial"/>
                <a:ea typeface="SimSun"/>
                <a:cs typeface="Segoe UI"/>
              </a:rPr>
              <a:t> </a:t>
            </a:r>
            <a:r>
              <a:rPr lang="en-US" sz="1000" dirty="0" err="1">
                <a:latin typeface="Arial"/>
                <a:ea typeface="SimSun"/>
                <a:cs typeface="Segoe UI"/>
              </a:rPr>
              <a:t>também</a:t>
            </a:r>
            <a:r>
              <a:rPr lang="en-US" sz="1000" dirty="0">
                <a:latin typeface="Arial"/>
                <a:ea typeface="SimSun"/>
                <a:cs typeface="Segoe UI"/>
              </a:rPr>
              <a:t> </a:t>
            </a:r>
            <a:r>
              <a:rPr lang="en-US" sz="1000" dirty="0" err="1">
                <a:latin typeface="Arial"/>
                <a:ea typeface="SimSun"/>
                <a:cs typeface="Segoe UI"/>
              </a:rPr>
              <a:t>examina</a:t>
            </a:r>
            <a:r>
              <a:rPr lang="en-US" sz="1000" dirty="0">
                <a:latin typeface="Arial"/>
                <a:ea typeface="SimSun"/>
                <a:cs typeface="Segoe UI"/>
              </a:rPr>
              <a:t> </a:t>
            </a:r>
            <a:r>
              <a:rPr lang="en-US" sz="1000" dirty="0" err="1">
                <a:latin typeface="Arial"/>
                <a:ea typeface="SimSun"/>
                <a:cs typeface="Segoe UI"/>
              </a:rPr>
              <a:t>várias</a:t>
            </a:r>
            <a:r>
              <a:rPr lang="en-US" sz="1000" dirty="0">
                <a:latin typeface="Arial"/>
                <a:ea typeface="SimSun"/>
                <a:cs typeface="Segoe UI"/>
              </a:rPr>
              <a:t> </a:t>
            </a:r>
            <a:r>
              <a:rPr lang="en-US" sz="1000" dirty="0" err="1">
                <a:latin typeface="Arial"/>
                <a:ea typeface="SimSun"/>
                <a:cs typeface="Segoe UI"/>
              </a:rPr>
              <a:t>funções</a:t>
            </a:r>
            <a:r>
              <a:rPr lang="en-US" sz="1000" dirty="0">
                <a:latin typeface="Arial"/>
                <a:ea typeface="SimSun"/>
                <a:cs typeface="Segoe UI"/>
              </a:rPr>
              <a:t> de </a:t>
            </a:r>
            <a:r>
              <a:rPr lang="en-US" sz="1000" dirty="0" err="1">
                <a:latin typeface="Arial"/>
                <a:ea typeface="SimSun"/>
                <a:cs typeface="Segoe UI"/>
              </a:rPr>
              <a:t>mestre</a:t>
            </a:r>
            <a:r>
              <a:rPr lang="en-US" sz="1000" dirty="0">
                <a:latin typeface="Arial"/>
                <a:ea typeface="SimSun"/>
                <a:cs typeface="Segoe UI"/>
              </a:rPr>
              <a:t> de </a:t>
            </a:r>
            <a:r>
              <a:rPr lang="en-US" sz="1000" dirty="0" err="1">
                <a:latin typeface="Arial"/>
                <a:ea typeface="SimSun"/>
                <a:cs typeface="Segoe UI"/>
              </a:rPr>
              <a:t>operações</a:t>
            </a:r>
            <a:r>
              <a:rPr lang="en-US" sz="1000" dirty="0">
                <a:latin typeface="Arial"/>
                <a:ea typeface="SimSun"/>
                <a:cs typeface="Segoe UI"/>
              </a:rPr>
              <a:t> e </a:t>
            </a:r>
            <a:r>
              <a:rPr lang="en-US" sz="1000" dirty="0" err="1">
                <a:latin typeface="Arial"/>
                <a:ea typeface="SimSun"/>
                <a:cs typeface="Segoe UI"/>
              </a:rPr>
              <a:t>como</a:t>
            </a:r>
            <a:r>
              <a:rPr lang="en-US" sz="1000" dirty="0">
                <a:latin typeface="Arial"/>
                <a:ea typeface="SimSun"/>
                <a:cs typeface="Segoe UI"/>
              </a:rPr>
              <a:t> </a:t>
            </a:r>
            <a:r>
              <a:rPr lang="en-US" sz="1000" dirty="0" err="1">
                <a:latin typeface="Arial"/>
                <a:ea typeface="SimSun"/>
                <a:cs typeface="Segoe UI"/>
              </a:rPr>
              <a:t>elas</a:t>
            </a:r>
            <a:r>
              <a:rPr lang="en-US" sz="1000" dirty="0">
                <a:latin typeface="Arial"/>
                <a:ea typeface="SimSun"/>
                <a:cs typeface="Segoe UI"/>
              </a:rPr>
              <a:t> </a:t>
            </a:r>
            <a:r>
              <a:rPr lang="en-US" sz="1000" dirty="0" err="1">
                <a:latin typeface="Arial"/>
                <a:ea typeface="SimSun"/>
                <a:cs typeface="Segoe UI"/>
              </a:rPr>
              <a:t>contribuem</a:t>
            </a:r>
            <a:r>
              <a:rPr lang="en-US" sz="1000" dirty="0">
                <a:latin typeface="Arial"/>
                <a:ea typeface="SimSun"/>
                <a:cs typeface="Segoe UI"/>
              </a:rPr>
              <a:t> </a:t>
            </a:r>
            <a:r>
              <a:rPr lang="en-US" sz="1000" dirty="0" err="1">
                <a:latin typeface="Arial"/>
                <a:ea typeface="SimSun"/>
                <a:cs typeface="Segoe UI"/>
              </a:rPr>
              <a:t>para</a:t>
            </a:r>
            <a:r>
              <a:rPr lang="en-US" sz="1000" dirty="0">
                <a:latin typeface="Arial"/>
                <a:ea typeface="SimSun"/>
                <a:cs typeface="Segoe UI"/>
              </a:rPr>
              <a:t> o </a:t>
            </a:r>
            <a:r>
              <a:rPr lang="en-US" sz="1000" dirty="0" err="1">
                <a:latin typeface="Arial"/>
                <a:ea typeface="SimSun"/>
                <a:cs typeface="Segoe UI"/>
              </a:rPr>
              <a:t>funcionamento</a:t>
            </a:r>
            <a:r>
              <a:rPr lang="en-US" sz="1000" dirty="0">
                <a:latin typeface="Arial"/>
                <a:ea typeface="SimSun"/>
                <a:cs typeface="Segoe UI"/>
              </a:rPr>
              <a:t> do </a:t>
            </a:r>
            <a:r>
              <a:rPr lang="en-US" sz="1000" dirty="0" err="1">
                <a:latin typeface="Arial"/>
                <a:ea typeface="SimSun"/>
                <a:cs typeface="Segoe UI"/>
              </a:rPr>
              <a:t>domínio</a:t>
            </a:r>
            <a:r>
              <a:rPr lang="en-US" sz="1000" dirty="0">
                <a:latin typeface="Arial"/>
                <a:ea typeface="SimSun"/>
                <a:cs typeface="Segoe UI"/>
              </a:rPr>
              <a:t> do AD DS.</a:t>
            </a:r>
            <a:endParaRPr lang="en-US" sz="1000" dirty="0">
              <a:latin typeface="Arial"/>
              <a:ea typeface="SimSun"/>
              <a:cs typeface="Arial"/>
            </a:endParaRPr>
          </a:p>
          <a:p>
            <a:pPr>
              <a:lnSpc>
                <a:spcPct val="115000"/>
              </a:lnSpc>
            </a:pPr>
            <a:r>
              <a:rPr lang="en-US" sz="1000" b="1" dirty="0" err="1">
                <a:latin typeface="Arial"/>
                <a:ea typeface="SimSun"/>
                <a:cs typeface="Arial"/>
              </a:rPr>
              <a:t>Pergunta</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Por</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você</a:t>
            </a:r>
            <a:r>
              <a:rPr lang="en-US" sz="1000" dirty="0">
                <a:latin typeface="Arial"/>
                <a:ea typeface="SimSun"/>
                <a:cs typeface="Segoe UI"/>
              </a:rPr>
              <a:t> </a:t>
            </a:r>
            <a:r>
              <a:rPr lang="en-US" sz="1000" dirty="0" err="1">
                <a:latin typeface="Arial"/>
                <a:ea typeface="SimSun"/>
                <a:cs typeface="Segoe UI"/>
              </a:rPr>
              <a:t>tornaria</a:t>
            </a:r>
            <a:r>
              <a:rPr lang="en-US" sz="1000" dirty="0">
                <a:latin typeface="Arial"/>
                <a:ea typeface="SimSun"/>
                <a:cs typeface="Segoe UI"/>
              </a:rPr>
              <a:t> um </a:t>
            </a:r>
            <a:r>
              <a:rPr lang="en-US" sz="1000" dirty="0" err="1">
                <a:latin typeface="Arial"/>
                <a:ea typeface="SimSun"/>
                <a:cs typeface="Segoe UI"/>
              </a:rPr>
              <a:t>controlador</a:t>
            </a:r>
            <a:r>
              <a:rPr lang="en-US" sz="1000" dirty="0">
                <a:latin typeface="Arial"/>
                <a:ea typeface="SimSun"/>
                <a:cs typeface="Segoe UI"/>
              </a:rPr>
              <a:t> de </a:t>
            </a:r>
            <a:r>
              <a:rPr lang="en-US" sz="1000" dirty="0" err="1">
                <a:latin typeface="Arial"/>
                <a:ea typeface="SimSun"/>
                <a:cs typeface="Segoe UI"/>
              </a:rPr>
              <a:t>domínio</a:t>
            </a:r>
            <a:r>
              <a:rPr lang="en-US" sz="1000" dirty="0">
                <a:latin typeface="Arial"/>
                <a:ea typeface="SimSun"/>
                <a:cs typeface="Segoe UI"/>
              </a:rPr>
              <a:t> um </a:t>
            </a:r>
            <a:r>
              <a:rPr lang="en-US" sz="1000" dirty="0" err="1">
                <a:latin typeface="Arial"/>
                <a:ea typeface="SimSun"/>
                <a:cs typeface="Segoe UI"/>
              </a:rPr>
              <a:t>servidor</a:t>
            </a:r>
            <a:r>
              <a:rPr lang="en-US" sz="1000" dirty="0">
                <a:latin typeface="Arial"/>
                <a:ea typeface="SimSun"/>
                <a:cs typeface="Segoe UI"/>
              </a:rPr>
              <a:t> de </a:t>
            </a:r>
            <a:r>
              <a:rPr lang="en-US" sz="1000" dirty="0" err="1">
                <a:latin typeface="Arial"/>
                <a:ea typeface="SimSun"/>
                <a:cs typeface="Segoe UI"/>
              </a:rPr>
              <a:t>catálogo</a:t>
            </a:r>
            <a:r>
              <a:rPr lang="en-US" sz="1000" dirty="0">
                <a:latin typeface="Arial"/>
                <a:ea typeface="SimSun"/>
                <a:cs typeface="Segoe UI"/>
              </a:rPr>
              <a:t> global?</a:t>
            </a:r>
            <a:endParaRPr lang="en-US" sz="1000" dirty="0">
              <a:latin typeface="Arial"/>
              <a:ea typeface="SimSun"/>
              <a:cs typeface="Arial"/>
            </a:endParaRPr>
          </a:p>
          <a:p>
            <a:pPr>
              <a:lnSpc>
                <a:spcPct val="115000"/>
              </a:lnSpc>
            </a:pPr>
            <a:r>
              <a:rPr lang="en-US" sz="1000" b="1" dirty="0" err="1">
                <a:latin typeface="Arial"/>
                <a:ea typeface="SimSun"/>
                <a:cs typeface="Arial"/>
              </a:rPr>
              <a:t>Resposta</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As </a:t>
            </a:r>
            <a:r>
              <a:rPr lang="en-US" sz="1000" dirty="0" err="1">
                <a:latin typeface="Arial"/>
                <a:ea typeface="SimSun"/>
                <a:cs typeface="Segoe UI"/>
              </a:rPr>
              <a:t>consultas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são</a:t>
            </a:r>
            <a:r>
              <a:rPr lang="en-US" sz="1000" dirty="0">
                <a:latin typeface="Arial"/>
                <a:ea typeface="SimSun"/>
                <a:cs typeface="Segoe UI"/>
              </a:rPr>
              <a:t> </a:t>
            </a:r>
            <a:r>
              <a:rPr lang="en-US" sz="1000" dirty="0" err="1">
                <a:latin typeface="Arial"/>
                <a:ea typeface="SimSun"/>
                <a:cs typeface="Segoe UI"/>
              </a:rPr>
              <a:t>redirecionadas</a:t>
            </a:r>
            <a:r>
              <a:rPr lang="en-US" sz="1000" dirty="0">
                <a:latin typeface="Arial"/>
                <a:ea typeface="SimSun"/>
                <a:cs typeface="Segoe UI"/>
              </a:rPr>
              <a:t> </a:t>
            </a:r>
            <a:r>
              <a:rPr lang="en-US" sz="1000" dirty="0" err="1">
                <a:latin typeface="Arial"/>
                <a:ea typeface="SimSun"/>
                <a:cs typeface="Segoe UI"/>
              </a:rPr>
              <a:t>na</a:t>
            </a:r>
            <a:r>
              <a:rPr lang="en-US" sz="1000" dirty="0">
                <a:latin typeface="Arial"/>
                <a:ea typeface="SimSun"/>
                <a:cs typeface="Segoe UI"/>
              </a:rPr>
              <a:t> </a:t>
            </a:r>
            <a:r>
              <a:rPr lang="en-US" sz="1000" dirty="0" err="1">
                <a:latin typeface="Arial"/>
                <a:ea typeface="SimSun"/>
                <a:cs typeface="Segoe UI"/>
              </a:rPr>
              <a:t>floresta</a:t>
            </a:r>
            <a:r>
              <a:rPr lang="en-US" sz="1000" dirty="0">
                <a:latin typeface="Arial"/>
                <a:ea typeface="SimSun"/>
                <a:cs typeface="Segoe UI"/>
              </a:rPr>
              <a:t> (e </a:t>
            </a:r>
            <a:r>
              <a:rPr lang="en-US" sz="1000" dirty="0" err="1">
                <a:latin typeface="Arial"/>
                <a:ea typeface="SimSun"/>
                <a:cs typeface="Segoe UI"/>
              </a:rPr>
              <a:t>não</a:t>
            </a:r>
            <a:r>
              <a:rPr lang="en-US" sz="1000" dirty="0">
                <a:latin typeface="Arial"/>
                <a:ea typeface="SimSun"/>
                <a:cs typeface="Segoe UI"/>
              </a:rPr>
              <a:t> no </a:t>
            </a:r>
            <a:r>
              <a:rPr lang="en-US" sz="1000" dirty="0" err="1">
                <a:latin typeface="Arial"/>
                <a:ea typeface="SimSun"/>
                <a:cs typeface="Segoe UI"/>
              </a:rPr>
              <a:t>domínio</a:t>
            </a:r>
            <a:r>
              <a:rPr lang="en-US" sz="1000" dirty="0">
                <a:latin typeface="Arial"/>
                <a:ea typeface="SimSun"/>
                <a:cs typeface="Segoe UI"/>
              </a:rPr>
              <a:t>) </a:t>
            </a:r>
            <a:r>
              <a:rPr lang="en-US" sz="1000" dirty="0" err="1">
                <a:latin typeface="Arial"/>
                <a:ea typeface="SimSun"/>
                <a:cs typeface="Segoe UI"/>
              </a:rPr>
              <a:t>precisam</a:t>
            </a:r>
            <a:r>
              <a:rPr lang="en-US" sz="1000" dirty="0">
                <a:latin typeface="Arial"/>
                <a:ea typeface="SimSun"/>
                <a:cs typeface="Segoe UI"/>
              </a:rPr>
              <a:t> </a:t>
            </a:r>
            <a:r>
              <a:rPr lang="en-US" sz="1000" dirty="0" err="1">
                <a:latin typeface="Arial"/>
                <a:ea typeface="SimSun"/>
                <a:cs typeface="Segoe UI"/>
              </a:rPr>
              <a:t>ser</a:t>
            </a:r>
            <a:r>
              <a:rPr lang="en-US" sz="1000" dirty="0">
                <a:latin typeface="Arial"/>
                <a:ea typeface="SimSun"/>
                <a:cs typeface="Segoe UI"/>
              </a:rPr>
              <a:t> </a:t>
            </a:r>
            <a:r>
              <a:rPr lang="en-US" sz="1000" dirty="0" err="1">
                <a:latin typeface="Arial"/>
                <a:ea typeface="SimSun"/>
                <a:cs typeface="Segoe UI"/>
              </a:rPr>
              <a:t>direcionadas</a:t>
            </a:r>
            <a:r>
              <a:rPr lang="en-US" sz="1000" dirty="0">
                <a:latin typeface="Arial"/>
                <a:ea typeface="SimSun"/>
                <a:cs typeface="Segoe UI"/>
              </a:rPr>
              <a:t> </a:t>
            </a:r>
            <a:r>
              <a:rPr lang="en-US" sz="1000" dirty="0" err="1">
                <a:latin typeface="Arial"/>
                <a:ea typeface="SimSun"/>
                <a:cs typeface="Segoe UI"/>
              </a:rPr>
              <a:t>para</a:t>
            </a:r>
            <a:r>
              <a:rPr lang="en-US" sz="1000" dirty="0">
                <a:latin typeface="Arial"/>
                <a:ea typeface="SimSun"/>
                <a:cs typeface="Segoe UI"/>
              </a:rPr>
              <a:t> </a:t>
            </a:r>
            <a:r>
              <a:rPr lang="en-US" sz="1000" dirty="0" err="1">
                <a:latin typeface="Arial"/>
                <a:ea typeface="SimSun"/>
                <a:cs typeface="Segoe UI"/>
              </a:rPr>
              <a:t>umjservidor</a:t>
            </a:r>
            <a:r>
              <a:rPr lang="en-US" sz="1000" dirty="0">
                <a:latin typeface="Arial"/>
                <a:ea typeface="SimSun"/>
                <a:cs typeface="Segoe UI"/>
              </a:rPr>
              <a:t> de </a:t>
            </a:r>
            <a:r>
              <a:rPr lang="en-US" sz="1000" dirty="0" err="1">
                <a:latin typeface="Arial"/>
                <a:ea typeface="SimSun"/>
                <a:cs typeface="Segoe UI"/>
              </a:rPr>
              <a:t>catálogo</a:t>
            </a:r>
            <a:r>
              <a:rPr lang="en-US" sz="1000" dirty="0">
                <a:latin typeface="Arial"/>
                <a:ea typeface="SimSun"/>
                <a:cs typeface="Segoe UI"/>
              </a:rPr>
              <a:t> global. </a:t>
            </a:r>
            <a:r>
              <a:rPr lang="en-US" sz="1000" dirty="0" err="1">
                <a:latin typeface="Arial"/>
                <a:ea typeface="SimSun"/>
                <a:cs typeface="Segoe UI"/>
              </a:rPr>
              <a:t>Isso</a:t>
            </a:r>
            <a:r>
              <a:rPr lang="en-US" sz="1000" dirty="0">
                <a:latin typeface="Arial"/>
                <a:ea typeface="SimSun"/>
                <a:cs typeface="Segoe UI"/>
              </a:rPr>
              <a:t> </a:t>
            </a:r>
            <a:r>
              <a:rPr lang="en-US" sz="1000" dirty="0" err="1">
                <a:latin typeface="Arial"/>
                <a:ea typeface="SimSun"/>
                <a:cs typeface="Segoe UI"/>
              </a:rPr>
              <a:t>porque</a:t>
            </a:r>
            <a:r>
              <a:rPr lang="en-US" sz="1000" dirty="0">
                <a:latin typeface="Arial"/>
                <a:ea typeface="SimSun"/>
                <a:cs typeface="Segoe UI"/>
              </a:rPr>
              <a:t> um </a:t>
            </a:r>
            <a:r>
              <a:rPr lang="en-US" sz="1000" dirty="0" err="1">
                <a:latin typeface="Arial"/>
                <a:ea typeface="SimSun"/>
                <a:cs typeface="Segoe UI"/>
              </a:rPr>
              <a:t>controlador</a:t>
            </a:r>
            <a:r>
              <a:rPr lang="en-US" sz="1000" dirty="0">
                <a:latin typeface="Arial"/>
                <a:ea typeface="SimSun"/>
                <a:cs typeface="Segoe UI"/>
              </a:rPr>
              <a:t> de </a:t>
            </a:r>
            <a:r>
              <a:rPr lang="en-US" sz="1000" dirty="0" err="1">
                <a:latin typeface="Arial"/>
                <a:ea typeface="SimSun"/>
                <a:cs typeface="Segoe UI"/>
              </a:rPr>
              <a:t>domínio</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não</a:t>
            </a:r>
            <a:r>
              <a:rPr lang="en-US" sz="1000" dirty="0">
                <a:latin typeface="Arial"/>
                <a:ea typeface="SimSun"/>
                <a:cs typeface="Segoe UI"/>
              </a:rPr>
              <a:t> é um </a:t>
            </a:r>
            <a:r>
              <a:rPr lang="en-US" sz="1000" dirty="0" err="1">
                <a:latin typeface="Arial"/>
                <a:ea typeface="SimSun"/>
                <a:cs typeface="Segoe UI"/>
              </a:rPr>
              <a:t>catálogo</a:t>
            </a:r>
            <a:r>
              <a:rPr lang="en-US" sz="1000" dirty="0">
                <a:latin typeface="Arial"/>
                <a:ea typeface="SimSun"/>
                <a:cs typeface="Segoe UI"/>
              </a:rPr>
              <a:t> global tem </a:t>
            </a:r>
            <a:r>
              <a:rPr lang="en-US" sz="1000" dirty="0" err="1">
                <a:latin typeface="Arial"/>
                <a:ea typeface="SimSun"/>
                <a:cs typeface="Segoe UI"/>
              </a:rPr>
              <a:t>apenas</a:t>
            </a:r>
            <a:r>
              <a:rPr lang="en-US" sz="1000" dirty="0">
                <a:latin typeface="Arial"/>
                <a:ea typeface="SimSun"/>
                <a:cs typeface="Segoe UI"/>
              </a:rPr>
              <a:t> </a:t>
            </a:r>
            <a:r>
              <a:rPr lang="en-US" sz="1000" dirty="0" err="1">
                <a:latin typeface="Arial"/>
                <a:ea typeface="SimSun"/>
                <a:cs typeface="Segoe UI"/>
              </a:rPr>
              <a:t>informações</a:t>
            </a:r>
            <a:r>
              <a:rPr lang="en-US" sz="1000" dirty="0">
                <a:latin typeface="Arial"/>
                <a:ea typeface="SimSun"/>
                <a:cs typeface="Segoe UI"/>
              </a:rPr>
              <a:t> </a:t>
            </a:r>
            <a:r>
              <a:rPr lang="en-US" sz="1000" dirty="0" err="1">
                <a:latin typeface="Arial"/>
                <a:ea typeface="SimSun"/>
                <a:cs typeface="Segoe UI"/>
              </a:rPr>
              <a:t>sobre</a:t>
            </a:r>
            <a:r>
              <a:rPr lang="en-US" sz="1000" dirty="0">
                <a:latin typeface="Arial"/>
                <a:ea typeface="SimSun"/>
                <a:cs typeface="Segoe UI"/>
              </a:rPr>
              <a:t> </a:t>
            </a:r>
            <a:r>
              <a:rPr lang="en-US" sz="1000" dirty="0" err="1">
                <a:latin typeface="Arial"/>
                <a:ea typeface="SimSun"/>
                <a:cs typeface="Segoe UI"/>
              </a:rPr>
              <a:t>os</a:t>
            </a:r>
            <a:r>
              <a:rPr lang="en-US" sz="1000" dirty="0">
                <a:latin typeface="Arial"/>
                <a:ea typeface="SimSun"/>
                <a:cs typeface="Segoe UI"/>
              </a:rPr>
              <a:t> </a:t>
            </a:r>
            <a:r>
              <a:rPr lang="en-US" sz="1000" dirty="0" err="1">
                <a:latin typeface="Arial"/>
                <a:ea typeface="SimSun"/>
                <a:cs typeface="Segoe UI"/>
              </a:rPr>
              <a:t>objetos</a:t>
            </a:r>
            <a:r>
              <a:rPr lang="en-US" sz="1000" dirty="0">
                <a:latin typeface="Arial"/>
                <a:ea typeface="SimSun"/>
                <a:cs typeface="Segoe UI"/>
              </a:rPr>
              <a:t> de </a:t>
            </a:r>
            <a:r>
              <a:rPr lang="en-US" sz="1000" dirty="0" err="1">
                <a:latin typeface="Arial"/>
                <a:ea typeface="SimSun"/>
                <a:cs typeface="Segoe UI"/>
              </a:rPr>
              <a:t>seu</a:t>
            </a:r>
            <a:r>
              <a:rPr lang="en-US" sz="1000" dirty="0">
                <a:latin typeface="Arial"/>
                <a:ea typeface="SimSun"/>
                <a:cs typeface="Segoe UI"/>
              </a:rPr>
              <a:t> </a:t>
            </a:r>
            <a:r>
              <a:rPr lang="en-US" sz="1000" dirty="0" err="1">
                <a:latin typeface="Arial"/>
                <a:ea typeface="SimSun"/>
                <a:cs typeface="Segoe UI"/>
              </a:rPr>
              <a:t>próprio</a:t>
            </a:r>
            <a:r>
              <a:rPr lang="en-US" sz="1000" dirty="0">
                <a:latin typeface="Arial"/>
                <a:ea typeface="SimSun"/>
                <a:cs typeface="Segoe UI"/>
              </a:rPr>
              <a:t> </a:t>
            </a:r>
            <a:r>
              <a:rPr lang="en-US" sz="1000" dirty="0" err="1">
                <a:latin typeface="Arial"/>
                <a:ea typeface="SimSun"/>
                <a:cs typeface="Segoe UI"/>
              </a:rPr>
              <a:t>domínio</a:t>
            </a:r>
            <a:r>
              <a:rPr lang="en-US" sz="1000" dirty="0">
                <a:latin typeface="Arial"/>
                <a:ea typeface="SimSun"/>
                <a:cs typeface="Segoe UI"/>
              </a:rPr>
              <a:t>. Como </a:t>
            </a:r>
            <a:r>
              <a:rPr lang="en-US" sz="1000" dirty="0" err="1">
                <a:latin typeface="Arial"/>
                <a:ea typeface="SimSun"/>
                <a:cs typeface="Segoe UI"/>
              </a:rPr>
              <a:t>uma</a:t>
            </a:r>
            <a:r>
              <a:rPr lang="en-US" sz="1000" dirty="0">
                <a:latin typeface="Arial"/>
                <a:ea typeface="SimSun"/>
                <a:cs typeface="Segoe UI"/>
              </a:rPr>
              <a:t> </a:t>
            </a:r>
            <a:r>
              <a:rPr lang="en-US" sz="1000" dirty="0" err="1">
                <a:latin typeface="Arial"/>
                <a:ea typeface="SimSun"/>
                <a:cs typeface="Segoe UI"/>
              </a:rPr>
              <a:t>prática</a:t>
            </a:r>
            <a:r>
              <a:rPr lang="en-US" sz="1000" dirty="0">
                <a:latin typeface="Arial"/>
                <a:ea typeface="SimSun"/>
                <a:cs typeface="Segoe UI"/>
              </a:rPr>
              <a:t> </a:t>
            </a:r>
            <a:r>
              <a:rPr lang="en-US" sz="1000" dirty="0" err="1">
                <a:latin typeface="Arial"/>
                <a:ea typeface="SimSun"/>
                <a:cs typeface="Segoe UI"/>
              </a:rPr>
              <a:t>recomendada</a:t>
            </a:r>
            <a:r>
              <a:rPr lang="en-US" sz="1000" dirty="0">
                <a:latin typeface="Arial"/>
                <a:ea typeface="SimSun"/>
                <a:cs typeface="Segoe UI"/>
              </a:rPr>
              <a:t>, </a:t>
            </a:r>
            <a:r>
              <a:rPr lang="en-US" sz="1000" dirty="0" err="1">
                <a:latin typeface="Arial"/>
                <a:ea typeface="SimSun"/>
                <a:cs typeface="Segoe UI"/>
              </a:rPr>
              <a:t>você</a:t>
            </a:r>
            <a:r>
              <a:rPr lang="en-US" sz="1000" dirty="0">
                <a:latin typeface="Arial"/>
                <a:ea typeface="SimSun"/>
                <a:cs typeface="Segoe UI"/>
              </a:rPr>
              <a:t> </a:t>
            </a:r>
            <a:r>
              <a:rPr lang="en-US" sz="1000" dirty="0" err="1">
                <a:latin typeface="Arial"/>
                <a:ea typeface="SimSun"/>
                <a:cs typeface="Segoe UI"/>
              </a:rPr>
              <a:t>deve</a:t>
            </a:r>
            <a:r>
              <a:rPr lang="en-US" sz="1000" dirty="0">
                <a:latin typeface="Arial"/>
                <a:ea typeface="SimSun"/>
                <a:cs typeface="Segoe UI"/>
              </a:rPr>
              <a:t> </a:t>
            </a:r>
            <a:r>
              <a:rPr lang="en-US" sz="1000" dirty="0" err="1">
                <a:latin typeface="Arial"/>
                <a:ea typeface="SimSun"/>
                <a:cs typeface="Segoe UI"/>
              </a:rPr>
              <a:t>configurar</a:t>
            </a:r>
            <a:r>
              <a:rPr lang="en-US" sz="1000" dirty="0">
                <a:latin typeface="Arial"/>
                <a:ea typeface="SimSun"/>
                <a:cs typeface="Segoe UI"/>
              </a:rPr>
              <a:t> </a:t>
            </a:r>
            <a:r>
              <a:rPr lang="en-US" sz="1000" dirty="0" err="1">
                <a:latin typeface="Arial"/>
                <a:ea typeface="SimSun"/>
                <a:cs typeface="Segoe UI"/>
              </a:rPr>
              <a:t>cada</a:t>
            </a:r>
            <a:r>
              <a:rPr lang="en-US" sz="1000" dirty="0">
                <a:latin typeface="Arial"/>
                <a:ea typeface="SimSun"/>
                <a:cs typeface="Segoe UI"/>
              </a:rPr>
              <a:t> </a:t>
            </a:r>
            <a:r>
              <a:rPr lang="en-US" sz="1000" dirty="0" err="1">
                <a:latin typeface="Arial"/>
                <a:ea typeface="SimSun"/>
                <a:cs typeface="Segoe UI"/>
              </a:rPr>
              <a:t>controlador</a:t>
            </a:r>
            <a:r>
              <a:rPr lang="en-US" sz="1000" dirty="0">
                <a:latin typeface="Arial"/>
                <a:ea typeface="SimSun"/>
                <a:cs typeface="Segoe UI"/>
              </a:rPr>
              <a:t> de </a:t>
            </a:r>
            <a:r>
              <a:rPr lang="en-US" sz="1000" dirty="0" err="1">
                <a:latin typeface="Arial"/>
                <a:ea typeface="SimSun"/>
                <a:cs typeface="Segoe UI"/>
              </a:rPr>
              <a:t>domínio</a:t>
            </a:r>
            <a:r>
              <a:rPr lang="en-US" sz="1000" dirty="0">
                <a:latin typeface="Arial"/>
                <a:ea typeface="SimSun"/>
                <a:cs typeface="Segoe UI"/>
              </a:rPr>
              <a:t> </a:t>
            </a:r>
            <a:r>
              <a:rPr lang="en-US" sz="1000" dirty="0" err="1">
                <a:latin typeface="Arial"/>
                <a:ea typeface="SimSun"/>
                <a:cs typeface="Segoe UI"/>
              </a:rPr>
              <a:t>para</a:t>
            </a:r>
            <a:r>
              <a:rPr lang="en-US" sz="1000" dirty="0">
                <a:latin typeface="Arial"/>
                <a:ea typeface="SimSun"/>
                <a:cs typeface="Segoe UI"/>
              </a:rPr>
              <a:t> </a:t>
            </a:r>
            <a:r>
              <a:rPr lang="en-US" sz="1000" dirty="0" err="1">
                <a:latin typeface="Arial"/>
                <a:ea typeface="SimSun"/>
                <a:cs typeface="Segoe UI"/>
              </a:rPr>
              <a:t>ser</a:t>
            </a:r>
            <a:r>
              <a:rPr lang="en-US" sz="1000" dirty="0">
                <a:latin typeface="Arial"/>
                <a:ea typeface="SimSun"/>
                <a:cs typeface="Segoe UI"/>
              </a:rPr>
              <a:t> um </a:t>
            </a:r>
            <a:r>
              <a:rPr lang="en-US" sz="1000" dirty="0" err="1">
                <a:latin typeface="Arial"/>
                <a:ea typeface="SimSun"/>
                <a:cs typeface="Segoe UI"/>
              </a:rPr>
              <a:t>catálogo</a:t>
            </a:r>
            <a:r>
              <a:rPr lang="en-US" sz="1000" dirty="0">
                <a:latin typeface="Arial"/>
                <a:ea typeface="SimSun"/>
                <a:cs typeface="Segoe UI"/>
              </a:rPr>
              <a:t> global, </a:t>
            </a:r>
            <a:r>
              <a:rPr lang="en-US" sz="1000" dirty="0" err="1">
                <a:latin typeface="Arial"/>
                <a:ea typeface="SimSun"/>
                <a:cs typeface="Segoe UI"/>
              </a:rPr>
              <a:t>mesmo</a:t>
            </a:r>
            <a:r>
              <a:rPr lang="en-US" sz="1000" dirty="0">
                <a:latin typeface="Arial"/>
                <a:ea typeface="SimSun"/>
                <a:cs typeface="Segoe UI"/>
              </a:rPr>
              <a:t> </a:t>
            </a:r>
            <a:r>
              <a:rPr lang="en-US" sz="1000" dirty="0" err="1">
                <a:latin typeface="Arial"/>
                <a:ea typeface="SimSun"/>
                <a:cs typeface="Segoe UI"/>
              </a:rPr>
              <a:t>em</a:t>
            </a:r>
            <a:r>
              <a:rPr lang="en-US" sz="1000" dirty="0">
                <a:latin typeface="Arial"/>
                <a:ea typeface="SimSun"/>
                <a:cs typeface="Segoe UI"/>
              </a:rPr>
              <a:t> </a:t>
            </a:r>
            <a:r>
              <a:rPr lang="en-US" sz="1000" dirty="0" err="1">
                <a:latin typeface="Arial"/>
                <a:ea typeface="SimSun"/>
                <a:cs typeface="Segoe UI"/>
              </a:rPr>
              <a:t>uma</a:t>
            </a:r>
            <a:r>
              <a:rPr lang="en-US" sz="1000" dirty="0">
                <a:latin typeface="Arial"/>
                <a:ea typeface="SimSun"/>
                <a:cs typeface="Segoe UI"/>
              </a:rPr>
              <a:t> </a:t>
            </a:r>
            <a:r>
              <a:rPr lang="en-US" sz="1000" dirty="0" err="1">
                <a:latin typeface="Arial"/>
                <a:ea typeface="SimSun"/>
                <a:cs typeface="Segoe UI"/>
              </a:rPr>
              <a:t>floresta</a:t>
            </a:r>
            <a:r>
              <a:rPr lang="en-US" sz="1000" dirty="0">
                <a:latin typeface="Arial"/>
                <a:ea typeface="SimSun"/>
                <a:cs typeface="Segoe UI"/>
              </a:rPr>
              <a:t> de </a:t>
            </a:r>
            <a:r>
              <a:rPr lang="en-US" sz="1000" dirty="0" err="1">
                <a:latin typeface="Arial"/>
                <a:ea typeface="SimSun"/>
                <a:cs typeface="Segoe UI"/>
              </a:rPr>
              <a:t>domínio</a:t>
            </a:r>
            <a:r>
              <a:rPr lang="en-US" sz="1000" dirty="0">
                <a:latin typeface="Arial"/>
                <a:ea typeface="SimSun"/>
                <a:cs typeface="Segoe UI"/>
              </a:rPr>
              <a:t> </a:t>
            </a:r>
            <a:r>
              <a:rPr lang="en-US" sz="1000" dirty="0" err="1">
                <a:latin typeface="Arial"/>
                <a:ea typeface="SimSun"/>
                <a:cs typeface="Segoe UI"/>
              </a:rPr>
              <a:t>único</a:t>
            </a:r>
            <a:r>
              <a:rPr lang="en-US" sz="1000" dirty="0">
                <a:latin typeface="Arial"/>
                <a:ea typeface="SimSun"/>
                <a:cs typeface="Segoe UI"/>
              </a:rPr>
              <a:t>. </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07AC4A83-A8DB-43D0-89BE-F3A65912DA65}" type="slidenum">
              <a:rPr lang="en-US" smtClean="0"/>
              <a:t>16</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24410B</a:t>
            </a: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200" b="1">
                <a:solidFill>
                  <a:srgbClr val="336699"/>
                </a:solidFill>
                <a:latin typeface="Arial"/>
              </a:rPr>
              <a:t>2: Introdução aos Serviços de Domínio do Active Directory</a:t>
            </a:r>
            <a:endParaRPr lang="en-US" sz="1200" b="1">
              <a:solidFill>
                <a:srgbClr val="336699"/>
              </a:solidFill>
              <a:latin typeface="Arial"/>
            </a:endParaRPr>
          </a:p>
        </p:txBody>
      </p:sp>
    </p:spTree>
    <p:extLst>
      <p:ext uri="{BB962C8B-B14F-4D97-AF65-F5344CB8AC3E}">
        <p14:creationId xmlns:p14="http://schemas.microsoft.com/office/powerpoint/2010/main" val="172965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Enfatize</a:t>
            </a:r>
            <a:r>
              <a:rPr lang="en-US" sz="1000" dirty="0">
                <a:latin typeface="Arial"/>
                <a:ea typeface="SimSun"/>
                <a:cs typeface="Segoe UI"/>
              </a:rPr>
              <a:t> </a:t>
            </a:r>
            <a:r>
              <a:rPr lang="en-US" sz="1000" dirty="0" err="1">
                <a:latin typeface="Arial"/>
                <a:ea typeface="SimSun"/>
                <a:cs typeface="Segoe UI"/>
              </a:rPr>
              <a:t>para</a:t>
            </a:r>
            <a:r>
              <a:rPr lang="en-US" sz="1000" dirty="0">
                <a:latin typeface="Arial"/>
                <a:ea typeface="SimSun"/>
                <a:cs typeface="Segoe UI"/>
              </a:rPr>
              <a:t> </a:t>
            </a:r>
            <a:r>
              <a:rPr lang="en-US" sz="1000" dirty="0" err="1">
                <a:latin typeface="Arial"/>
                <a:ea typeface="SimSun"/>
                <a:cs typeface="Segoe UI"/>
              </a:rPr>
              <a:t>os</a:t>
            </a:r>
            <a:r>
              <a:rPr lang="en-US" sz="1000" dirty="0">
                <a:latin typeface="Arial"/>
                <a:ea typeface="SimSun"/>
                <a:cs typeface="Segoe UI"/>
              </a:rPr>
              <a:t> </a:t>
            </a:r>
            <a:r>
              <a:rPr lang="en-US" sz="1000" dirty="0" err="1">
                <a:latin typeface="Arial"/>
                <a:ea typeface="SimSun"/>
                <a:cs typeface="Segoe UI"/>
              </a:rPr>
              <a:t>alunos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o </a:t>
            </a:r>
            <a:r>
              <a:rPr lang="en-US" sz="1000" dirty="0" err="1">
                <a:latin typeface="Arial"/>
                <a:ea typeface="SimSun"/>
                <a:cs typeface="Segoe UI"/>
              </a:rPr>
              <a:t>banco</a:t>
            </a:r>
            <a:r>
              <a:rPr lang="en-US" sz="1000" dirty="0">
                <a:latin typeface="Arial"/>
                <a:ea typeface="SimSun"/>
                <a:cs typeface="Segoe UI"/>
              </a:rPr>
              <a:t> de dados e </a:t>
            </a:r>
            <a:r>
              <a:rPr lang="en-US" sz="1000" dirty="0" err="1">
                <a:latin typeface="Arial"/>
                <a:ea typeface="SimSun"/>
                <a:cs typeface="Segoe UI"/>
              </a:rPr>
              <a:t>os</a:t>
            </a:r>
            <a:r>
              <a:rPr lang="en-US" sz="1000" dirty="0">
                <a:latin typeface="Arial"/>
                <a:ea typeface="SimSun"/>
                <a:cs typeface="Segoe UI"/>
              </a:rPr>
              <a:t> </a:t>
            </a:r>
            <a:r>
              <a:rPr lang="en-US" sz="1000" dirty="0" err="1">
                <a:latin typeface="Arial"/>
                <a:ea typeface="SimSun"/>
                <a:cs typeface="Segoe UI"/>
              </a:rPr>
              <a:t>serviços</a:t>
            </a:r>
            <a:r>
              <a:rPr lang="en-US" sz="1000" dirty="0">
                <a:latin typeface="Arial"/>
                <a:ea typeface="SimSun"/>
                <a:cs typeface="Segoe UI"/>
              </a:rPr>
              <a:t> </a:t>
            </a:r>
            <a:r>
              <a:rPr lang="en-US" sz="1000" dirty="0" err="1">
                <a:latin typeface="Arial"/>
                <a:ea typeface="SimSun"/>
                <a:cs typeface="Segoe UI"/>
              </a:rPr>
              <a:t>são</a:t>
            </a:r>
            <a:r>
              <a:rPr lang="en-US" sz="1000" dirty="0">
                <a:latin typeface="Arial"/>
                <a:ea typeface="SimSun"/>
                <a:cs typeface="Segoe UI"/>
              </a:rPr>
              <a:t> </a:t>
            </a:r>
            <a:r>
              <a:rPr lang="en-US" sz="1000" dirty="0" err="1">
                <a:latin typeface="Arial"/>
                <a:ea typeface="SimSun"/>
                <a:cs typeface="Segoe UI"/>
              </a:rPr>
              <a:t>armazenados</a:t>
            </a:r>
            <a:r>
              <a:rPr lang="en-US" sz="1000" dirty="0">
                <a:latin typeface="Arial"/>
                <a:ea typeface="SimSun"/>
                <a:cs typeface="Segoe UI"/>
              </a:rPr>
              <a:t> </a:t>
            </a:r>
            <a:r>
              <a:rPr lang="en-US" sz="1000" dirty="0" err="1">
                <a:latin typeface="Arial"/>
                <a:ea typeface="SimSun"/>
                <a:cs typeface="Segoe UI"/>
              </a:rPr>
              <a:t>em</a:t>
            </a:r>
            <a:r>
              <a:rPr lang="en-US" sz="1000" dirty="0">
                <a:latin typeface="Arial"/>
                <a:ea typeface="SimSun"/>
                <a:cs typeface="Segoe UI"/>
              </a:rPr>
              <a:t> </a:t>
            </a:r>
            <a:r>
              <a:rPr lang="en-US" sz="1000" dirty="0" err="1">
                <a:latin typeface="Arial"/>
                <a:ea typeface="SimSun"/>
                <a:cs typeface="Segoe UI"/>
              </a:rPr>
              <a:t>servidores</a:t>
            </a:r>
            <a:r>
              <a:rPr lang="en-US" sz="1000" dirty="0">
                <a:latin typeface="Arial"/>
                <a:ea typeface="SimSun"/>
                <a:cs typeface="Segoe UI"/>
              </a:rPr>
              <a:t> </a:t>
            </a:r>
            <a:r>
              <a:rPr lang="en-US" sz="1000" dirty="0" err="1">
                <a:latin typeface="Arial"/>
                <a:ea typeface="SimSun"/>
                <a:cs typeface="Segoe UI"/>
              </a:rPr>
              <a:t>chamados</a:t>
            </a:r>
            <a:r>
              <a:rPr lang="en-US" sz="1000" dirty="0">
                <a:latin typeface="Arial"/>
                <a:ea typeface="SimSun"/>
                <a:cs typeface="Segoe UI"/>
              </a:rPr>
              <a:t> de </a:t>
            </a:r>
            <a:r>
              <a:rPr lang="en-US" sz="1000" dirty="0" err="1">
                <a:latin typeface="Arial"/>
                <a:ea typeface="SimSun"/>
                <a:cs typeface="Segoe UI"/>
              </a:rPr>
              <a:t>controladores</a:t>
            </a:r>
            <a:r>
              <a:rPr lang="en-US" sz="1000" dirty="0">
                <a:latin typeface="Arial"/>
                <a:ea typeface="SimSun"/>
                <a:cs typeface="Segoe UI"/>
              </a:rPr>
              <a:t> de </a:t>
            </a:r>
            <a:r>
              <a:rPr lang="en-US" sz="1000" dirty="0" err="1">
                <a:latin typeface="Arial"/>
                <a:ea typeface="SimSun"/>
                <a:cs typeface="Segoe UI"/>
              </a:rPr>
              <a:t>domínio</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Os</a:t>
            </a:r>
            <a:r>
              <a:rPr lang="en-US" sz="1000" dirty="0">
                <a:latin typeface="Arial"/>
                <a:ea typeface="SimSun"/>
                <a:cs typeface="Segoe UI"/>
              </a:rPr>
              <a:t> </a:t>
            </a:r>
            <a:r>
              <a:rPr lang="en-US" sz="1000" dirty="0" err="1">
                <a:latin typeface="Arial"/>
                <a:ea typeface="SimSun"/>
                <a:cs typeface="Segoe UI"/>
              </a:rPr>
              <a:t>controladores</a:t>
            </a:r>
            <a:r>
              <a:rPr lang="en-US" sz="1000" dirty="0">
                <a:latin typeface="Arial"/>
                <a:ea typeface="SimSun"/>
                <a:cs typeface="Segoe UI"/>
              </a:rPr>
              <a:t> de </a:t>
            </a:r>
            <a:r>
              <a:rPr lang="en-US" sz="1000" dirty="0" err="1">
                <a:latin typeface="Arial"/>
                <a:ea typeface="SimSun"/>
                <a:cs typeface="Segoe UI"/>
              </a:rPr>
              <a:t>domínio</a:t>
            </a:r>
            <a:r>
              <a:rPr lang="en-US" sz="1000" dirty="0">
                <a:latin typeface="Arial"/>
                <a:ea typeface="SimSun"/>
                <a:cs typeface="Segoe UI"/>
              </a:rPr>
              <a:t> — </a:t>
            </a:r>
            <a:r>
              <a:rPr lang="en-US" sz="1000" dirty="0" err="1">
                <a:latin typeface="Arial"/>
                <a:ea typeface="SimSun"/>
                <a:cs typeface="Segoe UI"/>
              </a:rPr>
              <a:t>servidores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executam</a:t>
            </a:r>
            <a:r>
              <a:rPr lang="en-US" sz="1000" dirty="0">
                <a:latin typeface="Arial"/>
                <a:ea typeface="SimSun"/>
                <a:cs typeface="Segoe UI"/>
              </a:rPr>
              <a:t> a </a:t>
            </a:r>
            <a:r>
              <a:rPr lang="en-US" sz="1000" dirty="0" err="1">
                <a:latin typeface="Arial"/>
                <a:ea typeface="SimSun"/>
                <a:cs typeface="Segoe UI"/>
              </a:rPr>
              <a:t>função</a:t>
            </a:r>
            <a:r>
              <a:rPr lang="en-US" sz="1000" dirty="0">
                <a:latin typeface="Arial"/>
                <a:ea typeface="SimSun"/>
                <a:cs typeface="Segoe UI"/>
              </a:rPr>
              <a:t> AD DS — </a:t>
            </a:r>
            <a:r>
              <a:rPr lang="en-US" sz="1000" dirty="0" err="1">
                <a:latin typeface="Arial"/>
                <a:ea typeface="SimSun"/>
                <a:cs typeface="Segoe UI"/>
              </a:rPr>
              <a:t>hospedam</a:t>
            </a:r>
            <a:r>
              <a:rPr lang="en-US" sz="1000" dirty="0">
                <a:latin typeface="Arial"/>
                <a:ea typeface="SimSun"/>
                <a:cs typeface="Segoe UI"/>
              </a:rPr>
              <a:t> o </a:t>
            </a:r>
            <a:r>
              <a:rPr lang="en-US" sz="1000" dirty="0" err="1">
                <a:latin typeface="Arial"/>
                <a:ea typeface="SimSun"/>
                <a:cs typeface="Segoe UI"/>
              </a:rPr>
              <a:t>banco</a:t>
            </a:r>
            <a:r>
              <a:rPr lang="en-US" sz="1000" dirty="0">
                <a:latin typeface="Arial"/>
                <a:ea typeface="SimSun"/>
                <a:cs typeface="Segoe UI"/>
              </a:rPr>
              <a:t> de dados do Active Directory, o SYSVOL, o </a:t>
            </a:r>
            <a:r>
              <a:rPr lang="en-US" sz="1000" dirty="0" err="1">
                <a:latin typeface="Arial"/>
                <a:ea typeface="SimSun"/>
                <a:cs typeface="Segoe UI"/>
              </a:rPr>
              <a:t>serviço</a:t>
            </a:r>
            <a:r>
              <a:rPr lang="en-US" sz="1000" dirty="0">
                <a:latin typeface="Arial"/>
                <a:ea typeface="SimSun"/>
                <a:cs typeface="Segoe UI"/>
              </a:rPr>
              <a:t> de </a:t>
            </a:r>
            <a:r>
              <a:rPr lang="en-US" sz="1000" dirty="0" err="1">
                <a:latin typeface="Arial"/>
                <a:ea typeface="SimSun"/>
                <a:cs typeface="Segoe UI"/>
              </a:rPr>
              <a:t>autenticação</a:t>
            </a:r>
            <a:r>
              <a:rPr lang="en-US" sz="1000" dirty="0">
                <a:latin typeface="Arial"/>
                <a:ea typeface="SimSun"/>
                <a:cs typeface="Segoe UI"/>
              </a:rPr>
              <a:t> Kerberos e outros </a:t>
            </a:r>
            <a:r>
              <a:rPr lang="en-US" sz="1000" dirty="0" err="1">
                <a:latin typeface="Arial"/>
                <a:ea typeface="SimSun"/>
                <a:cs typeface="Segoe UI"/>
              </a:rPr>
              <a:t>serviços</a:t>
            </a:r>
            <a:r>
              <a:rPr lang="en-US" sz="1000" dirty="0">
                <a:latin typeface="Arial"/>
                <a:ea typeface="SimSun"/>
                <a:cs typeface="Segoe UI"/>
              </a:rPr>
              <a:t> do Active Directory. Para fins de </a:t>
            </a:r>
            <a:r>
              <a:rPr lang="en-US" sz="1000" dirty="0" err="1">
                <a:latin typeface="Arial"/>
                <a:ea typeface="SimSun"/>
                <a:cs typeface="Segoe UI"/>
              </a:rPr>
              <a:t>redundância</a:t>
            </a:r>
            <a:r>
              <a:rPr lang="en-US" sz="1000" dirty="0">
                <a:latin typeface="Arial"/>
                <a:ea typeface="SimSun"/>
                <a:cs typeface="Segoe UI"/>
              </a:rPr>
              <a:t>, é </a:t>
            </a:r>
            <a:r>
              <a:rPr lang="en-US" sz="1000" dirty="0" err="1">
                <a:latin typeface="Arial"/>
                <a:ea typeface="SimSun"/>
                <a:cs typeface="Segoe UI"/>
              </a:rPr>
              <a:t>melhor</a:t>
            </a:r>
            <a:r>
              <a:rPr lang="en-US" sz="1000" dirty="0">
                <a:latin typeface="Arial"/>
                <a:ea typeface="SimSun"/>
                <a:cs typeface="Segoe UI"/>
              </a:rPr>
              <a:t> </a:t>
            </a:r>
            <a:r>
              <a:rPr lang="en-US" sz="1000" dirty="0" err="1">
                <a:latin typeface="Arial"/>
                <a:ea typeface="SimSun"/>
                <a:cs typeface="Segoe UI"/>
              </a:rPr>
              <a:t>ter</a:t>
            </a:r>
            <a:r>
              <a:rPr lang="en-US" sz="1000" dirty="0">
                <a:latin typeface="Arial"/>
                <a:ea typeface="SimSun"/>
                <a:cs typeface="Segoe UI"/>
              </a:rPr>
              <a:t> </a:t>
            </a:r>
            <a:r>
              <a:rPr lang="en-US" sz="1000" dirty="0" err="1">
                <a:latin typeface="Arial"/>
                <a:ea typeface="SimSun"/>
                <a:cs typeface="Segoe UI"/>
              </a:rPr>
              <a:t>pelo</a:t>
            </a:r>
            <a:r>
              <a:rPr lang="en-US" sz="1000" dirty="0">
                <a:latin typeface="Arial"/>
                <a:ea typeface="SimSun"/>
                <a:cs typeface="Segoe UI"/>
              </a:rPr>
              <a:t> </a:t>
            </a:r>
            <a:r>
              <a:rPr lang="en-US" sz="1000" dirty="0" err="1">
                <a:latin typeface="Arial"/>
                <a:ea typeface="SimSun"/>
                <a:cs typeface="Segoe UI"/>
              </a:rPr>
              <a:t>menos</a:t>
            </a:r>
            <a:r>
              <a:rPr lang="en-US" sz="1000" dirty="0">
                <a:latin typeface="Arial"/>
                <a:ea typeface="SimSun"/>
                <a:cs typeface="Segoe UI"/>
              </a:rPr>
              <a:t> </a:t>
            </a:r>
            <a:r>
              <a:rPr lang="en-US" sz="1000" dirty="0" err="1">
                <a:latin typeface="Arial"/>
                <a:ea typeface="SimSun"/>
                <a:cs typeface="Segoe UI"/>
              </a:rPr>
              <a:t>dois</a:t>
            </a:r>
            <a:r>
              <a:rPr lang="en-US" sz="1000" dirty="0">
                <a:latin typeface="Arial"/>
                <a:ea typeface="SimSun"/>
                <a:cs typeface="Segoe UI"/>
              </a:rPr>
              <a:t> </a:t>
            </a:r>
            <a:r>
              <a:rPr lang="en-US" sz="1000" dirty="0" err="1">
                <a:latin typeface="Arial"/>
                <a:ea typeface="SimSun"/>
                <a:cs typeface="Segoe UI"/>
              </a:rPr>
              <a:t>controladores</a:t>
            </a:r>
            <a:r>
              <a:rPr lang="en-US" sz="1000" dirty="0">
                <a:latin typeface="Arial"/>
                <a:ea typeface="SimSun"/>
                <a:cs typeface="Segoe UI"/>
              </a:rPr>
              <a:t> de </a:t>
            </a:r>
            <a:r>
              <a:rPr lang="en-US" sz="1000" dirty="0" err="1">
                <a:latin typeface="Arial"/>
                <a:ea typeface="SimSun"/>
                <a:cs typeface="Segoe UI"/>
              </a:rPr>
              <a:t>domínio</a:t>
            </a:r>
            <a:r>
              <a:rPr lang="en-US" sz="1000" dirty="0">
                <a:latin typeface="Arial"/>
                <a:ea typeface="SimSun"/>
                <a:cs typeface="Segoe UI"/>
              </a:rPr>
              <a:t> </a:t>
            </a:r>
            <a:r>
              <a:rPr lang="en-US" sz="1000" dirty="0" err="1">
                <a:latin typeface="Arial"/>
                <a:ea typeface="SimSun"/>
                <a:cs typeface="Segoe UI"/>
              </a:rPr>
              <a:t>disponíveis</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Destaque</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todos</a:t>
            </a:r>
            <a:r>
              <a:rPr lang="en-US" sz="1000" dirty="0">
                <a:latin typeface="Arial"/>
                <a:ea typeface="SimSun"/>
                <a:cs typeface="Segoe UI"/>
              </a:rPr>
              <a:t> </a:t>
            </a:r>
            <a:r>
              <a:rPr lang="en-US" sz="1000" dirty="0" err="1">
                <a:latin typeface="Arial"/>
                <a:ea typeface="SimSun"/>
                <a:cs typeface="Segoe UI"/>
              </a:rPr>
              <a:t>os</a:t>
            </a:r>
            <a:r>
              <a:rPr lang="en-US" sz="1000" dirty="0">
                <a:latin typeface="Arial"/>
                <a:ea typeface="SimSun"/>
                <a:cs typeface="Segoe UI"/>
              </a:rPr>
              <a:t> </a:t>
            </a:r>
            <a:r>
              <a:rPr lang="en-US" sz="1000" dirty="0" err="1">
                <a:latin typeface="Arial"/>
                <a:ea typeface="SimSun"/>
                <a:cs typeface="Segoe UI"/>
              </a:rPr>
              <a:t>controladores</a:t>
            </a:r>
            <a:r>
              <a:rPr lang="en-US" sz="1000" dirty="0">
                <a:latin typeface="Arial"/>
                <a:ea typeface="SimSun"/>
                <a:cs typeface="Segoe UI"/>
              </a:rPr>
              <a:t> de </a:t>
            </a:r>
            <a:r>
              <a:rPr lang="en-US" sz="1000" dirty="0" err="1">
                <a:latin typeface="Arial"/>
                <a:ea typeface="SimSun"/>
                <a:cs typeface="Segoe UI"/>
              </a:rPr>
              <a:t>domínio</a:t>
            </a:r>
            <a:r>
              <a:rPr lang="en-US" sz="1000" dirty="0">
                <a:latin typeface="Arial"/>
                <a:ea typeface="SimSun"/>
                <a:cs typeface="Segoe UI"/>
              </a:rPr>
              <a:t> de um </a:t>
            </a:r>
            <a:r>
              <a:rPr lang="en-US" sz="1000" dirty="0" err="1">
                <a:latin typeface="Arial"/>
                <a:ea typeface="SimSun"/>
                <a:cs typeface="Segoe UI"/>
              </a:rPr>
              <a:t>domínio</a:t>
            </a:r>
            <a:r>
              <a:rPr lang="en-US" sz="1000" dirty="0">
                <a:latin typeface="Arial"/>
                <a:ea typeface="SimSun"/>
                <a:cs typeface="Segoe UI"/>
              </a:rPr>
              <a:t> </a:t>
            </a:r>
            <a:r>
              <a:rPr lang="en-US" sz="1000" dirty="0" err="1">
                <a:latin typeface="Arial"/>
                <a:ea typeface="SimSun"/>
                <a:cs typeface="Segoe UI"/>
              </a:rPr>
              <a:t>são</a:t>
            </a:r>
            <a:r>
              <a:rPr lang="en-US" sz="1000" dirty="0">
                <a:latin typeface="Arial"/>
                <a:ea typeface="SimSun"/>
                <a:cs typeface="Segoe UI"/>
              </a:rPr>
              <a:t> </a:t>
            </a:r>
            <a:r>
              <a:rPr lang="en-US" sz="1000" dirty="0" err="1">
                <a:latin typeface="Arial"/>
                <a:ea typeface="SimSun"/>
                <a:cs typeface="Segoe UI"/>
              </a:rPr>
              <a:t>basicamente</a:t>
            </a:r>
            <a:r>
              <a:rPr lang="en-US" sz="1000" dirty="0">
                <a:latin typeface="Arial"/>
                <a:ea typeface="SimSun"/>
                <a:cs typeface="Segoe UI"/>
              </a:rPr>
              <a:t> </a:t>
            </a:r>
            <a:r>
              <a:rPr lang="en-US" sz="1000" dirty="0" err="1">
                <a:latin typeface="Arial"/>
                <a:ea typeface="SimSun"/>
                <a:cs typeface="Segoe UI"/>
              </a:rPr>
              <a:t>iguais</a:t>
            </a:r>
            <a:r>
              <a:rPr lang="en-US" sz="1000" dirty="0">
                <a:latin typeface="Arial"/>
                <a:ea typeface="SimSun"/>
                <a:cs typeface="Segoe UI"/>
              </a:rPr>
              <a:t>. </a:t>
            </a:r>
            <a:r>
              <a:rPr lang="en-US" sz="1000" dirty="0" err="1">
                <a:latin typeface="Arial"/>
                <a:ea typeface="SimSun"/>
                <a:cs typeface="Segoe UI"/>
              </a:rPr>
              <a:t>Cada</a:t>
            </a:r>
            <a:r>
              <a:rPr lang="en-US" sz="1000" dirty="0">
                <a:latin typeface="Arial"/>
                <a:ea typeface="SimSun"/>
                <a:cs typeface="Segoe UI"/>
              </a:rPr>
              <a:t> </a:t>
            </a:r>
            <a:r>
              <a:rPr lang="en-US" sz="1000" dirty="0" err="1">
                <a:latin typeface="Arial"/>
                <a:ea typeface="SimSun"/>
                <a:cs typeface="Segoe UI"/>
              </a:rPr>
              <a:t>controlador</a:t>
            </a:r>
            <a:r>
              <a:rPr lang="en-US" sz="1000" dirty="0">
                <a:latin typeface="Arial"/>
                <a:ea typeface="SimSun"/>
                <a:cs typeface="Segoe UI"/>
              </a:rPr>
              <a:t> de </a:t>
            </a:r>
            <a:r>
              <a:rPr lang="en-US" sz="1000" dirty="0" err="1">
                <a:latin typeface="Arial"/>
                <a:ea typeface="SimSun"/>
                <a:cs typeface="Segoe UI"/>
              </a:rPr>
              <a:t>domínio</a:t>
            </a:r>
            <a:r>
              <a:rPr lang="en-US" sz="1000" dirty="0">
                <a:latin typeface="Arial"/>
                <a:ea typeface="SimSun"/>
                <a:cs typeface="Segoe UI"/>
              </a:rPr>
              <a:t> </a:t>
            </a:r>
            <a:r>
              <a:rPr lang="en-US" sz="1000" dirty="0" err="1">
                <a:latin typeface="Arial"/>
                <a:ea typeface="SimSun"/>
                <a:cs typeface="Segoe UI"/>
              </a:rPr>
              <a:t>contém</a:t>
            </a:r>
            <a:r>
              <a:rPr lang="en-US" sz="1000" dirty="0">
                <a:latin typeface="Arial"/>
                <a:ea typeface="SimSun"/>
                <a:cs typeface="Segoe UI"/>
              </a:rPr>
              <a:t> </a:t>
            </a:r>
            <a:r>
              <a:rPr lang="en-US" sz="1000" dirty="0" err="1">
                <a:latin typeface="Arial"/>
                <a:ea typeface="SimSun"/>
                <a:cs typeface="Segoe UI"/>
              </a:rPr>
              <a:t>uma</a:t>
            </a:r>
            <a:r>
              <a:rPr lang="en-US" sz="1000" dirty="0">
                <a:latin typeface="Arial"/>
                <a:ea typeface="SimSun"/>
                <a:cs typeface="Segoe UI"/>
              </a:rPr>
              <a:t> </a:t>
            </a:r>
            <a:r>
              <a:rPr lang="en-US" sz="1000" dirty="0" err="1">
                <a:latin typeface="Arial"/>
                <a:ea typeface="SimSun"/>
                <a:cs typeface="Segoe UI"/>
              </a:rPr>
              <a:t>cópia</a:t>
            </a:r>
            <a:r>
              <a:rPr lang="en-US" sz="1000" dirty="0">
                <a:latin typeface="Arial"/>
                <a:ea typeface="SimSun"/>
                <a:cs typeface="Segoe UI"/>
              </a:rPr>
              <a:t> do </a:t>
            </a:r>
            <a:r>
              <a:rPr lang="en-US" sz="1000" dirty="0" err="1">
                <a:latin typeface="Arial"/>
                <a:ea typeface="SimSun"/>
                <a:cs typeface="Segoe UI"/>
              </a:rPr>
              <a:t>repositório</a:t>
            </a:r>
            <a:r>
              <a:rPr lang="en-US" sz="1000" dirty="0">
                <a:latin typeface="Arial"/>
                <a:ea typeface="SimSun"/>
                <a:cs typeface="Segoe UI"/>
              </a:rPr>
              <a:t> de </a:t>
            </a:r>
            <a:r>
              <a:rPr lang="en-US" sz="1000" dirty="0" err="1">
                <a:latin typeface="Arial"/>
                <a:ea typeface="SimSun"/>
                <a:cs typeface="Segoe UI"/>
              </a:rPr>
              <a:t>diretórios</a:t>
            </a:r>
            <a:r>
              <a:rPr lang="en-US" sz="1000" dirty="0">
                <a:latin typeface="Arial"/>
                <a:ea typeface="SimSun"/>
                <a:cs typeface="Segoe UI"/>
              </a:rPr>
              <a:t>, e as </a:t>
            </a:r>
            <a:r>
              <a:rPr lang="en-US" sz="1000" dirty="0" err="1">
                <a:latin typeface="Arial"/>
                <a:ea typeface="SimSun"/>
                <a:cs typeface="Segoe UI"/>
              </a:rPr>
              <a:t>atualizações</a:t>
            </a:r>
            <a:r>
              <a:rPr lang="en-US" sz="1000" dirty="0">
                <a:latin typeface="Arial"/>
                <a:ea typeface="SimSun"/>
                <a:cs typeface="Segoe UI"/>
              </a:rPr>
              <a:t> </a:t>
            </a:r>
            <a:r>
              <a:rPr lang="en-US" sz="1000" dirty="0" err="1">
                <a:latin typeface="Arial"/>
                <a:ea typeface="SimSun"/>
                <a:cs typeface="Segoe UI"/>
              </a:rPr>
              <a:t>podem</a:t>
            </a:r>
            <a:r>
              <a:rPr lang="en-US" sz="1000" dirty="0">
                <a:latin typeface="Arial"/>
                <a:ea typeface="SimSun"/>
                <a:cs typeface="Segoe UI"/>
              </a:rPr>
              <a:t> </a:t>
            </a:r>
            <a:r>
              <a:rPr lang="en-US" sz="1000" dirty="0" err="1">
                <a:latin typeface="Arial"/>
                <a:ea typeface="SimSun"/>
                <a:cs typeface="Segoe UI"/>
              </a:rPr>
              <a:t>ser</a:t>
            </a:r>
            <a:r>
              <a:rPr lang="en-US" sz="1000" dirty="0">
                <a:latin typeface="Arial"/>
                <a:ea typeface="SimSun"/>
                <a:cs typeface="Segoe UI"/>
              </a:rPr>
              <a:t> </a:t>
            </a:r>
            <a:r>
              <a:rPr lang="en-US" sz="1000" dirty="0" err="1">
                <a:latin typeface="Arial"/>
                <a:ea typeface="SimSun"/>
                <a:cs typeface="Segoe UI"/>
              </a:rPr>
              <a:t>feitas</a:t>
            </a:r>
            <a:r>
              <a:rPr lang="en-US" sz="1000" dirty="0">
                <a:latin typeface="Arial"/>
                <a:ea typeface="SimSun"/>
                <a:cs typeface="Segoe UI"/>
              </a:rPr>
              <a:t> </a:t>
            </a:r>
            <a:r>
              <a:rPr lang="en-US" sz="1000" dirty="0" err="1">
                <a:latin typeface="Arial"/>
                <a:ea typeface="SimSun"/>
                <a:cs typeface="Segoe UI"/>
              </a:rPr>
              <a:t>nos</a:t>
            </a:r>
            <a:r>
              <a:rPr lang="en-US" sz="1000" dirty="0">
                <a:latin typeface="Arial"/>
                <a:ea typeface="SimSun"/>
                <a:cs typeface="Segoe UI"/>
              </a:rPr>
              <a:t> dados do AD DS </a:t>
            </a:r>
            <a:r>
              <a:rPr lang="en-US" sz="1000" dirty="0" err="1">
                <a:latin typeface="Arial"/>
                <a:ea typeface="SimSun"/>
                <a:cs typeface="Segoe UI"/>
              </a:rPr>
              <a:t>em</a:t>
            </a:r>
            <a:r>
              <a:rPr lang="en-US" sz="1000" dirty="0">
                <a:latin typeface="Arial"/>
                <a:ea typeface="SimSun"/>
                <a:cs typeface="Segoe UI"/>
              </a:rPr>
              <a:t> </a:t>
            </a:r>
            <a:r>
              <a:rPr lang="en-US" sz="1000" dirty="0" err="1">
                <a:latin typeface="Arial"/>
                <a:ea typeface="SimSun"/>
                <a:cs typeface="Segoe UI"/>
              </a:rPr>
              <a:t>todos</a:t>
            </a:r>
            <a:r>
              <a:rPr lang="en-US" sz="1000" dirty="0">
                <a:latin typeface="Arial"/>
                <a:ea typeface="SimSun"/>
                <a:cs typeface="Segoe UI"/>
              </a:rPr>
              <a:t> </a:t>
            </a:r>
            <a:r>
              <a:rPr lang="en-US" sz="1000" dirty="0" err="1">
                <a:latin typeface="Arial"/>
                <a:ea typeface="SimSun"/>
                <a:cs typeface="Segoe UI"/>
              </a:rPr>
              <a:t>os</a:t>
            </a:r>
            <a:r>
              <a:rPr lang="en-US" sz="1000" dirty="0">
                <a:latin typeface="Arial"/>
                <a:ea typeface="SimSun"/>
                <a:cs typeface="Segoe UI"/>
              </a:rPr>
              <a:t> </a:t>
            </a:r>
            <a:r>
              <a:rPr lang="en-US" sz="1000" dirty="0" err="1">
                <a:latin typeface="Arial"/>
                <a:ea typeface="SimSun"/>
                <a:cs typeface="Segoe UI"/>
              </a:rPr>
              <a:t>controladores</a:t>
            </a:r>
            <a:r>
              <a:rPr lang="en-US" sz="1000" dirty="0">
                <a:latin typeface="Arial"/>
                <a:ea typeface="SimSun"/>
                <a:cs typeface="Segoe UI"/>
              </a:rPr>
              <a:t> de </a:t>
            </a:r>
            <a:r>
              <a:rPr lang="en-US" sz="1000" dirty="0" err="1">
                <a:latin typeface="Arial"/>
                <a:ea typeface="SimSun"/>
                <a:cs typeface="Segoe UI"/>
              </a:rPr>
              <a:t>domínio</a:t>
            </a:r>
            <a:r>
              <a:rPr lang="en-US" sz="1000" dirty="0">
                <a:latin typeface="Arial"/>
                <a:ea typeface="SimSun"/>
                <a:cs typeface="Segoe UI"/>
              </a:rPr>
              <a:t>, </a:t>
            </a:r>
            <a:r>
              <a:rPr lang="en-US" sz="1000" dirty="0" err="1">
                <a:latin typeface="Arial"/>
                <a:ea typeface="SimSun"/>
                <a:cs typeface="Segoe UI"/>
              </a:rPr>
              <a:t>exceto</a:t>
            </a:r>
            <a:r>
              <a:rPr lang="en-US" sz="1000" dirty="0">
                <a:latin typeface="Arial"/>
                <a:ea typeface="SimSun"/>
                <a:cs typeface="Segoe UI"/>
              </a:rPr>
              <a:t> </a:t>
            </a:r>
            <a:r>
              <a:rPr lang="en-US" sz="1000" dirty="0" err="1">
                <a:latin typeface="Arial"/>
                <a:ea typeface="SimSun"/>
                <a:cs typeface="Segoe UI"/>
              </a:rPr>
              <a:t>os</a:t>
            </a:r>
            <a:r>
              <a:rPr lang="en-US" sz="1000" dirty="0">
                <a:latin typeface="Arial"/>
                <a:ea typeface="SimSun"/>
                <a:cs typeface="Segoe UI"/>
              </a:rPr>
              <a:t> RODCs.</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Enfatize</a:t>
            </a:r>
            <a:r>
              <a:rPr lang="en-US" sz="1000" dirty="0">
                <a:latin typeface="Arial"/>
                <a:ea typeface="SimSun"/>
                <a:cs typeface="Segoe UI"/>
              </a:rPr>
              <a:t> a </a:t>
            </a:r>
            <a:r>
              <a:rPr lang="en-US" sz="1000" dirty="0" err="1">
                <a:latin typeface="Arial"/>
                <a:ea typeface="SimSun"/>
                <a:cs typeface="Segoe UI"/>
              </a:rPr>
              <a:t>importância</a:t>
            </a:r>
            <a:r>
              <a:rPr lang="en-US" sz="1000" dirty="0">
                <a:latin typeface="Arial"/>
                <a:ea typeface="SimSun"/>
                <a:cs typeface="Segoe UI"/>
              </a:rPr>
              <a:t> de </a:t>
            </a:r>
            <a:r>
              <a:rPr lang="en-US" sz="1000" dirty="0" err="1">
                <a:latin typeface="Arial"/>
                <a:ea typeface="SimSun"/>
                <a:cs typeface="Segoe UI"/>
              </a:rPr>
              <a:t>ter</a:t>
            </a:r>
            <a:r>
              <a:rPr lang="en-US" sz="1000" dirty="0">
                <a:latin typeface="Arial"/>
                <a:ea typeface="SimSun"/>
                <a:cs typeface="Segoe UI"/>
              </a:rPr>
              <a:t> </a:t>
            </a:r>
            <a:r>
              <a:rPr lang="en-US" sz="1000" dirty="0" err="1">
                <a:latin typeface="Arial"/>
                <a:ea typeface="SimSun"/>
                <a:cs typeface="Segoe UI"/>
              </a:rPr>
              <a:t>vários</a:t>
            </a:r>
            <a:r>
              <a:rPr lang="en-US" sz="1000" dirty="0">
                <a:latin typeface="Arial"/>
                <a:ea typeface="SimSun"/>
                <a:cs typeface="Segoe UI"/>
              </a:rPr>
              <a:t> </a:t>
            </a:r>
            <a:r>
              <a:rPr lang="en-US" sz="1000" dirty="0" err="1">
                <a:latin typeface="Arial"/>
                <a:ea typeface="SimSun"/>
                <a:cs typeface="Segoe UI"/>
              </a:rPr>
              <a:t>controladores</a:t>
            </a:r>
            <a:r>
              <a:rPr lang="en-US" sz="1000" dirty="0">
                <a:latin typeface="Arial"/>
                <a:ea typeface="SimSun"/>
                <a:cs typeface="Segoe UI"/>
              </a:rPr>
              <a:t> de </a:t>
            </a:r>
            <a:r>
              <a:rPr lang="en-US" sz="1000" dirty="0" err="1">
                <a:latin typeface="Arial"/>
                <a:ea typeface="SimSun"/>
                <a:cs typeface="Segoe UI"/>
              </a:rPr>
              <a:t>domínio</a:t>
            </a:r>
            <a:r>
              <a:rPr lang="en-US" sz="1000" dirty="0">
                <a:latin typeface="Arial"/>
                <a:ea typeface="SimSun"/>
                <a:cs typeface="Segoe UI"/>
              </a:rPr>
              <a:t> </a:t>
            </a:r>
            <a:r>
              <a:rPr lang="en-US" sz="1000" dirty="0" err="1">
                <a:latin typeface="Arial"/>
                <a:ea typeface="SimSun"/>
                <a:cs typeface="Segoe UI"/>
              </a:rPr>
              <a:t>em</a:t>
            </a:r>
            <a:r>
              <a:rPr lang="en-US" sz="1000" dirty="0">
                <a:latin typeface="Arial"/>
                <a:ea typeface="SimSun"/>
                <a:cs typeface="Segoe UI"/>
              </a:rPr>
              <a:t> </a:t>
            </a:r>
            <a:r>
              <a:rPr lang="en-US" sz="1000" dirty="0" err="1">
                <a:latin typeface="Arial"/>
                <a:ea typeface="SimSun"/>
                <a:cs typeface="Segoe UI"/>
              </a:rPr>
              <a:t>cada</a:t>
            </a:r>
            <a:r>
              <a:rPr lang="en-US" sz="1000" dirty="0">
                <a:latin typeface="Arial"/>
                <a:ea typeface="SimSun"/>
                <a:cs typeface="Segoe UI"/>
              </a:rPr>
              <a:t> </a:t>
            </a:r>
            <a:r>
              <a:rPr lang="en-US" sz="1000" dirty="0" err="1">
                <a:latin typeface="Arial"/>
                <a:ea typeface="SimSun"/>
                <a:cs typeface="Segoe UI"/>
              </a:rPr>
              <a:t>domínio</a:t>
            </a:r>
            <a:r>
              <a:rPr lang="en-US" sz="1000" dirty="0">
                <a:latin typeface="Arial"/>
                <a:ea typeface="SimSun"/>
                <a:cs typeface="Segoe UI"/>
              </a:rPr>
              <a:t>. </a:t>
            </a:r>
            <a:r>
              <a:rPr lang="en-US" sz="1000" dirty="0" err="1">
                <a:latin typeface="Arial"/>
                <a:ea typeface="SimSun"/>
                <a:cs typeface="Segoe UI"/>
              </a:rPr>
              <a:t>Isso</a:t>
            </a:r>
            <a:r>
              <a:rPr lang="en-US" sz="1000" dirty="0">
                <a:latin typeface="Arial"/>
                <a:ea typeface="SimSun"/>
                <a:cs typeface="Segoe UI"/>
              </a:rPr>
              <a:t> </a:t>
            </a:r>
            <a:r>
              <a:rPr lang="en-US" sz="1000" dirty="0" err="1">
                <a:latin typeface="Arial"/>
                <a:ea typeface="SimSun"/>
                <a:cs typeface="Segoe UI"/>
              </a:rPr>
              <a:t>oferece</a:t>
            </a:r>
            <a:r>
              <a:rPr lang="en-US" sz="1000" dirty="0">
                <a:latin typeface="Arial"/>
                <a:ea typeface="SimSun"/>
                <a:cs typeface="Segoe UI"/>
              </a:rPr>
              <a:t> </a:t>
            </a:r>
            <a:r>
              <a:rPr lang="en-US" sz="1000" dirty="0" err="1">
                <a:latin typeface="Arial"/>
                <a:ea typeface="SimSun"/>
                <a:cs typeface="Segoe UI"/>
              </a:rPr>
              <a:t>balanceamento</a:t>
            </a:r>
            <a:r>
              <a:rPr lang="en-US" sz="1000" dirty="0">
                <a:latin typeface="Arial"/>
                <a:ea typeface="SimSun"/>
                <a:cs typeface="Segoe UI"/>
              </a:rPr>
              <a:t> de </a:t>
            </a:r>
            <a:r>
              <a:rPr lang="en-US" sz="1000" dirty="0" err="1">
                <a:latin typeface="Arial"/>
                <a:ea typeface="SimSun"/>
                <a:cs typeface="Segoe UI"/>
              </a:rPr>
              <a:t>carga</a:t>
            </a:r>
            <a:r>
              <a:rPr lang="en-US" sz="1000" dirty="0">
                <a:latin typeface="Arial"/>
                <a:ea typeface="SimSun"/>
                <a:cs typeface="Segoe UI"/>
              </a:rPr>
              <a:t>, mas, o </a:t>
            </a:r>
            <a:r>
              <a:rPr lang="en-US" sz="1000" dirty="0" err="1">
                <a:latin typeface="Arial"/>
                <a:ea typeface="SimSun"/>
                <a:cs typeface="Segoe UI"/>
              </a:rPr>
              <a:t>mais</a:t>
            </a:r>
            <a:r>
              <a:rPr lang="en-US" sz="1000" dirty="0">
                <a:latin typeface="Arial"/>
                <a:ea typeface="SimSun"/>
                <a:cs typeface="Segoe UI"/>
              </a:rPr>
              <a:t> </a:t>
            </a:r>
            <a:r>
              <a:rPr lang="en-US" sz="1000" dirty="0" err="1">
                <a:latin typeface="Arial"/>
                <a:ea typeface="SimSun"/>
                <a:cs typeface="Segoe UI"/>
              </a:rPr>
              <a:t>importante</a:t>
            </a:r>
            <a:r>
              <a:rPr lang="en-US" sz="1000" dirty="0">
                <a:latin typeface="Arial"/>
                <a:ea typeface="SimSun"/>
                <a:cs typeface="Segoe UI"/>
              </a:rPr>
              <a:t>, </a:t>
            </a:r>
            <a:r>
              <a:rPr lang="en-US" sz="1000" dirty="0" err="1">
                <a:latin typeface="Arial"/>
                <a:ea typeface="SimSun"/>
                <a:cs typeface="Segoe UI"/>
              </a:rPr>
              <a:t>também</a:t>
            </a:r>
            <a:r>
              <a:rPr lang="en-US" sz="1000" dirty="0">
                <a:latin typeface="Arial"/>
                <a:ea typeface="SimSun"/>
                <a:cs typeface="Segoe UI"/>
              </a:rPr>
              <a:t> </a:t>
            </a:r>
            <a:r>
              <a:rPr lang="en-US" sz="1000" dirty="0" err="1">
                <a:latin typeface="Arial"/>
                <a:ea typeface="SimSun"/>
                <a:cs typeface="Segoe UI"/>
              </a:rPr>
              <a:t>oferece</a:t>
            </a:r>
            <a:r>
              <a:rPr lang="en-US" sz="1000" dirty="0">
                <a:latin typeface="Arial"/>
                <a:ea typeface="SimSun"/>
                <a:cs typeface="Segoe UI"/>
              </a:rPr>
              <a:t> a </a:t>
            </a:r>
            <a:r>
              <a:rPr lang="en-US" sz="1000" dirty="0" err="1">
                <a:latin typeface="Arial"/>
                <a:ea typeface="SimSun"/>
                <a:cs typeface="Segoe UI"/>
              </a:rPr>
              <a:t>capacidade</a:t>
            </a:r>
            <a:r>
              <a:rPr lang="en-US" sz="1000" dirty="0">
                <a:latin typeface="Arial"/>
                <a:ea typeface="SimSun"/>
                <a:cs typeface="Segoe UI"/>
              </a:rPr>
              <a:t> de </a:t>
            </a:r>
            <a:r>
              <a:rPr lang="en-US" sz="1000" dirty="0" err="1">
                <a:latin typeface="Arial"/>
                <a:ea typeface="SimSun"/>
                <a:cs typeface="Segoe UI"/>
              </a:rPr>
              <a:t>recuperação</a:t>
            </a:r>
            <a:r>
              <a:rPr lang="en-US" sz="1000" dirty="0">
                <a:latin typeface="Arial"/>
                <a:ea typeface="SimSun"/>
                <a:cs typeface="Segoe UI"/>
              </a:rPr>
              <a:t> se </a:t>
            </a:r>
            <a:r>
              <a:rPr lang="en-US" sz="1000" dirty="0" err="1">
                <a:latin typeface="Arial"/>
                <a:ea typeface="SimSun"/>
                <a:cs typeface="Segoe UI"/>
              </a:rPr>
              <a:t>ocorrer</a:t>
            </a:r>
            <a:r>
              <a:rPr lang="en-US" sz="1000" dirty="0">
                <a:latin typeface="Arial"/>
                <a:ea typeface="SimSun"/>
                <a:cs typeface="Segoe UI"/>
              </a:rPr>
              <a:t> </a:t>
            </a:r>
            <a:r>
              <a:rPr lang="en-US" sz="1000" dirty="0" err="1">
                <a:latin typeface="Arial"/>
                <a:ea typeface="SimSun"/>
                <a:cs typeface="Segoe UI"/>
              </a:rPr>
              <a:t>uma</a:t>
            </a:r>
            <a:r>
              <a:rPr lang="en-US" sz="1000" dirty="0">
                <a:latin typeface="Arial"/>
                <a:ea typeface="SimSun"/>
                <a:cs typeface="Segoe UI"/>
              </a:rPr>
              <a:t> </a:t>
            </a:r>
            <a:r>
              <a:rPr lang="en-US" sz="1000" dirty="0" err="1">
                <a:latin typeface="Arial"/>
                <a:ea typeface="SimSun"/>
                <a:cs typeface="Segoe UI"/>
              </a:rPr>
              <a:t>falha</a:t>
            </a:r>
            <a:r>
              <a:rPr lang="en-US" sz="1000" dirty="0">
                <a:latin typeface="Arial"/>
                <a:ea typeface="SimSun"/>
                <a:cs typeface="Segoe UI"/>
              </a:rPr>
              <a:t> de </a:t>
            </a:r>
            <a:r>
              <a:rPr lang="en-US" sz="1000" dirty="0" err="1">
                <a:latin typeface="Arial"/>
                <a:ea typeface="SimSun"/>
                <a:cs typeface="Segoe UI"/>
              </a:rPr>
              <a:t>servidor</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Mencione</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todos</a:t>
            </a:r>
            <a:r>
              <a:rPr lang="en-US" sz="1000" dirty="0">
                <a:latin typeface="Arial"/>
                <a:ea typeface="SimSun"/>
                <a:cs typeface="Segoe UI"/>
              </a:rPr>
              <a:t> </a:t>
            </a:r>
            <a:r>
              <a:rPr lang="en-US" sz="1000" dirty="0" err="1">
                <a:latin typeface="Arial"/>
                <a:ea typeface="SimSun"/>
                <a:cs typeface="Segoe UI"/>
              </a:rPr>
              <a:t>os</a:t>
            </a:r>
            <a:r>
              <a:rPr lang="en-US" sz="1000" dirty="0">
                <a:latin typeface="Arial"/>
                <a:ea typeface="SimSun"/>
                <a:cs typeface="Segoe UI"/>
              </a:rPr>
              <a:t> </a:t>
            </a:r>
            <a:r>
              <a:rPr lang="en-US" sz="1000" dirty="0" err="1">
                <a:latin typeface="Arial"/>
                <a:ea typeface="SimSun"/>
                <a:cs typeface="Segoe UI"/>
              </a:rPr>
              <a:t>controladores</a:t>
            </a:r>
            <a:r>
              <a:rPr lang="en-US" sz="1000" dirty="0">
                <a:latin typeface="Arial"/>
                <a:ea typeface="SimSun"/>
                <a:cs typeface="Segoe UI"/>
              </a:rPr>
              <a:t> de </a:t>
            </a:r>
            <a:r>
              <a:rPr lang="en-US" sz="1000" dirty="0" err="1">
                <a:latin typeface="Arial"/>
                <a:ea typeface="SimSun"/>
                <a:cs typeface="Segoe UI"/>
              </a:rPr>
              <a:t>domínio</a:t>
            </a:r>
            <a:r>
              <a:rPr lang="en-US" sz="1000" dirty="0">
                <a:latin typeface="Arial"/>
                <a:ea typeface="SimSun"/>
                <a:cs typeface="Segoe UI"/>
              </a:rPr>
              <a:t> </a:t>
            </a:r>
            <a:r>
              <a:rPr lang="en-US" sz="1000" dirty="0" err="1">
                <a:latin typeface="Arial"/>
                <a:ea typeface="SimSun"/>
                <a:cs typeface="Segoe UI"/>
              </a:rPr>
              <a:t>participam</a:t>
            </a:r>
            <a:r>
              <a:rPr lang="en-US" sz="1000" dirty="0">
                <a:latin typeface="Arial"/>
                <a:ea typeface="SimSun"/>
                <a:cs typeface="Segoe UI"/>
              </a:rPr>
              <a:t> da </a:t>
            </a:r>
            <a:r>
              <a:rPr lang="en-US" sz="1000" dirty="0" err="1">
                <a:latin typeface="Arial"/>
                <a:ea typeface="SimSun"/>
                <a:cs typeface="Segoe UI"/>
              </a:rPr>
              <a:t>autenticação</a:t>
            </a:r>
            <a:r>
              <a:rPr lang="en-US" sz="1000" dirty="0">
                <a:latin typeface="Arial"/>
                <a:ea typeface="SimSun"/>
                <a:cs typeface="Segoe UI"/>
              </a:rPr>
              <a:t> e da </a:t>
            </a:r>
            <a:r>
              <a:rPr lang="en-US" sz="1000" dirty="0" err="1">
                <a:latin typeface="Arial"/>
                <a:ea typeface="SimSun"/>
                <a:cs typeface="Segoe UI"/>
              </a:rPr>
              <a:t>autorização</a:t>
            </a:r>
            <a:r>
              <a:rPr lang="en-US" sz="1000" dirty="0">
                <a:latin typeface="Arial"/>
                <a:ea typeface="SimSun"/>
                <a:cs typeface="Segoe UI"/>
              </a:rPr>
              <a:t>, o </a:t>
            </a:r>
            <a:r>
              <a:rPr lang="en-US" sz="1000" dirty="0" err="1">
                <a:latin typeface="Arial"/>
                <a:ea typeface="SimSun"/>
                <a:cs typeface="Segoe UI"/>
              </a:rPr>
              <a:t>quejtorna</a:t>
            </a:r>
            <a:r>
              <a:rPr lang="en-US" sz="1000" dirty="0">
                <a:latin typeface="Arial"/>
                <a:ea typeface="SimSun"/>
                <a:cs typeface="Segoe UI"/>
              </a:rPr>
              <a:t> o </a:t>
            </a:r>
            <a:r>
              <a:rPr lang="en-US" sz="1000" dirty="0" err="1">
                <a:latin typeface="Arial"/>
                <a:ea typeface="SimSun"/>
                <a:cs typeface="Segoe UI"/>
              </a:rPr>
              <a:t>sistema</a:t>
            </a:r>
            <a:r>
              <a:rPr lang="en-US" sz="1000" dirty="0">
                <a:latin typeface="Arial"/>
                <a:ea typeface="SimSun"/>
                <a:cs typeface="Segoe UI"/>
              </a:rPr>
              <a:t> </a:t>
            </a:r>
            <a:r>
              <a:rPr lang="en-US" sz="1000" dirty="0" err="1">
                <a:latin typeface="Arial"/>
                <a:ea typeface="SimSun"/>
                <a:cs typeface="Segoe UI"/>
              </a:rPr>
              <a:t>redundante</a:t>
            </a:r>
            <a:r>
              <a:rPr lang="en-US" sz="1000" dirty="0">
                <a:latin typeface="Arial"/>
                <a:ea typeface="SimSun"/>
                <a:cs typeface="Segoe UI"/>
              </a:rPr>
              <a:t> com </a:t>
            </a:r>
            <a:r>
              <a:rPr lang="en-US" sz="1000" dirty="0" err="1">
                <a:latin typeface="Arial"/>
                <a:ea typeface="SimSun"/>
                <a:cs typeface="Segoe UI"/>
              </a:rPr>
              <a:t>menos</a:t>
            </a:r>
            <a:r>
              <a:rPr lang="en-US" sz="1000" dirty="0">
                <a:latin typeface="Arial"/>
                <a:ea typeface="SimSun"/>
                <a:cs typeface="Segoe UI"/>
              </a:rPr>
              <a:t> </a:t>
            </a:r>
            <a:r>
              <a:rPr lang="en-US" sz="1000" dirty="0" err="1">
                <a:latin typeface="Arial"/>
                <a:ea typeface="SimSun"/>
                <a:cs typeface="Segoe UI"/>
              </a:rPr>
              <a:t>pontos</a:t>
            </a:r>
            <a:r>
              <a:rPr lang="en-US" sz="1000" dirty="0">
                <a:latin typeface="Arial"/>
                <a:ea typeface="SimSun"/>
                <a:cs typeface="Segoe UI"/>
              </a:rPr>
              <a:t> de </a:t>
            </a:r>
            <a:r>
              <a:rPr lang="en-US" sz="1000" dirty="0" err="1">
                <a:latin typeface="Arial"/>
                <a:ea typeface="SimSun"/>
                <a:cs typeface="Segoe UI"/>
              </a:rPr>
              <a:t>falha</a:t>
            </a:r>
            <a:r>
              <a:rPr lang="en-US" sz="1000" dirty="0">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Este </a:t>
            </a:r>
            <a:r>
              <a:rPr lang="en-US" sz="1000" dirty="0" err="1">
                <a:latin typeface="Arial"/>
                <a:ea typeface="SimSun"/>
                <a:cs typeface="Segoe UI"/>
              </a:rPr>
              <a:t>tópico</a:t>
            </a:r>
            <a:r>
              <a:rPr lang="en-US" sz="1000" dirty="0">
                <a:latin typeface="Arial"/>
                <a:ea typeface="SimSun"/>
                <a:cs typeface="Segoe UI"/>
              </a:rPr>
              <a:t> </a:t>
            </a:r>
            <a:r>
              <a:rPr lang="en-US" sz="1000" dirty="0" err="1">
                <a:latin typeface="Arial"/>
                <a:ea typeface="SimSun"/>
                <a:cs typeface="Segoe UI"/>
              </a:rPr>
              <a:t>não</a:t>
            </a:r>
            <a:r>
              <a:rPr lang="en-US" sz="1000" dirty="0">
                <a:latin typeface="Arial"/>
                <a:ea typeface="SimSun"/>
                <a:cs typeface="Segoe UI"/>
              </a:rPr>
              <a:t> </a:t>
            </a:r>
            <a:r>
              <a:rPr lang="en-US" sz="1000" dirty="0" err="1">
                <a:latin typeface="Arial"/>
                <a:ea typeface="SimSun"/>
                <a:cs typeface="Segoe UI"/>
              </a:rPr>
              <a:t>fornece</a:t>
            </a:r>
            <a:r>
              <a:rPr lang="en-US" sz="1000" dirty="0">
                <a:latin typeface="Arial"/>
                <a:ea typeface="SimSun"/>
                <a:cs typeface="Segoe UI"/>
              </a:rPr>
              <a:t> </a:t>
            </a:r>
            <a:r>
              <a:rPr lang="en-US" sz="1000" dirty="0" err="1">
                <a:latin typeface="Arial"/>
                <a:ea typeface="SimSun"/>
                <a:cs typeface="Segoe UI"/>
              </a:rPr>
              <a:t>muitas</a:t>
            </a:r>
            <a:r>
              <a:rPr lang="en-US" sz="1000" dirty="0">
                <a:latin typeface="Arial"/>
                <a:ea typeface="SimSun"/>
                <a:cs typeface="Segoe UI"/>
              </a:rPr>
              <a:t> </a:t>
            </a:r>
            <a:r>
              <a:rPr lang="en-US" sz="1000" dirty="0" err="1">
                <a:latin typeface="Arial"/>
                <a:ea typeface="SimSun"/>
                <a:cs typeface="Segoe UI"/>
              </a:rPr>
              <a:t>informações</a:t>
            </a:r>
            <a:r>
              <a:rPr lang="en-US" sz="1000" dirty="0">
                <a:latin typeface="Arial"/>
                <a:ea typeface="SimSun"/>
                <a:cs typeface="Segoe UI"/>
              </a:rPr>
              <a:t> </a:t>
            </a:r>
            <a:r>
              <a:rPr lang="en-US" sz="1000" dirty="0" err="1">
                <a:latin typeface="Arial"/>
                <a:ea typeface="SimSun"/>
                <a:cs typeface="Segoe UI"/>
              </a:rPr>
              <a:t>sobre</a:t>
            </a:r>
            <a:r>
              <a:rPr lang="en-US" sz="1000" dirty="0">
                <a:latin typeface="Arial"/>
                <a:ea typeface="SimSun"/>
                <a:cs typeface="Segoe UI"/>
              </a:rPr>
              <a:t> </a:t>
            </a:r>
            <a:r>
              <a:rPr lang="en-US" sz="1000" dirty="0" err="1">
                <a:latin typeface="Arial"/>
                <a:ea typeface="SimSun"/>
                <a:cs typeface="Segoe UI"/>
              </a:rPr>
              <a:t>práticas</a:t>
            </a:r>
            <a:r>
              <a:rPr lang="en-US" sz="1000" dirty="0">
                <a:latin typeface="Arial"/>
                <a:ea typeface="SimSun"/>
                <a:cs typeface="Segoe UI"/>
              </a:rPr>
              <a:t> </a:t>
            </a:r>
            <a:r>
              <a:rPr lang="en-US" sz="1000" dirty="0" err="1">
                <a:latin typeface="Arial"/>
                <a:ea typeface="SimSun"/>
                <a:cs typeface="Segoe UI"/>
              </a:rPr>
              <a:t>recomendadas</a:t>
            </a:r>
            <a:r>
              <a:rPr lang="en-US" sz="1000" dirty="0">
                <a:latin typeface="Arial"/>
                <a:ea typeface="SimSun"/>
                <a:cs typeface="Segoe UI"/>
              </a:rPr>
              <a:t>. Se </a:t>
            </a:r>
            <a:r>
              <a:rPr lang="en-US" sz="1000" dirty="0" err="1">
                <a:latin typeface="Arial"/>
                <a:ea typeface="SimSun"/>
                <a:cs typeface="Segoe UI"/>
              </a:rPr>
              <a:t>os</a:t>
            </a:r>
            <a:r>
              <a:rPr lang="en-US" sz="1000" dirty="0">
                <a:latin typeface="Arial"/>
                <a:ea typeface="SimSun"/>
                <a:cs typeface="Segoe UI"/>
              </a:rPr>
              <a:t> </a:t>
            </a:r>
            <a:r>
              <a:rPr lang="en-US" sz="1000" dirty="0" err="1">
                <a:latin typeface="Arial"/>
                <a:ea typeface="SimSun"/>
                <a:cs typeface="Segoe UI"/>
              </a:rPr>
              <a:t>alunos</a:t>
            </a:r>
            <a:r>
              <a:rPr lang="en-US" sz="1000" dirty="0">
                <a:latin typeface="Arial"/>
                <a:ea typeface="SimSun"/>
                <a:cs typeface="Segoe UI"/>
              </a:rPr>
              <a:t> </a:t>
            </a:r>
            <a:r>
              <a:rPr lang="en-US" sz="1000" dirty="0" err="1">
                <a:latin typeface="Arial"/>
                <a:ea typeface="SimSun"/>
                <a:cs typeface="Segoe UI"/>
              </a:rPr>
              <a:t>estiverem</a:t>
            </a:r>
            <a:r>
              <a:rPr lang="en-US" sz="1000" dirty="0">
                <a:latin typeface="Arial"/>
                <a:ea typeface="SimSun"/>
                <a:cs typeface="Segoe UI"/>
              </a:rPr>
              <a:t> </a:t>
            </a:r>
            <a:r>
              <a:rPr lang="en-US" sz="1000" dirty="0" err="1">
                <a:latin typeface="Arial"/>
                <a:ea typeface="SimSun"/>
                <a:cs typeface="Segoe UI"/>
              </a:rPr>
              <a:t>interessados</a:t>
            </a:r>
            <a:r>
              <a:rPr lang="en-US" sz="1000" dirty="0">
                <a:latin typeface="Arial"/>
                <a:ea typeface="SimSun"/>
                <a:cs typeface="Segoe UI"/>
              </a:rPr>
              <a:t>, </a:t>
            </a:r>
            <a:r>
              <a:rPr lang="en-US" sz="1000" dirty="0" err="1">
                <a:latin typeface="Arial"/>
                <a:ea typeface="SimSun"/>
                <a:cs typeface="Segoe UI"/>
              </a:rPr>
              <a:t>você</a:t>
            </a:r>
            <a:r>
              <a:rPr lang="en-US" sz="1000" dirty="0">
                <a:latin typeface="Arial"/>
                <a:ea typeface="SimSun"/>
                <a:cs typeface="Segoe UI"/>
              </a:rPr>
              <a:t> </a:t>
            </a:r>
            <a:r>
              <a:rPr lang="en-US" sz="1000" dirty="0" err="1">
                <a:latin typeface="Arial"/>
                <a:ea typeface="SimSun"/>
                <a:cs typeface="Segoe UI"/>
              </a:rPr>
              <a:t>poderá</a:t>
            </a:r>
            <a:r>
              <a:rPr lang="en-US" sz="1000" dirty="0">
                <a:latin typeface="Arial"/>
                <a:ea typeface="SimSun"/>
                <a:cs typeface="Segoe UI"/>
              </a:rPr>
              <a:t> </a:t>
            </a:r>
            <a:r>
              <a:rPr lang="en-US" sz="1000" dirty="0" err="1">
                <a:latin typeface="Arial"/>
                <a:ea typeface="SimSun"/>
                <a:cs typeface="Segoe UI"/>
              </a:rPr>
              <a:t>dar</a:t>
            </a:r>
            <a:r>
              <a:rPr lang="en-US" sz="1000" dirty="0">
                <a:latin typeface="Arial"/>
                <a:ea typeface="SimSun"/>
                <a:cs typeface="Segoe UI"/>
              </a:rPr>
              <a:t> </a:t>
            </a:r>
            <a:r>
              <a:rPr lang="en-US" sz="1000" dirty="0" err="1">
                <a:latin typeface="Arial"/>
                <a:ea typeface="SimSun"/>
                <a:cs typeface="Segoe UI"/>
              </a:rPr>
              <a:t>mais</a:t>
            </a:r>
            <a:r>
              <a:rPr lang="en-US" sz="1000" dirty="0">
                <a:latin typeface="Arial"/>
                <a:ea typeface="SimSun"/>
                <a:cs typeface="Segoe UI"/>
              </a:rPr>
              <a:t> </a:t>
            </a:r>
            <a:r>
              <a:rPr lang="en-US" sz="1000" dirty="0" err="1">
                <a:latin typeface="Arial"/>
                <a:ea typeface="SimSun"/>
                <a:cs typeface="Segoe UI"/>
              </a:rPr>
              <a:t>detalhes</a:t>
            </a:r>
            <a:r>
              <a:rPr lang="en-US" sz="1000" dirty="0">
                <a:latin typeface="Arial"/>
                <a:ea typeface="SimSun"/>
                <a:cs typeface="Segoe UI"/>
              </a:rPr>
              <a:t> </a:t>
            </a:r>
            <a:r>
              <a:rPr lang="en-US" sz="1000" dirty="0" err="1">
                <a:latin typeface="Arial"/>
                <a:ea typeface="SimSun"/>
                <a:cs typeface="Segoe UI"/>
              </a:rPr>
              <a:t>sobre</a:t>
            </a:r>
            <a:r>
              <a:rPr lang="en-US" sz="1000" dirty="0">
                <a:latin typeface="Arial"/>
                <a:ea typeface="SimSun"/>
                <a:cs typeface="Segoe UI"/>
              </a:rPr>
              <a:t> a </a:t>
            </a:r>
            <a:r>
              <a:rPr lang="en-US" sz="1000" dirty="0" err="1">
                <a:latin typeface="Arial"/>
                <a:ea typeface="SimSun"/>
                <a:cs typeface="Segoe UI"/>
              </a:rPr>
              <a:t>instalação</a:t>
            </a:r>
            <a:r>
              <a:rPr lang="en-US" sz="1000" dirty="0">
                <a:latin typeface="Arial"/>
                <a:ea typeface="SimSun"/>
                <a:cs typeface="Segoe UI"/>
              </a:rPr>
              <a:t> de </a:t>
            </a:r>
            <a:r>
              <a:rPr lang="en-US" sz="1000" dirty="0" err="1">
                <a:latin typeface="Arial"/>
                <a:ea typeface="SimSun"/>
                <a:cs typeface="Segoe UI"/>
              </a:rPr>
              <a:t>controladores</a:t>
            </a:r>
            <a:r>
              <a:rPr lang="en-US" sz="1000" dirty="0">
                <a:latin typeface="Arial"/>
                <a:ea typeface="SimSun"/>
                <a:cs typeface="Segoe UI"/>
              </a:rPr>
              <a:t> de </a:t>
            </a:r>
            <a:r>
              <a:rPr lang="en-US" sz="1000" dirty="0" err="1">
                <a:latin typeface="Arial"/>
                <a:ea typeface="SimSun"/>
                <a:cs typeface="Segoe UI"/>
              </a:rPr>
              <a:t>domínio</a:t>
            </a:r>
            <a:r>
              <a:rPr lang="en-US" sz="1000" dirty="0">
                <a:latin typeface="Arial"/>
                <a:ea typeface="SimSun"/>
                <a:cs typeface="Segoe UI"/>
              </a:rPr>
              <a:t> </a:t>
            </a:r>
            <a:r>
              <a:rPr lang="en-US" sz="1000" dirty="0" err="1">
                <a:latin typeface="Arial"/>
                <a:ea typeface="SimSun"/>
                <a:cs typeface="Segoe UI"/>
              </a:rPr>
              <a:t>em</a:t>
            </a:r>
            <a:r>
              <a:rPr lang="en-US" sz="1000" dirty="0">
                <a:latin typeface="Arial"/>
                <a:ea typeface="SimSun"/>
                <a:cs typeface="Segoe UI"/>
              </a:rPr>
              <a:t> sites </a:t>
            </a:r>
            <a:r>
              <a:rPr lang="en-US" sz="1000" dirty="0" err="1">
                <a:latin typeface="Arial"/>
                <a:ea typeface="SimSun"/>
                <a:cs typeface="Segoe UI"/>
              </a:rPr>
              <a:t>remotos</a:t>
            </a:r>
            <a:r>
              <a:rPr lang="en-US" sz="1000" dirty="0">
                <a:latin typeface="Arial"/>
                <a:ea typeface="SimSun"/>
                <a:cs typeface="Segoe UI"/>
              </a:rPr>
              <a:t> </a:t>
            </a:r>
            <a:r>
              <a:rPr lang="en-US" sz="1000" dirty="0" err="1">
                <a:latin typeface="Arial"/>
                <a:ea typeface="SimSun"/>
                <a:cs typeface="Segoe UI"/>
              </a:rPr>
              <a:t>para</a:t>
            </a:r>
            <a:r>
              <a:rPr lang="en-US" sz="1000" dirty="0">
                <a:latin typeface="Arial"/>
                <a:ea typeface="SimSun"/>
                <a:cs typeface="Segoe UI"/>
              </a:rPr>
              <a:t> </a:t>
            </a:r>
            <a:r>
              <a:rPr lang="en-US" sz="1000" dirty="0" err="1">
                <a:latin typeface="Arial"/>
                <a:ea typeface="SimSun"/>
                <a:cs typeface="Segoe UI"/>
              </a:rPr>
              <a:t>proteger</a:t>
            </a:r>
            <a:r>
              <a:rPr lang="en-US" sz="1000" dirty="0">
                <a:latin typeface="Arial"/>
                <a:ea typeface="SimSun"/>
                <a:cs typeface="Segoe UI"/>
              </a:rPr>
              <a:t>-se contra </a:t>
            </a:r>
            <a:r>
              <a:rPr lang="en-US" sz="1000" dirty="0" err="1">
                <a:latin typeface="Arial"/>
                <a:ea typeface="SimSun"/>
                <a:cs typeface="Segoe UI"/>
              </a:rPr>
              <a:t>uma</a:t>
            </a:r>
            <a:r>
              <a:rPr lang="en-US" sz="1000" dirty="0">
                <a:latin typeface="Arial"/>
                <a:ea typeface="SimSun"/>
                <a:cs typeface="Segoe UI"/>
              </a:rPr>
              <a:t> </a:t>
            </a:r>
            <a:r>
              <a:rPr lang="en-US" sz="1000" dirty="0" err="1">
                <a:latin typeface="Arial"/>
                <a:ea typeface="SimSun"/>
                <a:cs typeface="Segoe UI"/>
              </a:rPr>
              <a:t>conexão</a:t>
            </a:r>
            <a:r>
              <a:rPr lang="en-US" sz="1000" dirty="0">
                <a:latin typeface="Arial"/>
                <a:ea typeface="SimSun"/>
                <a:cs typeface="Segoe UI"/>
              </a:rPr>
              <a:t> WAN (</a:t>
            </a:r>
            <a:r>
              <a:rPr lang="en-US" sz="1000" dirty="0" err="1">
                <a:latin typeface="Arial"/>
                <a:ea typeface="SimSun"/>
                <a:cs typeface="Segoe UI"/>
              </a:rPr>
              <a:t>rede</a:t>
            </a:r>
            <a:r>
              <a:rPr lang="en-US" sz="1000" dirty="0">
                <a:latin typeface="Arial"/>
                <a:ea typeface="SimSun"/>
                <a:cs typeface="Segoe UI"/>
              </a:rPr>
              <a:t> de longa </a:t>
            </a:r>
            <a:r>
              <a:rPr lang="en-US" sz="1000" dirty="0" err="1">
                <a:latin typeface="Arial"/>
                <a:ea typeface="SimSun"/>
                <a:cs typeface="Segoe UI"/>
              </a:rPr>
              <a:t>distância</a:t>
            </a:r>
            <a:r>
              <a:rPr lang="en-US" sz="1000" dirty="0">
                <a:latin typeface="Arial"/>
                <a:ea typeface="SimSun"/>
                <a:cs typeface="Segoe UI"/>
              </a:rPr>
              <a:t>) </a:t>
            </a:r>
            <a:r>
              <a:rPr lang="en-US" sz="1000" dirty="0" err="1">
                <a:latin typeface="Arial"/>
                <a:ea typeface="SimSun"/>
                <a:cs typeface="Segoe UI"/>
              </a:rPr>
              <a:t>indisponível</a:t>
            </a:r>
            <a:r>
              <a:rPr lang="en-US" sz="1000" dirty="0">
                <a:latin typeface="Arial"/>
                <a:ea typeface="SimSun"/>
                <a:cs typeface="Segoe UI"/>
              </a:rPr>
              <a:t>. </a:t>
            </a:r>
            <a:r>
              <a:rPr lang="en-US" sz="1000" dirty="0" err="1">
                <a:latin typeface="Arial"/>
                <a:ea typeface="SimSun"/>
                <a:cs typeface="Segoe UI"/>
              </a:rPr>
              <a:t>Você</a:t>
            </a:r>
            <a:r>
              <a:rPr lang="en-US" sz="1000" dirty="0">
                <a:latin typeface="Arial"/>
                <a:ea typeface="SimSun"/>
                <a:cs typeface="Segoe UI"/>
              </a:rPr>
              <a:t> </a:t>
            </a:r>
            <a:r>
              <a:rPr lang="en-US" sz="1000" dirty="0" err="1">
                <a:latin typeface="Arial"/>
                <a:ea typeface="SimSun"/>
                <a:cs typeface="Segoe UI"/>
              </a:rPr>
              <a:t>poderá</a:t>
            </a:r>
            <a:r>
              <a:rPr lang="en-US" sz="1000" dirty="0">
                <a:latin typeface="Arial"/>
                <a:ea typeface="SimSun"/>
                <a:cs typeface="Segoe UI"/>
              </a:rPr>
              <a:t> </a:t>
            </a:r>
            <a:r>
              <a:rPr lang="en-US" sz="1000" dirty="0" err="1">
                <a:latin typeface="Arial"/>
                <a:ea typeface="SimSun"/>
                <a:cs typeface="Segoe UI"/>
              </a:rPr>
              <a:t>também</a:t>
            </a:r>
            <a:r>
              <a:rPr lang="en-US" sz="1000" dirty="0">
                <a:latin typeface="Arial"/>
                <a:ea typeface="SimSun"/>
                <a:cs typeface="Segoe UI"/>
              </a:rPr>
              <a:t> </a:t>
            </a:r>
            <a:r>
              <a:rPr lang="en-US" sz="1000" dirty="0" err="1">
                <a:latin typeface="Arial"/>
                <a:ea typeface="SimSun"/>
                <a:cs typeface="Segoe UI"/>
              </a:rPr>
              <a:t>falar</a:t>
            </a:r>
            <a:r>
              <a:rPr lang="en-US" sz="1000" dirty="0">
                <a:latin typeface="Arial"/>
                <a:ea typeface="SimSun"/>
                <a:cs typeface="Segoe UI"/>
              </a:rPr>
              <a:t> </a:t>
            </a:r>
            <a:r>
              <a:rPr lang="en-US" sz="1000" dirty="0" err="1">
                <a:latin typeface="Arial"/>
                <a:ea typeface="SimSun"/>
                <a:cs typeface="Segoe UI"/>
              </a:rPr>
              <a:t>sobre</a:t>
            </a:r>
            <a:r>
              <a:rPr lang="en-US" sz="1000" dirty="0">
                <a:latin typeface="Arial"/>
                <a:ea typeface="SimSun"/>
                <a:cs typeface="Segoe UI"/>
              </a:rPr>
              <a:t> o </a:t>
            </a:r>
            <a:r>
              <a:rPr lang="en-US" sz="1000" dirty="0" err="1">
                <a:latin typeface="Arial"/>
                <a:ea typeface="SimSun"/>
                <a:cs typeface="Segoe UI"/>
              </a:rPr>
              <a:t>aumento</a:t>
            </a:r>
            <a:r>
              <a:rPr lang="en-US" sz="1000" dirty="0">
                <a:latin typeface="Arial"/>
                <a:ea typeface="SimSun"/>
                <a:cs typeface="Segoe UI"/>
              </a:rPr>
              <a:t> do </a:t>
            </a:r>
            <a:r>
              <a:rPr lang="en-US" sz="1000" dirty="0" err="1">
                <a:latin typeface="Arial"/>
                <a:ea typeface="SimSun"/>
                <a:cs typeface="Segoe UI"/>
              </a:rPr>
              <a:t>número</a:t>
            </a:r>
            <a:r>
              <a:rPr lang="en-US" sz="1000" dirty="0">
                <a:latin typeface="Arial"/>
                <a:ea typeface="SimSun"/>
                <a:cs typeface="Segoe UI"/>
              </a:rPr>
              <a:t> de </a:t>
            </a:r>
            <a:r>
              <a:rPr lang="en-US" sz="1000" dirty="0" err="1">
                <a:latin typeface="Arial"/>
                <a:ea typeface="SimSun"/>
                <a:cs typeface="Segoe UI"/>
              </a:rPr>
              <a:t>controladores</a:t>
            </a:r>
            <a:r>
              <a:rPr lang="en-US" sz="1000" dirty="0">
                <a:latin typeface="Arial"/>
                <a:ea typeface="SimSun"/>
                <a:cs typeface="Segoe UI"/>
              </a:rPr>
              <a:t> de </a:t>
            </a:r>
            <a:r>
              <a:rPr lang="en-US" sz="1000" dirty="0" err="1">
                <a:latin typeface="Arial"/>
                <a:ea typeface="SimSun"/>
                <a:cs typeface="Segoe UI"/>
              </a:rPr>
              <a:t>domínio</a:t>
            </a:r>
            <a:r>
              <a:rPr lang="en-US" sz="1000" dirty="0">
                <a:latin typeface="Arial"/>
                <a:ea typeface="SimSun"/>
                <a:cs typeface="Segoe UI"/>
              </a:rPr>
              <a:t> </a:t>
            </a:r>
            <a:r>
              <a:rPr lang="en-US" sz="1000" dirty="0" err="1">
                <a:latin typeface="Arial"/>
                <a:ea typeface="SimSun"/>
                <a:cs typeface="Segoe UI"/>
              </a:rPr>
              <a:t>para</a:t>
            </a:r>
            <a:r>
              <a:rPr lang="en-US" sz="1000" dirty="0">
                <a:latin typeface="Arial"/>
                <a:ea typeface="SimSun"/>
                <a:cs typeface="Segoe UI"/>
              </a:rPr>
              <a:t> </a:t>
            </a:r>
            <a:r>
              <a:rPr lang="en-US" sz="1000" dirty="0" err="1">
                <a:latin typeface="Arial"/>
                <a:ea typeface="SimSun"/>
                <a:cs typeface="Segoe UI"/>
              </a:rPr>
              <a:t>dar</a:t>
            </a:r>
            <a:r>
              <a:rPr lang="en-US" sz="1000" dirty="0">
                <a:latin typeface="Arial"/>
                <a:ea typeface="SimSun"/>
                <a:cs typeface="Segoe UI"/>
              </a:rPr>
              <a:t> </a:t>
            </a:r>
            <a:r>
              <a:rPr lang="en-US" sz="1000" dirty="0" err="1">
                <a:latin typeface="Arial"/>
                <a:ea typeface="SimSun"/>
                <a:cs typeface="Segoe UI"/>
              </a:rPr>
              <a:t>conta</a:t>
            </a:r>
            <a:r>
              <a:rPr lang="en-US" sz="1000" dirty="0">
                <a:latin typeface="Arial"/>
                <a:ea typeface="SimSun"/>
                <a:cs typeface="Segoe UI"/>
              </a:rPr>
              <a:t> da </a:t>
            </a:r>
            <a:r>
              <a:rPr lang="en-US" sz="1000" dirty="0" err="1">
                <a:latin typeface="Arial"/>
                <a:ea typeface="SimSun"/>
                <a:cs typeface="Segoe UI"/>
              </a:rPr>
              <a:t>redundância</a:t>
            </a:r>
            <a:r>
              <a:rPr lang="en-US" sz="1000" dirty="0">
                <a:latin typeface="Arial"/>
                <a:ea typeface="SimSun"/>
                <a:cs typeface="Segoe UI"/>
              </a:rPr>
              <a:t> </a:t>
            </a:r>
            <a:r>
              <a:rPr lang="en-US" sz="1000" dirty="0" err="1">
                <a:latin typeface="Arial"/>
                <a:ea typeface="SimSun"/>
                <a:cs typeface="Segoe UI"/>
              </a:rPr>
              <a:t>ejdo</a:t>
            </a:r>
            <a:r>
              <a:rPr lang="en-US" sz="1000" dirty="0">
                <a:latin typeface="Arial"/>
                <a:ea typeface="SimSun"/>
                <a:cs typeface="Segoe UI"/>
              </a:rPr>
              <a:t> </a:t>
            </a:r>
            <a:r>
              <a:rPr lang="en-US" sz="1000" dirty="0" err="1">
                <a:latin typeface="Arial"/>
                <a:ea typeface="SimSun"/>
                <a:cs typeface="Segoe UI"/>
              </a:rPr>
              <a:t>desempenho</a:t>
            </a:r>
            <a:r>
              <a:rPr lang="en-US" sz="1000" dirty="0">
                <a:latin typeface="Arial"/>
                <a:ea typeface="SimSun"/>
                <a:cs typeface="Segoe UI"/>
              </a:rPr>
              <a:t>. </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07AC4A83-A8DB-43D0-89BE-F3A65912DA65}" type="slidenum">
              <a:rPr lang="en-US" smtClean="0"/>
              <a:t>17</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24410B</a:t>
            </a: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200" b="1">
                <a:solidFill>
                  <a:srgbClr val="336699"/>
                </a:solidFill>
                <a:latin typeface="Arial"/>
              </a:rPr>
              <a:t>2: Introdução aos Serviços de Domínio do Active Directory</a:t>
            </a:r>
            <a:endParaRPr lang="en-US" sz="1200" b="1">
              <a:solidFill>
                <a:srgbClr val="336699"/>
              </a:solidFill>
              <a:latin typeface="Arial"/>
            </a:endParaRPr>
          </a:p>
        </p:txBody>
      </p:sp>
    </p:spTree>
    <p:extLst>
      <p:ext uri="{BB962C8B-B14F-4D97-AF65-F5344CB8AC3E}">
        <p14:creationId xmlns:p14="http://schemas.microsoft.com/office/powerpoint/2010/main" val="2387576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Arial"/>
              </a:rPr>
              <a:t>Descreva</a:t>
            </a:r>
            <a:r>
              <a:rPr lang="en-US" sz="1000" dirty="0">
                <a:latin typeface="Arial"/>
                <a:ea typeface="SimSun"/>
                <a:cs typeface="Arial"/>
              </a:rPr>
              <a:t> a </a:t>
            </a:r>
            <a:r>
              <a:rPr lang="en-US" sz="1000" dirty="0" err="1">
                <a:latin typeface="Arial"/>
                <a:ea typeface="SimSun"/>
                <a:cs typeface="Arial"/>
              </a:rPr>
              <a:t>função</a:t>
            </a:r>
            <a:r>
              <a:rPr lang="en-US" sz="1000" dirty="0">
                <a:latin typeface="Arial"/>
                <a:ea typeface="SimSun"/>
                <a:cs typeface="Arial"/>
              </a:rPr>
              <a:t> do </a:t>
            </a:r>
            <a:r>
              <a:rPr lang="en-US" sz="1000" dirty="0" err="1">
                <a:latin typeface="Arial"/>
                <a:ea typeface="SimSun"/>
                <a:cs typeface="Arial"/>
              </a:rPr>
              <a:t>servidor</a:t>
            </a:r>
            <a:r>
              <a:rPr lang="en-US" sz="1000" dirty="0">
                <a:latin typeface="Arial"/>
                <a:ea typeface="SimSun"/>
                <a:cs typeface="Arial"/>
              </a:rPr>
              <a:t> de </a:t>
            </a:r>
            <a:r>
              <a:rPr lang="en-US" sz="1000" dirty="0" err="1">
                <a:latin typeface="Arial"/>
                <a:ea typeface="SimSun"/>
                <a:cs typeface="Arial"/>
              </a:rPr>
              <a:t>catálogo</a:t>
            </a:r>
            <a:r>
              <a:rPr lang="en-US" sz="1000" dirty="0">
                <a:latin typeface="Arial"/>
                <a:ea typeface="SimSun"/>
                <a:cs typeface="Arial"/>
              </a:rPr>
              <a:t> global </a:t>
            </a:r>
            <a:r>
              <a:rPr lang="en-US" sz="1000" dirty="0" err="1">
                <a:latin typeface="Arial"/>
                <a:ea typeface="SimSun"/>
                <a:cs typeface="Arial"/>
              </a:rPr>
              <a:t>ao</a:t>
            </a:r>
            <a:r>
              <a:rPr lang="en-US" sz="1000" dirty="0">
                <a:latin typeface="Arial"/>
                <a:ea typeface="SimSun"/>
                <a:cs typeface="Arial"/>
              </a:rPr>
              <a:t> </a:t>
            </a:r>
            <a:r>
              <a:rPr lang="en-US" sz="1000" dirty="0" err="1">
                <a:latin typeface="Arial"/>
                <a:ea typeface="SimSun"/>
                <a:cs typeface="Arial"/>
              </a:rPr>
              <a:t>pesquisar</a:t>
            </a:r>
            <a:r>
              <a:rPr lang="en-US" sz="1000" dirty="0">
                <a:latin typeface="Arial"/>
                <a:ea typeface="SimSun"/>
                <a:cs typeface="Arial"/>
              </a:rPr>
              <a:t> </a:t>
            </a:r>
            <a:r>
              <a:rPr lang="en-US" sz="1000" dirty="0" err="1">
                <a:latin typeface="Arial"/>
                <a:ea typeface="SimSun"/>
                <a:cs typeface="Arial"/>
              </a:rPr>
              <a:t>objetos</a:t>
            </a:r>
            <a:r>
              <a:rPr lang="en-US" sz="1000" dirty="0">
                <a:latin typeface="Arial"/>
                <a:ea typeface="SimSun"/>
                <a:cs typeface="Arial"/>
              </a:rPr>
              <a:t> entre </a:t>
            </a:r>
            <a:r>
              <a:rPr lang="en-US" sz="1000" dirty="0" err="1">
                <a:latin typeface="Arial"/>
                <a:ea typeface="SimSun"/>
                <a:cs typeface="Arial"/>
              </a:rPr>
              <a:t>domínios</a:t>
            </a:r>
            <a:r>
              <a:rPr lang="en-US" sz="1000" dirty="0">
                <a:latin typeface="Arial"/>
                <a:ea typeface="SimSun"/>
                <a:cs typeface="Arial"/>
              </a:rPr>
              <a:t> de </a:t>
            </a:r>
            <a:r>
              <a:rPr lang="en-US" sz="1000" dirty="0" err="1">
                <a:latin typeface="Arial"/>
                <a:ea typeface="SimSun"/>
                <a:cs typeface="Arial"/>
              </a:rPr>
              <a:t>uma</a:t>
            </a:r>
            <a:r>
              <a:rPr lang="en-US" sz="1000" dirty="0">
                <a:latin typeface="Arial"/>
                <a:ea typeface="SimSun"/>
                <a:cs typeface="Arial"/>
              </a:rPr>
              <a:t> </a:t>
            </a:r>
            <a:r>
              <a:rPr lang="en-US" sz="1000" dirty="0" err="1">
                <a:latin typeface="Arial"/>
                <a:ea typeface="SimSun"/>
                <a:cs typeface="Arial"/>
              </a:rPr>
              <a:t>floresta</a:t>
            </a:r>
            <a:r>
              <a:rPr lang="en-US" sz="1000" dirty="0">
                <a:latin typeface="Arial"/>
                <a:ea typeface="SimSun"/>
                <a:cs typeface="Arial"/>
              </a:rPr>
              <a:t>. </a:t>
            </a:r>
            <a:r>
              <a:rPr lang="en-US" sz="1000" dirty="0" err="1">
                <a:latin typeface="Arial"/>
                <a:ea typeface="SimSun"/>
                <a:cs typeface="Arial"/>
              </a:rPr>
              <a:t>Defina</a:t>
            </a:r>
            <a:r>
              <a:rPr lang="en-US" sz="1000" dirty="0">
                <a:latin typeface="Arial"/>
                <a:ea typeface="SimSun"/>
                <a:cs typeface="Arial"/>
              </a:rPr>
              <a:t> um </a:t>
            </a:r>
            <a:r>
              <a:rPr lang="en-US" sz="1000" dirty="0" err="1">
                <a:latin typeface="Arial"/>
                <a:ea typeface="SimSun"/>
                <a:cs typeface="Arial"/>
              </a:rPr>
              <a:t>catálogo</a:t>
            </a:r>
            <a:r>
              <a:rPr lang="en-US" sz="1000" dirty="0">
                <a:latin typeface="Arial"/>
                <a:ea typeface="SimSun"/>
                <a:cs typeface="Arial"/>
              </a:rPr>
              <a:t> global </a:t>
            </a:r>
            <a:r>
              <a:rPr lang="en-US" sz="1000" dirty="0" err="1">
                <a:latin typeface="Arial"/>
                <a:ea typeface="SimSun"/>
                <a:cs typeface="Arial"/>
              </a:rPr>
              <a:t>como</a:t>
            </a:r>
            <a:r>
              <a:rPr lang="en-US" sz="1000" dirty="0">
                <a:latin typeface="Arial"/>
                <a:ea typeface="SimSun"/>
                <a:cs typeface="Arial"/>
              </a:rPr>
              <a:t> um </a:t>
            </a:r>
            <a:r>
              <a:rPr lang="en-US" sz="1000" dirty="0" err="1">
                <a:latin typeface="Arial"/>
                <a:ea typeface="SimSun"/>
                <a:cs typeface="Arial"/>
              </a:rPr>
              <a:t>controlador</a:t>
            </a:r>
            <a:r>
              <a:rPr lang="en-US" sz="1000" dirty="0">
                <a:latin typeface="Arial"/>
                <a:ea typeface="SimSun"/>
                <a:cs typeface="Arial"/>
              </a:rPr>
              <a:t> de </a:t>
            </a:r>
            <a:r>
              <a:rPr lang="en-US" sz="1000" dirty="0" err="1">
                <a:latin typeface="Arial"/>
                <a:ea typeface="SimSun"/>
                <a:cs typeface="Arial"/>
              </a:rPr>
              <a:t>domínio</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replica o </a:t>
            </a:r>
            <a:r>
              <a:rPr lang="en-US" sz="1000" dirty="0" err="1">
                <a:latin typeface="Arial"/>
                <a:ea typeface="SimSun"/>
                <a:cs typeface="Arial"/>
              </a:rPr>
              <a:t>conjunto</a:t>
            </a:r>
            <a:r>
              <a:rPr lang="en-US" sz="1000" dirty="0">
                <a:latin typeface="Arial"/>
                <a:ea typeface="SimSun"/>
                <a:cs typeface="Arial"/>
              </a:rPr>
              <a:t> de </a:t>
            </a:r>
            <a:r>
              <a:rPr lang="en-US" sz="1000" dirty="0" err="1">
                <a:latin typeface="Arial"/>
                <a:ea typeface="SimSun"/>
                <a:cs typeface="Arial"/>
              </a:rPr>
              <a:t>atributos</a:t>
            </a:r>
            <a:r>
              <a:rPr lang="en-US" sz="1000" dirty="0">
                <a:latin typeface="Arial"/>
                <a:ea typeface="SimSun"/>
                <a:cs typeface="Arial"/>
              </a:rPr>
              <a:t> </a:t>
            </a:r>
            <a:r>
              <a:rPr lang="en-US" sz="1000" dirty="0" err="1">
                <a:latin typeface="Arial"/>
                <a:ea typeface="SimSun"/>
                <a:cs typeface="Arial"/>
              </a:rPr>
              <a:t>parcial</a:t>
            </a:r>
            <a:r>
              <a:rPr lang="en-US" sz="1000" dirty="0">
                <a:latin typeface="Arial"/>
                <a:ea typeface="SimSun"/>
                <a:cs typeface="Arial"/>
              </a:rPr>
              <a:t> </a:t>
            </a:r>
            <a:r>
              <a:rPr lang="en-US" sz="1000" dirty="0" err="1">
                <a:latin typeface="Arial"/>
                <a:ea typeface="SimSun"/>
                <a:cs typeface="Arial"/>
              </a:rPr>
              <a:t>para</a:t>
            </a:r>
            <a:r>
              <a:rPr lang="en-US" sz="1000" dirty="0">
                <a:latin typeface="Arial"/>
                <a:ea typeface="SimSun"/>
                <a:cs typeface="Arial"/>
              </a:rPr>
              <a:t> </a:t>
            </a:r>
            <a:r>
              <a:rPr lang="en-US" sz="1000" dirty="0" err="1">
                <a:latin typeface="Arial"/>
                <a:ea typeface="SimSun"/>
                <a:cs typeface="Arial"/>
              </a:rPr>
              <a:t>cada</a:t>
            </a:r>
            <a:r>
              <a:rPr lang="en-US" sz="1000" dirty="0">
                <a:latin typeface="Arial"/>
                <a:ea typeface="SimSun"/>
                <a:cs typeface="Arial"/>
              </a:rPr>
              <a:t> </a:t>
            </a:r>
            <a:r>
              <a:rPr lang="en-US" sz="1000" dirty="0" err="1">
                <a:latin typeface="Arial"/>
                <a:ea typeface="SimSun"/>
                <a:cs typeface="Arial"/>
              </a:rPr>
              <a:t>domínio</a:t>
            </a:r>
            <a:r>
              <a:rPr lang="en-US" sz="1000" dirty="0">
                <a:latin typeface="Arial"/>
                <a:ea typeface="SimSun"/>
                <a:cs typeface="Arial"/>
              </a:rPr>
              <a:t> da </a:t>
            </a:r>
            <a:r>
              <a:rPr lang="en-US" sz="1000" dirty="0" err="1">
                <a:latin typeface="Arial"/>
                <a:ea typeface="SimSun"/>
                <a:cs typeface="Arial"/>
              </a:rPr>
              <a:t>floresta</a:t>
            </a:r>
            <a:r>
              <a:rPr lang="en-US" sz="1000" dirty="0">
                <a:latin typeface="Arial"/>
                <a:ea typeface="SimSun"/>
                <a:cs typeface="Arial"/>
              </a:rPr>
              <a:t>. O </a:t>
            </a:r>
            <a:r>
              <a:rPr lang="en-US" sz="1000" dirty="0" err="1">
                <a:latin typeface="Arial"/>
                <a:ea typeface="SimSun"/>
                <a:cs typeface="Arial"/>
              </a:rPr>
              <a:t>controlador</a:t>
            </a:r>
            <a:r>
              <a:rPr lang="en-US" sz="1000" dirty="0">
                <a:latin typeface="Arial"/>
                <a:ea typeface="SimSun"/>
                <a:cs typeface="Arial"/>
              </a:rPr>
              <a:t> de </a:t>
            </a:r>
            <a:r>
              <a:rPr lang="en-US" sz="1000" dirty="0" err="1">
                <a:latin typeface="Arial"/>
                <a:ea typeface="SimSun"/>
                <a:cs typeface="Arial"/>
              </a:rPr>
              <a:t>domínio</a:t>
            </a:r>
            <a:r>
              <a:rPr lang="en-US" sz="1000" dirty="0">
                <a:latin typeface="Arial"/>
                <a:ea typeface="SimSun"/>
                <a:cs typeface="Arial"/>
              </a:rPr>
              <a:t> </a:t>
            </a:r>
            <a:r>
              <a:rPr lang="en-US" sz="1000" dirty="0" err="1">
                <a:latin typeface="Arial"/>
                <a:ea typeface="SimSun"/>
                <a:cs typeface="Arial"/>
              </a:rPr>
              <a:t>não</a:t>
            </a:r>
            <a:r>
              <a:rPr lang="en-US" sz="1000" dirty="0">
                <a:latin typeface="Arial"/>
                <a:ea typeface="SimSun"/>
                <a:cs typeface="Arial"/>
              </a:rPr>
              <a:t> </a:t>
            </a:r>
            <a:r>
              <a:rPr lang="en-US" sz="1000" dirty="0" err="1">
                <a:latin typeface="Arial"/>
                <a:ea typeface="SimSun"/>
                <a:cs typeface="Arial"/>
              </a:rPr>
              <a:t>precisa</a:t>
            </a:r>
            <a:r>
              <a:rPr lang="en-US" sz="1000" dirty="0">
                <a:latin typeface="Arial"/>
                <a:ea typeface="SimSun"/>
                <a:cs typeface="Arial"/>
              </a:rPr>
              <a:t> do </a:t>
            </a:r>
            <a:r>
              <a:rPr lang="en-US" sz="1000" dirty="0" err="1">
                <a:latin typeface="Arial"/>
                <a:ea typeface="SimSun"/>
                <a:cs typeface="Arial"/>
              </a:rPr>
              <a:t>conjunto</a:t>
            </a:r>
            <a:r>
              <a:rPr lang="en-US" sz="1000" dirty="0">
                <a:latin typeface="Arial"/>
                <a:ea typeface="SimSun"/>
                <a:cs typeface="Arial"/>
              </a:rPr>
              <a:t> de </a:t>
            </a:r>
            <a:r>
              <a:rPr lang="en-US" sz="1000" dirty="0" err="1">
                <a:latin typeface="Arial"/>
                <a:ea typeface="SimSun"/>
                <a:cs typeface="Arial"/>
              </a:rPr>
              <a:t>atributos</a:t>
            </a:r>
            <a:r>
              <a:rPr lang="en-US" sz="1000" dirty="0">
                <a:latin typeface="Arial"/>
                <a:ea typeface="SimSun"/>
                <a:cs typeface="Arial"/>
              </a:rPr>
              <a:t> </a:t>
            </a:r>
            <a:r>
              <a:rPr lang="en-US" sz="1000" dirty="0" err="1">
                <a:latin typeface="Arial"/>
                <a:ea typeface="SimSun"/>
                <a:cs typeface="Arial"/>
              </a:rPr>
              <a:t>parcial</a:t>
            </a:r>
            <a:r>
              <a:rPr lang="en-US" sz="1000" dirty="0">
                <a:latin typeface="Arial"/>
                <a:ea typeface="SimSun"/>
                <a:cs typeface="Arial"/>
              </a:rPr>
              <a:t> </a:t>
            </a:r>
            <a:r>
              <a:rPr lang="en-US" sz="1000" dirty="0" err="1">
                <a:latin typeface="Arial"/>
                <a:ea typeface="SimSun"/>
                <a:cs typeface="Arial"/>
              </a:rPr>
              <a:t>para</a:t>
            </a:r>
            <a:r>
              <a:rPr lang="en-US" sz="1000" dirty="0">
                <a:latin typeface="Arial"/>
                <a:ea typeface="SimSun"/>
                <a:cs typeface="Arial"/>
              </a:rPr>
              <a:t> </a:t>
            </a:r>
            <a:r>
              <a:rPr lang="en-US" sz="1000" dirty="0" err="1">
                <a:latin typeface="Arial"/>
                <a:ea typeface="SimSun"/>
                <a:cs typeface="Arial"/>
              </a:rPr>
              <a:t>seu</a:t>
            </a:r>
            <a:r>
              <a:rPr lang="en-US" sz="1000" dirty="0">
                <a:latin typeface="Arial"/>
                <a:ea typeface="SimSun"/>
                <a:cs typeface="Arial"/>
              </a:rPr>
              <a:t> </a:t>
            </a:r>
            <a:r>
              <a:rPr lang="en-US" sz="1000" dirty="0" err="1">
                <a:latin typeface="Arial"/>
                <a:ea typeface="SimSun"/>
                <a:cs typeface="Arial"/>
              </a:rPr>
              <a:t>próprio</a:t>
            </a:r>
            <a:r>
              <a:rPr lang="en-US" sz="1000" dirty="0">
                <a:latin typeface="Arial"/>
                <a:ea typeface="SimSun"/>
                <a:cs typeface="Arial"/>
              </a:rPr>
              <a:t> </a:t>
            </a:r>
            <a:r>
              <a:rPr lang="en-US" sz="1000" dirty="0" err="1">
                <a:latin typeface="Arial"/>
                <a:ea typeface="SimSun"/>
                <a:cs typeface="Arial"/>
              </a:rPr>
              <a:t>domínio</a:t>
            </a:r>
            <a:r>
              <a:rPr lang="en-US" sz="1000" dirty="0">
                <a:latin typeface="Arial"/>
                <a:ea typeface="SimSun"/>
                <a:cs typeface="Arial"/>
              </a:rPr>
              <a:t>, </a:t>
            </a:r>
            <a:r>
              <a:rPr lang="en-US" sz="1000" dirty="0" err="1">
                <a:latin typeface="Arial"/>
                <a:ea typeface="SimSun"/>
                <a:cs typeface="Arial"/>
              </a:rPr>
              <a:t>pois</a:t>
            </a:r>
            <a:r>
              <a:rPr lang="en-US" sz="1000" dirty="0">
                <a:latin typeface="Arial"/>
                <a:ea typeface="SimSun"/>
                <a:cs typeface="Arial"/>
              </a:rPr>
              <a:t> </a:t>
            </a:r>
            <a:r>
              <a:rPr lang="en-US" sz="1000" dirty="0" err="1">
                <a:latin typeface="Arial"/>
                <a:ea typeface="SimSun"/>
                <a:cs typeface="Arial"/>
              </a:rPr>
              <a:t>já</a:t>
            </a:r>
            <a:r>
              <a:rPr lang="en-US" sz="1000" dirty="0">
                <a:latin typeface="Arial"/>
                <a:ea typeface="SimSun"/>
                <a:cs typeface="Arial"/>
              </a:rPr>
              <a:t> </a:t>
            </a:r>
            <a:r>
              <a:rPr lang="en-US" sz="1000" dirty="0" err="1">
                <a:latin typeface="Arial"/>
                <a:ea typeface="SimSun"/>
                <a:cs typeface="Arial"/>
              </a:rPr>
              <a:t>possui</a:t>
            </a:r>
            <a:r>
              <a:rPr lang="en-US" sz="1000" dirty="0">
                <a:latin typeface="Arial"/>
                <a:ea typeface="SimSun"/>
                <a:cs typeface="Arial"/>
              </a:rPr>
              <a:t> a </a:t>
            </a:r>
            <a:r>
              <a:rPr lang="en-US" sz="1000" dirty="0" err="1">
                <a:latin typeface="Arial"/>
                <a:ea typeface="SimSun"/>
                <a:cs typeface="Arial"/>
              </a:rPr>
              <a:t>cópia</a:t>
            </a:r>
            <a:r>
              <a:rPr lang="en-US" sz="1000" dirty="0">
                <a:latin typeface="Arial"/>
                <a:ea typeface="SimSun"/>
                <a:cs typeface="Arial"/>
              </a:rPr>
              <a:t> </a:t>
            </a:r>
            <a:r>
              <a:rPr lang="en-US" sz="1000" dirty="0" err="1">
                <a:latin typeface="Arial"/>
                <a:ea typeface="SimSun"/>
                <a:cs typeface="Arial"/>
              </a:rPr>
              <a:t>completa</a:t>
            </a:r>
            <a:r>
              <a:rPr lang="en-US" sz="1000" dirty="0">
                <a:latin typeface="Arial"/>
                <a:ea typeface="SimSun"/>
                <a:cs typeface="Arial"/>
              </a:rPr>
              <a:t> do </a:t>
            </a:r>
            <a:r>
              <a:rPr lang="en-US" sz="1000" dirty="0" err="1">
                <a:latin typeface="Arial"/>
                <a:ea typeface="SimSun"/>
                <a:cs typeface="Arial"/>
              </a:rPr>
              <a:t>banco</a:t>
            </a:r>
            <a:r>
              <a:rPr lang="en-US" sz="1000" dirty="0">
                <a:latin typeface="Arial"/>
                <a:ea typeface="SimSun"/>
                <a:cs typeface="Arial"/>
              </a:rPr>
              <a:t> de dados do </a:t>
            </a:r>
            <a:r>
              <a:rPr lang="en-US" sz="1000" dirty="0" err="1">
                <a:latin typeface="Arial"/>
                <a:ea typeface="SimSun"/>
                <a:cs typeface="Arial"/>
              </a:rPr>
              <a:t>domínio</a:t>
            </a:r>
            <a:r>
              <a:rPr lang="en-US" sz="1000" dirty="0">
                <a:latin typeface="Arial"/>
                <a:ea typeface="SimSun"/>
                <a:cs typeface="Arial"/>
              </a:rPr>
              <a:t>, e </a:t>
            </a:r>
            <a:r>
              <a:rPr lang="en-US" sz="1000" dirty="0" err="1">
                <a:latin typeface="Arial"/>
                <a:ea typeface="SimSun"/>
                <a:cs typeface="Arial"/>
              </a:rPr>
              <a:t>precisa</a:t>
            </a:r>
            <a:r>
              <a:rPr lang="en-US" sz="1000" dirty="0">
                <a:latin typeface="Arial"/>
                <a:ea typeface="SimSun"/>
                <a:cs typeface="Arial"/>
              </a:rPr>
              <a:t> </a:t>
            </a:r>
            <a:r>
              <a:rPr lang="en-US" sz="1000" dirty="0" err="1">
                <a:latin typeface="Arial"/>
                <a:ea typeface="SimSun"/>
                <a:cs typeface="Arial"/>
              </a:rPr>
              <a:t>apenas</a:t>
            </a:r>
            <a:r>
              <a:rPr lang="en-US" sz="1000" dirty="0">
                <a:latin typeface="Arial"/>
                <a:ea typeface="SimSun"/>
                <a:cs typeface="Arial"/>
              </a:rPr>
              <a:t> das </a:t>
            </a:r>
            <a:r>
              <a:rPr lang="en-US" sz="1000" dirty="0" err="1">
                <a:latin typeface="Arial"/>
                <a:ea typeface="SimSun"/>
                <a:cs typeface="Arial"/>
              </a:rPr>
              <a:t>alterações</a:t>
            </a:r>
            <a:r>
              <a:rPr lang="en-US" sz="1000" dirty="0">
                <a:latin typeface="Arial"/>
                <a:ea typeface="SimSun"/>
                <a:cs typeface="Arial"/>
              </a:rPr>
              <a:t> </a:t>
            </a:r>
            <a:r>
              <a:rPr lang="en-US" sz="1000" dirty="0" err="1">
                <a:latin typeface="Arial"/>
                <a:ea typeface="SimSun"/>
                <a:cs typeface="Arial"/>
              </a:rPr>
              <a:t>feitas</a:t>
            </a:r>
            <a:r>
              <a:rPr lang="en-US" sz="1000" dirty="0">
                <a:latin typeface="Arial"/>
                <a:ea typeface="SimSun"/>
                <a:cs typeface="Arial"/>
              </a:rPr>
              <a:t> </a:t>
            </a:r>
            <a:r>
              <a:rPr lang="en-US" sz="1000" dirty="0" err="1">
                <a:latin typeface="Arial"/>
                <a:ea typeface="SimSun"/>
                <a:cs typeface="Arial"/>
              </a:rPr>
              <a:t>em</a:t>
            </a:r>
            <a:r>
              <a:rPr lang="en-US" sz="1000" dirty="0">
                <a:latin typeface="Arial"/>
                <a:ea typeface="SimSun"/>
                <a:cs typeface="Arial"/>
              </a:rPr>
              <a:t> outros </a:t>
            </a:r>
            <a:r>
              <a:rPr lang="en-US" sz="1000" dirty="0" err="1">
                <a:latin typeface="Arial"/>
                <a:ea typeface="SimSun"/>
                <a:cs typeface="Arial"/>
              </a:rPr>
              <a:t>domínios</a:t>
            </a:r>
            <a:r>
              <a:rPr lang="en-US" sz="1000" dirty="0">
                <a:latin typeface="Arial"/>
                <a:ea typeface="SimSun"/>
                <a:cs typeface="Arial"/>
              </a:rPr>
              <a:t>. É </a:t>
            </a:r>
            <a:r>
              <a:rPr lang="en-US" sz="1000" dirty="0" err="1">
                <a:latin typeface="Arial"/>
                <a:ea typeface="SimSun"/>
                <a:cs typeface="Arial"/>
              </a:rPr>
              <a:t>por</a:t>
            </a:r>
            <a:r>
              <a:rPr lang="en-US" sz="1000" dirty="0">
                <a:latin typeface="Arial"/>
                <a:ea typeface="SimSun"/>
                <a:cs typeface="Arial"/>
              </a:rPr>
              <a:t> </a:t>
            </a:r>
            <a:r>
              <a:rPr lang="en-US" sz="1000" dirty="0" err="1">
                <a:latin typeface="Arial"/>
                <a:ea typeface="SimSun"/>
                <a:cs typeface="Arial"/>
              </a:rPr>
              <a:t>isso</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a:t>
            </a:r>
            <a:r>
              <a:rPr lang="en-US" sz="1000" dirty="0" err="1">
                <a:latin typeface="Arial"/>
                <a:ea typeface="SimSun"/>
                <a:cs typeface="Arial"/>
              </a:rPr>
              <a:t>em</a:t>
            </a:r>
            <a:r>
              <a:rPr lang="en-US" sz="1000" dirty="0">
                <a:latin typeface="Arial"/>
                <a:ea typeface="SimSun"/>
                <a:cs typeface="Arial"/>
              </a:rPr>
              <a:t> um </a:t>
            </a:r>
            <a:r>
              <a:rPr lang="en-US" sz="1000" dirty="0" err="1">
                <a:latin typeface="Arial"/>
                <a:ea typeface="SimSun"/>
                <a:cs typeface="Arial"/>
              </a:rPr>
              <a:t>ambiente</a:t>
            </a:r>
            <a:r>
              <a:rPr lang="en-US" sz="1000" dirty="0">
                <a:latin typeface="Arial"/>
                <a:ea typeface="SimSun"/>
                <a:cs typeface="Arial"/>
              </a:rPr>
              <a:t> de </a:t>
            </a:r>
            <a:r>
              <a:rPr lang="en-US" sz="1000" dirty="0" err="1">
                <a:latin typeface="Arial"/>
                <a:ea typeface="SimSun"/>
                <a:cs typeface="Arial"/>
              </a:rPr>
              <a:t>domínio</a:t>
            </a:r>
            <a:r>
              <a:rPr lang="en-US" sz="1000" dirty="0">
                <a:latin typeface="Arial"/>
                <a:ea typeface="SimSun"/>
                <a:cs typeface="Arial"/>
              </a:rPr>
              <a:t> </a:t>
            </a:r>
            <a:r>
              <a:rPr lang="en-US" sz="1000" dirty="0" err="1">
                <a:latin typeface="Arial"/>
                <a:ea typeface="SimSun"/>
                <a:cs typeface="Arial"/>
              </a:rPr>
              <a:t>único</a:t>
            </a:r>
            <a:r>
              <a:rPr lang="en-US" sz="1000" dirty="0">
                <a:latin typeface="Arial"/>
                <a:ea typeface="SimSun"/>
                <a:cs typeface="Arial"/>
              </a:rPr>
              <a:t>, </a:t>
            </a:r>
            <a:r>
              <a:rPr lang="en-US" sz="1000" dirty="0" err="1">
                <a:latin typeface="Arial"/>
                <a:ea typeface="SimSun"/>
                <a:cs typeface="Arial"/>
              </a:rPr>
              <a:t>tornar</a:t>
            </a:r>
            <a:r>
              <a:rPr lang="en-US" sz="1000" dirty="0">
                <a:latin typeface="Arial"/>
                <a:ea typeface="SimSun"/>
                <a:cs typeface="Arial"/>
              </a:rPr>
              <a:t> </a:t>
            </a:r>
            <a:r>
              <a:rPr lang="en-US" sz="1000" dirty="0" err="1">
                <a:latin typeface="Arial"/>
                <a:ea typeface="SimSun"/>
                <a:cs typeface="Arial"/>
              </a:rPr>
              <a:t>cada</a:t>
            </a:r>
            <a:r>
              <a:rPr lang="en-US" sz="1000" dirty="0">
                <a:latin typeface="Arial"/>
                <a:ea typeface="SimSun"/>
                <a:cs typeface="Arial"/>
              </a:rPr>
              <a:t> </a:t>
            </a:r>
            <a:r>
              <a:rPr lang="en-US" sz="1000" dirty="0" err="1">
                <a:latin typeface="Arial"/>
                <a:ea typeface="SimSun"/>
                <a:cs typeface="Arial"/>
              </a:rPr>
              <a:t>controlador</a:t>
            </a:r>
            <a:r>
              <a:rPr lang="en-US" sz="1000" dirty="0">
                <a:latin typeface="Arial"/>
                <a:ea typeface="SimSun"/>
                <a:cs typeface="Arial"/>
              </a:rPr>
              <a:t> de </a:t>
            </a:r>
            <a:r>
              <a:rPr lang="en-US" sz="1000" dirty="0" err="1">
                <a:latin typeface="Arial"/>
                <a:ea typeface="SimSun"/>
                <a:cs typeface="Arial"/>
              </a:rPr>
              <a:t>domínio</a:t>
            </a:r>
            <a:r>
              <a:rPr lang="en-US" sz="1000" dirty="0">
                <a:latin typeface="Arial"/>
                <a:ea typeface="SimSun"/>
                <a:cs typeface="Arial"/>
              </a:rPr>
              <a:t> um </a:t>
            </a:r>
            <a:r>
              <a:rPr lang="en-US" sz="1000" dirty="0" err="1">
                <a:latin typeface="Arial"/>
                <a:ea typeface="SimSun"/>
                <a:cs typeface="Arial"/>
              </a:rPr>
              <a:t>servidor</a:t>
            </a:r>
            <a:r>
              <a:rPr lang="en-US" sz="1000" dirty="0">
                <a:latin typeface="Arial"/>
                <a:ea typeface="SimSun"/>
                <a:cs typeface="Arial"/>
              </a:rPr>
              <a:t> de </a:t>
            </a:r>
            <a:r>
              <a:rPr lang="en-US" sz="1000" dirty="0" err="1">
                <a:latin typeface="Arial"/>
                <a:ea typeface="SimSun"/>
                <a:cs typeface="Arial"/>
              </a:rPr>
              <a:t>catálogo</a:t>
            </a:r>
            <a:r>
              <a:rPr lang="en-US" sz="1000" dirty="0">
                <a:latin typeface="Arial"/>
                <a:ea typeface="SimSun"/>
                <a:cs typeface="Arial"/>
              </a:rPr>
              <a:t> global </a:t>
            </a:r>
            <a:r>
              <a:rPr lang="en-US" sz="1000" dirty="0" err="1">
                <a:latin typeface="Arial"/>
                <a:ea typeface="SimSun"/>
                <a:cs typeface="Arial"/>
              </a:rPr>
              <a:t>não</a:t>
            </a:r>
            <a:r>
              <a:rPr lang="en-US" sz="1000" dirty="0">
                <a:latin typeface="Arial"/>
                <a:ea typeface="SimSun"/>
                <a:cs typeface="Arial"/>
              </a:rPr>
              <a:t> </a:t>
            </a:r>
            <a:r>
              <a:rPr lang="en-US" sz="1000" dirty="0" err="1">
                <a:latin typeface="Arial"/>
                <a:ea typeface="SimSun"/>
                <a:cs typeface="Arial"/>
              </a:rPr>
              <a:t>adiciona</a:t>
            </a:r>
            <a:r>
              <a:rPr lang="en-US" sz="1000" dirty="0">
                <a:latin typeface="Arial"/>
                <a:ea typeface="SimSun"/>
                <a:cs typeface="Arial"/>
              </a:rPr>
              <a:t> </a:t>
            </a:r>
            <a:r>
              <a:rPr lang="en-US" sz="1000" dirty="0" err="1">
                <a:latin typeface="Arial"/>
                <a:ea typeface="SimSun"/>
                <a:cs typeface="Arial"/>
              </a:rPr>
              <a:t>replicação</a:t>
            </a:r>
            <a:r>
              <a:rPr lang="en-US" sz="1000" dirty="0">
                <a:latin typeface="Arial"/>
                <a:ea typeface="SimSun"/>
                <a:cs typeface="Arial"/>
              </a:rPr>
              <a:t> </a:t>
            </a:r>
            <a:r>
              <a:rPr lang="en-US" sz="1000" dirty="0" err="1">
                <a:latin typeface="Arial"/>
                <a:ea typeface="SimSun"/>
                <a:cs typeface="Arial"/>
              </a:rPr>
              <a:t>significativa</a:t>
            </a:r>
            <a:r>
              <a:rPr lang="en-US" sz="1000" dirty="0">
                <a:latin typeface="Arial"/>
                <a:ea typeface="SimSun"/>
                <a:cs typeface="Arial"/>
              </a:rPr>
              <a:t>.</a:t>
            </a:r>
          </a:p>
          <a:p>
            <a:pPr>
              <a:lnSpc>
                <a:spcPct val="115000"/>
              </a:lnSpc>
            </a:pPr>
            <a:r>
              <a:rPr lang="en-US" sz="1000" b="1" dirty="0" err="1">
                <a:latin typeface="Arial"/>
                <a:ea typeface="SimSun"/>
                <a:cs typeface="Arial"/>
              </a:rPr>
              <a:t>Pergunta</a:t>
            </a:r>
            <a:endParaRPr lang="en-US" sz="1000" dirty="0">
              <a:latin typeface="Arial"/>
              <a:ea typeface="SimSun"/>
              <a:cs typeface="Arial"/>
            </a:endParaRPr>
          </a:p>
          <a:p>
            <a:pPr>
              <a:lnSpc>
                <a:spcPct val="115000"/>
              </a:lnSpc>
              <a:spcAft>
                <a:spcPts val="1000"/>
              </a:spcAft>
            </a:pPr>
            <a:r>
              <a:rPr lang="en-US" sz="1000" dirty="0">
                <a:latin typeface="Arial"/>
                <a:ea typeface="SimSun"/>
                <a:cs typeface="Arial"/>
              </a:rPr>
              <a:t>Um </a:t>
            </a:r>
            <a:r>
              <a:rPr lang="en-US" sz="1000" dirty="0" err="1">
                <a:latin typeface="Arial"/>
                <a:ea typeface="SimSun"/>
                <a:cs typeface="Arial"/>
              </a:rPr>
              <a:t>controlador</a:t>
            </a:r>
            <a:r>
              <a:rPr lang="en-US" sz="1000" dirty="0">
                <a:latin typeface="Arial"/>
                <a:ea typeface="SimSun"/>
                <a:cs typeface="Arial"/>
              </a:rPr>
              <a:t> de </a:t>
            </a:r>
            <a:r>
              <a:rPr lang="en-US" sz="1000" dirty="0" err="1">
                <a:latin typeface="Arial"/>
                <a:ea typeface="SimSun"/>
                <a:cs typeface="Arial"/>
              </a:rPr>
              <a:t>domínio</a:t>
            </a:r>
            <a:r>
              <a:rPr lang="en-US" sz="1000" dirty="0">
                <a:latin typeface="Arial"/>
                <a:ea typeface="SimSun"/>
                <a:cs typeface="Arial"/>
              </a:rPr>
              <a:t> </a:t>
            </a:r>
            <a:r>
              <a:rPr lang="en-US" sz="1000" dirty="0" err="1">
                <a:latin typeface="Arial"/>
                <a:ea typeface="SimSun"/>
                <a:cs typeface="Arial"/>
              </a:rPr>
              <a:t>deveria</a:t>
            </a:r>
            <a:r>
              <a:rPr lang="en-US" sz="1000" dirty="0">
                <a:latin typeface="Arial"/>
                <a:ea typeface="SimSun"/>
                <a:cs typeface="Arial"/>
              </a:rPr>
              <a:t> </a:t>
            </a:r>
            <a:r>
              <a:rPr lang="en-US" sz="1000" dirty="0" err="1">
                <a:latin typeface="Arial"/>
                <a:ea typeface="SimSun"/>
                <a:cs typeface="Arial"/>
              </a:rPr>
              <a:t>ser</a:t>
            </a:r>
            <a:r>
              <a:rPr lang="en-US" sz="1000" dirty="0">
                <a:latin typeface="Arial"/>
                <a:ea typeface="SimSun"/>
                <a:cs typeface="Arial"/>
              </a:rPr>
              <a:t> um </a:t>
            </a:r>
            <a:r>
              <a:rPr lang="en-US" sz="1000" dirty="0" err="1">
                <a:latin typeface="Arial"/>
                <a:ea typeface="SimSun"/>
                <a:cs typeface="Arial"/>
              </a:rPr>
              <a:t>catálogo</a:t>
            </a:r>
            <a:r>
              <a:rPr lang="en-US" sz="1000" dirty="0">
                <a:latin typeface="Arial"/>
                <a:ea typeface="SimSun"/>
                <a:cs typeface="Arial"/>
              </a:rPr>
              <a:t> global?</a:t>
            </a:r>
          </a:p>
          <a:p>
            <a:pPr>
              <a:lnSpc>
                <a:spcPct val="115000"/>
              </a:lnSpc>
            </a:pPr>
            <a:r>
              <a:rPr lang="en-US" sz="1000" b="1" dirty="0" err="1">
                <a:latin typeface="Arial"/>
                <a:ea typeface="SimSun"/>
                <a:cs typeface="Arial"/>
              </a:rPr>
              <a:t>Resposta</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Cada</a:t>
            </a:r>
            <a:r>
              <a:rPr lang="en-US" sz="1000" dirty="0">
                <a:latin typeface="Arial"/>
                <a:ea typeface="SimSun"/>
                <a:cs typeface="Arial"/>
              </a:rPr>
              <a:t> </a:t>
            </a:r>
            <a:r>
              <a:rPr lang="en-US" sz="1000" dirty="0" err="1">
                <a:latin typeface="Arial"/>
                <a:ea typeface="SimSun"/>
                <a:cs typeface="Arial"/>
              </a:rPr>
              <a:t>controlador</a:t>
            </a:r>
            <a:r>
              <a:rPr lang="en-US" sz="1000" dirty="0">
                <a:latin typeface="Arial"/>
                <a:ea typeface="SimSun"/>
                <a:cs typeface="Arial"/>
              </a:rPr>
              <a:t> de </a:t>
            </a:r>
            <a:r>
              <a:rPr lang="en-US" sz="1000" dirty="0" err="1">
                <a:latin typeface="Arial"/>
                <a:ea typeface="SimSun"/>
                <a:cs typeface="Arial"/>
              </a:rPr>
              <a:t>domínio</a:t>
            </a:r>
            <a:r>
              <a:rPr lang="en-US" sz="1000" dirty="0">
                <a:latin typeface="Arial"/>
                <a:ea typeface="SimSun"/>
                <a:cs typeface="Arial"/>
              </a:rPr>
              <a:t> </a:t>
            </a:r>
            <a:r>
              <a:rPr lang="en-US" sz="1000" dirty="0" err="1">
                <a:latin typeface="Arial"/>
                <a:ea typeface="SimSun"/>
                <a:cs typeface="Arial"/>
              </a:rPr>
              <a:t>deveria</a:t>
            </a:r>
            <a:r>
              <a:rPr lang="en-US" sz="1000" dirty="0">
                <a:latin typeface="Arial"/>
                <a:ea typeface="SimSun"/>
                <a:cs typeface="Arial"/>
              </a:rPr>
              <a:t> </a:t>
            </a:r>
            <a:r>
              <a:rPr lang="en-US" sz="1000" dirty="0" err="1">
                <a:latin typeface="Arial"/>
                <a:ea typeface="SimSun"/>
                <a:cs typeface="Arial"/>
              </a:rPr>
              <a:t>ser</a:t>
            </a:r>
            <a:r>
              <a:rPr lang="en-US" sz="1000" dirty="0">
                <a:latin typeface="Arial"/>
                <a:ea typeface="SimSun"/>
                <a:cs typeface="Arial"/>
              </a:rPr>
              <a:t> um </a:t>
            </a:r>
            <a:r>
              <a:rPr lang="en-US" sz="1000" dirty="0" err="1">
                <a:latin typeface="Arial"/>
                <a:ea typeface="SimSun"/>
                <a:cs typeface="Arial"/>
              </a:rPr>
              <a:t>catálogo</a:t>
            </a:r>
            <a:r>
              <a:rPr lang="en-US" sz="1000" dirty="0">
                <a:latin typeface="Arial"/>
                <a:ea typeface="SimSun"/>
                <a:cs typeface="Arial"/>
              </a:rPr>
              <a:t> global. (</a:t>
            </a:r>
            <a:r>
              <a:rPr lang="en-US" sz="1000" dirty="0" err="1">
                <a:latin typeface="Arial"/>
                <a:ea typeface="SimSun"/>
                <a:cs typeface="Arial"/>
              </a:rPr>
              <a:t>Em</a:t>
            </a:r>
            <a:r>
              <a:rPr lang="en-US" sz="1000" dirty="0">
                <a:latin typeface="Arial"/>
                <a:ea typeface="SimSun"/>
                <a:cs typeface="Arial"/>
              </a:rPr>
              <a:t> </a:t>
            </a:r>
            <a:r>
              <a:rPr lang="en-US" sz="1000" dirty="0" err="1">
                <a:latin typeface="Arial"/>
                <a:ea typeface="SimSun"/>
                <a:cs typeface="Arial"/>
              </a:rPr>
              <a:t>algumas</a:t>
            </a:r>
            <a:r>
              <a:rPr lang="en-US" sz="1000" dirty="0">
                <a:latin typeface="Arial"/>
                <a:ea typeface="SimSun"/>
                <a:cs typeface="Arial"/>
              </a:rPr>
              <a:t> </a:t>
            </a:r>
            <a:r>
              <a:rPr lang="en-US" sz="1000" dirty="0" err="1">
                <a:latin typeface="Arial"/>
                <a:ea typeface="SimSun"/>
                <a:cs typeface="Arial"/>
              </a:rPr>
              <a:t>situações</a:t>
            </a:r>
            <a:r>
              <a:rPr lang="en-US" sz="1000" dirty="0">
                <a:latin typeface="Arial"/>
                <a:ea typeface="SimSun"/>
                <a:cs typeface="Arial"/>
              </a:rPr>
              <a:t> </a:t>
            </a:r>
            <a:r>
              <a:rPr lang="en-US" sz="1000" dirty="0" err="1">
                <a:latin typeface="Arial"/>
                <a:ea typeface="SimSun"/>
                <a:cs typeface="Arial"/>
              </a:rPr>
              <a:t>extremas</a:t>
            </a:r>
            <a:r>
              <a:rPr lang="en-US" sz="1000" dirty="0">
                <a:latin typeface="Arial"/>
                <a:ea typeface="SimSun"/>
                <a:cs typeface="Arial"/>
              </a:rPr>
              <a:t>, </a:t>
            </a:r>
            <a:r>
              <a:rPr lang="en-US" sz="1000" dirty="0" err="1">
                <a:latin typeface="Arial"/>
                <a:ea typeface="SimSun"/>
                <a:cs typeface="Arial"/>
              </a:rPr>
              <a:t>pode</a:t>
            </a:r>
            <a:r>
              <a:rPr lang="en-US" sz="1000" dirty="0">
                <a:latin typeface="Arial"/>
                <a:ea typeface="SimSun"/>
                <a:cs typeface="Arial"/>
              </a:rPr>
              <a:t> </a:t>
            </a:r>
            <a:r>
              <a:rPr lang="en-US" sz="1000" dirty="0" err="1">
                <a:latin typeface="Arial"/>
                <a:ea typeface="SimSun"/>
                <a:cs typeface="Arial"/>
              </a:rPr>
              <a:t>haver</a:t>
            </a:r>
            <a:r>
              <a:rPr lang="en-US" sz="1000" dirty="0">
                <a:latin typeface="Arial"/>
                <a:ea typeface="SimSun"/>
                <a:cs typeface="Arial"/>
              </a:rPr>
              <a:t> um </a:t>
            </a:r>
            <a:r>
              <a:rPr lang="en-US" sz="1000" dirty="0" err="1">
                <a:latin typeface="Arial"/>
                <a:ea typeface="SimSun"/>
                <a:cs typeface="Arial"/>
              </a:rPr>
              <a:t>motivo</a:t>
            </a:r>
            <a:r>
              <a:rPr lang="en-US" sz="1000" dirty="0">
                <a:latin typeface="Arial"/>
                <a:ea typeface="SimSun"/>
                <a:cs typeface="Arial"/>
              </a:rPr>
              <a:t> </a:t>
            </a:r>
            <a:r>
              <a:rPr lang="en-US" sz="1000" dirty="0" err="1">
                <a:latin typeface="Arial"/>
                <a:ea typeface="SimSun"/>
                <a:cs typeface="Arial"/>
              </a:rPr>
              <a:t>para</a:t>
            </a:r>
            <a:r>
              <a:rPr lang="en-US" sz="1000" dirty="0">
                <a:latin typeface="Arial"/>
                <a:ea typeface="SimSun"/>
                <a:cs typeface="Arial"/>
              </a:rPr>
              <a:t> </a:t>
            </a:r>
            <a:r>
              <a:rPr lang="en-US" sz="1000" dirty="0" err="1">
                <a:latin typeface="Arial"/>
                <a:ea typeface="SimSun"/>
                <a:cs typeface="Arial"/>
              </a:rPr>
              <a:t>não</a:t>
            </a:r>
            <a:r>
              <a:rPr lang="en-US" sz="1000" dirty="0">
                <a:latin typeface="Arial"/>
                <a:ea typeface="SimSun"/>
                <a:cs typeface="Arial"/>
              </a:rPr>
              <a:t> </a:t>
            </a:r>
            <a:r>
              <a:rPr lang="en-US" sz="1000" dirty="0" err="1">
                <a:latin typeface="Arial"/>
                <a:ea typeface="SimSun"/>
                <a:cs typeface="Arial"/>
              </a:rPr>
              <a:t>fazê</a:t>
            </a:r>
            <a:r>
              <a:rPr lang="en-US" sz="1000" dirty="0">
                <a:latin typeface="Arial"/>
                <a:ea typeface="SimSun"/>
                <a:cs typeface="Arial"/>
              </a:rPr>
              <a:t>-lo.) </a:t>
            </a:r>
            <a:r>
              <a:rPr lang="en-US" sz="1000" dirty="0" err="1">
                <a:latin typeface="Arial"/>
                <a:ea typeface="SimSun"/>
                <a:cs typeface="Arial"/>
              </a:rPr>
              <a:t>Entretanto</a:t>
            </a:r>
            <a:r>
              <a:rPr lang="en-US" sz="1000" dirty="0">
                <a:latin typeface="Arial"/>
                <a:ea typeface="SimSun"/>
                <a:cs typeface="Arial"/>
              </a:rPr>
              <a:t>, as </a:t>
            </a:r>
            <a:r>
              <a:rPr lang="en-US" sz="1000" dirty="0" err="1">
                <a:latin typeface="Arial"/>
                <a:ea typeface="SimSun"/>
                <a:cs typeface="Arial"/>
              </a:rPr>
              <a:t>organizações</a:t>
            </a:r>
            <a:r>
              <a:rPr lang="en-US" sz="1000" dirty="0">
                <a:latin typeface="Arial"/>
                <a:ea typeface="SimSun"/>
                <a:cs typeface="Arial"/>
              </a:rPr>
              <a:t> </a:t>
            </a:r>
            <a:r>
              <a:rPr lang="en-US" sz="1000" dirty="0" err="1">
                <a:latin typeface="Arial"/>
                <a:ea typeface="SimSun"/>
                <a:cs typeface="Arial"/>
              </a:rPr>
              <a:t>distribuídas</a:t>
            </a:r>
            <a:r>
              <a:rPr lang="en-US" sz="1000" dirty="0">
                <a:latin typeface="Arial"/>
                <a:ea typeface="SimSun"/>
                <a:cs typeface="Arial"/>
              </a:rPr>
              <a:t> </a:t>
            </a:r>
            <a:r>
              <a:rPr lang="en-US" sz="1000" dirty="0" err="1">
                <a:latin typeface="Arial"/>
                <a:ea typeface="SimSun"/>
                <a:cs typeface="Arial"/>
              </a:rPr>
              <a:t>muito</a:t>
            </a:r>
            <a:r>
              <a:rPr lang="en-US" sz="1000" dirty="0">
                <a:latin typeface="Arial"/>
                <a:ea typeface="SimSun"/>
                <a:cs typeface="Arial"/>
              </a:rPr>
              <a:t> </a:t>
            </a:r>
            <a:r>
              <a:rPr lang="en-US" sz="1000" dirty="0" err="1">
                <a:latin typeface="Arial"/>
                <a:ea typeface="SimSun"/>
                <a:cs typeface="Arial"/>
              </a:rPr>
              <a:t>grandes</a:t>
            </a:r>
            <a:r>
              <a:rPr lang="en-US" sz="1000" dirty="0">
                <a:latin typeface="Arial"/>
                <a:ea typeface="SimSun"/>
                <a:cs typeface="Arial"/>
              </a:rPr>
              <a:t> </a:t>
            </a:r>
            <a:r>
              <a:rPr lang="en-US" sz="1000" dirty="0" err="1">
                <a:latin typeface="Arial"/>
                <a:ea typeface="SimSun"/>
                <a:cs typeface="Arial"/>
              </a:rPr>
              <a:t>estão</a:t>
            </a:r>
            <a:r>
              <a:rPr lang="en-US" sz="1000" dirty="0">
                <a:latin typeface="Arial"/>
                <a:ea typeface="SimSun"/>
                <a:cs typeface="Arial"/>
              </a:rPr>
              <a:t> </a:t>
            </a:r>
            <a:r>
              <a:rPr lang="en-US" sz="1000" dirty="0" err="1">
                <a:latin typeface="Arial"/>
                <a:ea typeface="SimSun"/>
                <a:cs typeface="Arial"/>
              </a:rPr>
              <a:t>fazendo</a:t>
            </a:r>
            <a:r>
              <a:rPr lang="en-US" sz="1000" dirty="0">
                <a:latin typeface="Arial"/>
                <a:ea typeface="SimSun"/>
                <a:cs typeface="Arial"/>
              </a:rPr>
              <a:t> </a:t>
            </a:r>
            <a:r>
              <a:rPr lang="en-US" sz="1000" dirty="0" err="1">
                <a:latin typeface="Arial"/>
                <a:ea typeface="SimSun"/>
                <a:cs typeface="Arial"/>
              </a:rPr>
              <a:t>exatamente</a:t>
            </a:r>
            <a:r>
              <a:rPr lang="en-US" sz="1000" dirty="0">
                <a:latin typeface="Arial"/>
                <a:ea typeface="SimSun"/>
                <a:cs typeface="Arial"/>
              </a:rPr>
              <a:t> </a:t>
            </a:r>
            <a:r>
              <a:rPr lang="en-US" sz="1000" dirty="0" err="1">
                <a:latin typeface="Arial"/>
                <a:ea typeface="SimSun"/>
                <a:cs typeface="Arial"/>
              </a:rPr>
              <a:t>isso</a:t>
            </a:r>
            <a:r>
              <a:rPr lang="en-US" sz="1000" dirty="0">
                <a:latin typeface="Arial"/>
                <a:ea typeface="SimSun"/>
                <a:cs typeface="Arial"/>
              </a:rPr>
              <a:t>, </a:t>
            </a:r>
            <a:r>
              <a:rPr lang="en-US" sz="1000" dirty="0" err="1">
                <a:latin typeface="Arial"/>
                <a:ea typeface="SimSun"/>
                <a:cs typeface="Arial"/>
              </a:rPr>
              <a:t>então</a:t>
            </a:r>
            <a:r>
              <a:rPr lang="en-US" sz="1000" dirty="0">
                <a:latin typeface="Arial"/>
                <a:ea typeface="SimSun"/>
                <a:cs typeface="Arial"/>
              </a:rPr>
              <a:t> </a:t>
            </a:r>
            <a:r>
              <a:rPr lang="en-US" sz="1000" dirty="0" err="1">
                <a:latin typeface="Arial"/>
                <a:ea typeface="SimSun"/>
                <a:cs typeface="Arial"/>
              </a:rPr>
              <a:t>também</a:t>
            </a:r>
            <a:r>
              <a:rPr lang="en-US" sz="1000" dirty="0">
                <a:latin typeface="Arial"/>
                <a:ea typeface="SimSun"/>
                <a:cs typeface="Arial"/>
              </a:rPr>
              <a:t> </a:t>
            </a:r>
            <a:r>
              <a:rPr lang="en-US" sz="1000" dirty="0" err="1">
                <a:latin typeface="Arial"/>
                <a:ea typeface="SimSun"/>
                <a:cs typeface="Arial"/>
              </a:rPr>
              <a:t>faz</a:t>
            </a:r>
            <a:r>
              <a:rPr lang="en-US" sz="1000" dirty="0">
                <a:latin typeface="Arial"/>
                <a:ea typeface="SimSun"/>
                <a:cs typeface="Arial"/>
              </a:rPr>
              <a:t> </a:t>
            </a:r>
            <a:r>
              <a:rPr lang="en-US" sz="1000" dirty="0" err="1">
                <a:latin typeface="Arial"/>
                <a:ea typeface="SimSun"/>
                <a:cs typeface="Arial"/>
              </a:rPr>
              <a:t>sentido</a:t>
            </a:r>
            <a:r>
              <a:rPr lang="en-US" sz="1000" dirty="0">
                <a:latin typeface="Arial"/>
                <a:ea typeface="SimSun"/>
                <a:cs typeface="Arial"/>
              </a:rPr>
              <a:t> </a:t>
            </a:r>
            <a:r>
              <a:rPr lang="en-US" sz="1000" dirty="0" err="1">
                <a:latin typeface="Arial"/>
                <a:ea typeface="SimSun"/>
                <a:cs typeface="Arial"/>
              </a:rPr>
              <a:t>para</a:t>
            </a:r>
            <a:r>
              <a:rPr lang="en-US" sz="1000" dirty="0">
                <a:latin typeface="Arial"/>
                <a:ea typeface="SimSun"/>
                <a:cs typeface="Arial"/>
              </a:rPr>
              <a:t> as </a:t>
            </a:r>
            <a:r>
              <a:rPr lang="en-US" sz="1000" dirty="0" err="1">
                <a:latin typeface="Arial"/>
                <a:ea typeface="SimSun"/>
                <a:cs typeface="Arial"/>
              </a:rPr>
              <a:t>organizações</a:t>
            </a:r>
            <a:r>
              <a:rPr lang="en-US" sz="1000" dirty="0">
                <a:latin typeface="Arial"/>
                <a:ea typeface="SimSun"/>
                <a:cs typeface="Arial"/>
              </a:rPr>
              <a:t> </a:t>
            </a:r>
            <a:r>
              <a:rPr lang="en-US" sz="1000" dirty="0" err="1">
                <a:latin typeface="Arial"/>
                <a:ea typeface="SimSun"/>
                <a:cs typeface="Arial"/>
              </a:rPr>
              <a:t>menores</a:t>
            </a:r>
            <a:r>
              <a:rPr lang="en-US" sz="1000" dirty="0">
                <a:latin typeface="Arial"/>
                <a:ea typeface="SimSun"/>
                <a:cs typeface="Arial"/>
              </a:rPr>
              <a:t> e </a:t>
            </a:r>
            <a:r>
              <a:rPr lang="en-US" sz="1000" dirty="0" err="1">
                <a:latin typeface="Arial"/>
                <a:ea typeface="SimSun"/>
                <a:cs typeface="Arial"/>
              </a:rPr>
              <a:t>menos</a:t>
            </a:r>
            <a:r>
              <a:rPr lang="en-US" sz="1000" dirty="0">
                <a:latin typeface="Arial"/>
                <a:ea typeface="SimSun"/>
                <a:cs typeface="Arial"/>
              </a:rPr>
              <a:t> </a:t>
            </a:r>
            <a:r>
              <a:rPr lang="en-US" sz="1000" dirty="0" err="1">
                <a:latin typeface="Arial"/>
                <a:ea typeface="SimSun"/>
                <a:cs typeface="Arial"/>
              </a:rPr>
              <a:t>complexas</a:t>
            </a:r>
            <a:r>
              <a:rPr lang="en-US" sz="1000" dirty="0">
                <a:latin typeface="Arial"/>
                <a:ea typeface="SimSun"/>
                <a:cs typeface="Arial"/>
              </a:rPr>
              <a:t>.</a:t>
            </a:r>
          </a:p>
        </p:txBody>
      </p:sp>
      <p:sp>
        <p:nvSpPr>
          <p:cNvPr id="4" name="Slide Number Placeholder 3"/>
          <p:cNvSpPr>
            <a:spLocks noGrp="1"/>
          </p:cNvSpPr>
          <p:nvPr>
            <p:ph type="sldNum" sz="quarter" idx="10"/>
          </p:nvPr>
        </p:nvSpPr>
        <p:spPr/>
        <p:txBody>
          <a:bodyPr/>
          <a:lstStyle/>
          <a:p>
            <a:fld id="{07AC4A83-A8DB-43D0-89BE-F3A65912DA65}" type="slidenum">
              <a:rPr lang="en-US" smtClean="0"/>
              <a:t>18</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24410B</a:t>
            </a: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200" b="1">
                <a:solidFill>
                  <a:srgbClr val="336699"/>
                </a:solidFill>
                <a:latin typeface="Arial"/>
              </a:rPr>
              <a:t>2: Introdução aos Serviços de Domínio do Active Directory</a:t>
            </a:r>
            <a:endParaRPr lang="en-US" sz="1200" b="1">
              <a:solidFill>
                <a:srgbClr val="336699"/>
              </a:solidFill>
              <a:latin typeface="Arial"/>
            </a:endParaRPr>
          </a:p>
        </p:txBody>
      </p:sp>
    </p:spTree>
    <p:extLst>
      <p:ext uri="{BB962C8B-B14F-4D97-AF65-F5344CB8AC3E}">
        <p14:creationId xmlns:p14="http://schemas.microsoft.com/office/powerpoint/2010/main" val="978380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Use este slide para ilustrar como funciona o processo de logon. </a:t>
            </a:r>
            <a:endParaRPr lang="en-US" sz="1000">
              <a:latin typeface="Arial"/>
              <a:ea typeface="SimSun"/>
              <a:cs typeface="Arial"/>
            </a:endParaRPr>
          </a:p>
          <a:p>
            <a:pPr marL="342900" marR="0" lvl="0" indent="-342900">
              <a:lnSpc>
                <a:spcPct val="115000"/>
              </a:lnSpc>
              <a:spcBef>
                <a:spcPts val="0"/>
              </a:spcBef>
              <a:spcAft>
                <a:spcPts val="995"/>
              </a:spcAft>
              <a:buFont typeface="Symbol"/>
              <a:buChar char=""/>
            </a:pPr>
            <a:r>
              <a:rPr lang="en-US" sz="1000">
                <a:effectLst/>
                <a:latin typeface="Arial"/>
                <a:ea typeface="SimSun"/>
                <a:cs typeface="Segoe UI"/>
              </a:rPr>
              <a:t>Na primeira fase, a conta de usuário é autenticada no DC1. </a:t>
            </a:r>
            <a:endParaRPr lang="en-US" sz="100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a:effectLst/>
                <a:latin typeface="Arial"/>
                <a:ea typeface="SimSun"/>
                <a:cs typeface="Segoe UI"/>
              </a:rPr>
              <a:t>Na segunda fase, a conta de usuário solicita ao controlador de domínio um tíquete para obter autorização para se conectar ao computador local.</a:t>
            </a:r>
            <a:endParaRPr lang="en-US" sz="100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a:effectLst/>
                <a:latin typeface="Arial"/>
                <a:ea typeface="SimSun"/>
                <a:cs typeface="Segoe UI"/>
              </a:rPr>
              <a:t>Um serviço de diretório centralizado, como o AD DS, oferece um único repositório de identidades, serviço de autenticação e ponto de gerenciamento para administração.</a:t>
            </a:r>
            <a:endParaRPr lang="en-US" sz="100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a:effectLst/>
                <a:latin typeface="Arial"/>
                <a:ea typeface="SimSun"/>
                <a:cs typeface="Segoe UI"/>
              </a:rPr>
              <a:t>Enfatize as vantagens de um único repositório de identidades para a segurança e a capacidade de gerenciamento.</a:t>
            </a:r>
            <a:r>
              <a:rPr lang="en-US" sz="1000" b="1">
                <a:effectLst/>
                <a:latin typeface="Arial"/>
                <a:ea typeface="SimSun"/>
                <a:cs typeface="Times New Roman"/>
              </a:rPr>
              <a:t> </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7AC4A83-A8DB-43D0-89BE-F3A65912DA65}" type="slidenum">
              <a:rPr lang="en-US" smtClean="0"/>
              <a:t>19</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24410B</a:t>
            </a: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200" b="1">
                <a:solidFill>
                  <a:srgbClr val="336699"/>
                </a:solidFill>
                <a:latin typeface="Arial"/>
              </a:rPr>
              <a:t>2: Introdução aos Serviços de Domínio do Active Directory</a:t>
            </a:r>
            <a:endParaRPr lang="en-US" sz="1200" b="1">
              <a:solidFill>
                <a:srgbClr val="336699"/>
              </a:solidFill>
              <a:latin typeface="Arial"/>
            </a:endParaRPr>
          </a:p>
        </p:txBody>
      </p:sp>
    </p:spTree>
    <p:extLst>
      <p:ext uri="{BB962C8B-B14F-4D97-AF65-F5344CB8AC3E}">
        <p14:creationId xmlns:p14="http://schemas.microsoft.com/office/powerpoint/2010/main" val="220721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Arial"/>
              </a:rPr>
              <a:t>Demonstre</a:t>
            </a:r>
            <a:r>
              <a:rPr lang="en-US" sz="1000" dirty="0">
                <a:latin typeface="Arial"/>
                <a:ea typeface="SimSun"/>
                <a:cs typeface="Arial"/>
              </a:rPr>
              <a:t> </a:t>
            </a:r>
            <a:r>
              <a:rPr lang="en-US" sz="1000" dirty="0" err="1">
                <a:latin typeface="Arial"/>
                <a:ea typeface="SimSun"/>
                <a:cs typeface="Arial"/>
              </a:rPr>
              <a:t>os</a:t>
            </a:r>
            <a:r>
              <a:rPr lang="en-US" sz="1000" dirty="0">
                <a:latin typeface="Arial"/>
                <a:ea typeface="SimSun"/>
                <a:cs typeface="Arial"/>
              </a:rPr>
              <a:t> </a:t>
            </a:r>
            <a:r>
              <a:rPr lang="en-US" sz="1000" dirty="0" err="1">
                <a:latin typeface="Arial"/>
                <a:ea typeface="SimSun"/>
                <a:cs typeface="Arial"/>
              </a:rPr>
              <a:t>registros</a:t>
            </a:r>
            <a:r>
              <a:rPr lang="en-US" sz="1000" dirty="0">
                <a:latin typeface="Arial"/>
                <a:ea typeface="SimSun"/>
                <a:cs typeface="Arial"/>
              </a:rPr>
              <a:t> SRV no DNS </a:t>
            </a:r>
            <a:r>
              <a:rPr lang="en-US" sz="1000" dirty="0" err="1">
                <a:latin typeface="Arial"/>
                <a:ea typeface="SimSun"/>
                <a:cs typeface="Arial"/>
              </a:rPr>
              <a:t>brevemente</a:t>
            </a:r>
            <a:r>
              <a:rPr lang="en-US" sz="1000" dirty="0">
                <a:latin typeface="Arial"/>
                <a:ea typeface="SimSun"/>
                <a:cs typeface="Arial"/>
              </a:rPr>
              <a:t>, </a:t>
            </a:r>
            <a:r>
              <a:rPr lang="en-US" sz="1000" dirty="0" err="1">
                <a:latin typeface="Arial"/>
                <a:ea typeface="SimSun"/>
                <a:cs typeface="Arial"/>
              </a:rPr>
              <a:t>ou</a:t>
            </a:r>
            <a:r>
              <a:rPr lang="en-US" sz="1000" dirty="0">
                <a:latin typeface="Arial"/>
                <a:ea typeface="SimSun"/>
                <a:cs typeface="Arial"/>
              </a:rPr>
              <a:t> </a:t>
            </a:r>
            <a:r>
              <a:rPr lang="en-US" sz="1000" dirty="0" err="1">
                <a:latin typeface="Arial"/>
                <a:ea typeface="SimSun"/>
                <a:cs typeface="Arial"/>
              </a:rPr>
              <a:t>conforme</a:t>
            </a:r>
            <a:r>
              <a:rPr lang="en-US" sz="1000" dirty="0">
                <a:latin typeface="Arial"/>
                <a:ea typeface="SimSun"/>
                <a:cs typeface="Arial"/>
              </a:rPr>
              <a:t> for </a:t>
            </a:r>
            <a:r>
              <a:rPr lang="en-US" sz="1000" dirty="0" err="1">
                <a:latin typeface="Arial"/>
                <a:ea typeface="SimSun"/>
                <a:cs typeface="Arial"/>
              </a:rPr>
              <a:t>adequado</a:t>
            </a:r>
            <a:r>
              <a:rPr lang="en-US" sz="1000" dirty="0">
                <a:latin typeface="Arial"/>
                <a:ea typeface="SimSun"/>
                <a:cs typeface="Arial"/>
              </a:rPr>
              <a:t> </a:t>
            </a:r>
            <a:r>
              <a:rPr lang="en-US" sz="1000" dirty="0" err="1">
                <a:latin typeface="Arial"/>
                <a:ea typeface="SimSun"/>
                <a:cs typeface="Arial"/>
              </a:rPr>
              <a:t>ao</a:t>
            </a:r>
            <a:r>
              <a:rPr lang="en-US" sz="1000" dirty="0">
                <a:latin typeface="Arial"/>
                <a:ea typeface="SimSun"/>
                <a:cs typeface="Arial"/>
              </a:rPr>
              <a:t> </a:t>
            </a:r>
            <a:r>
              <a:rPr lang="en-US" sz="1000" dirty="0" err="1">
                <a:latin typeface="Arial"/>
                <a:ea typeface="SimSun"/>
                <a:cs typeface="Arial"/>
              </a:rPr>
              <a:t>nível</a:t>
            </a:r>
            <a:r>
              <a:rPr lang="en-US" sz="1000" dirty="0">
                <a:latin typeface="Arial"/>
                <a:ea typeface="SimSun"/>
                <a:cs typeface="Arial"/>
              </a:rPr>
              <a:t> de </a:t>
            </a:r>
            <a:r>
              <a:rPr lang="en-US" sz="1000" dirty="0" err="1">
                <a:latin typeface="Arial"/>
                <a:ea typeface="SimSun"/>
                <a:cs typeface="Arial"/>
              </a:rPr>
              <a:t>experiência</a:t>
            </a:r>
            <a:r>
              <a:rPr lang="en-US" sz="1000" dirty="0">
                <a:latin typeface="Arial"/>
                <a:ea typeface="SimSun"/>
                <a:cs typeface="Arial"/>
              </a:rPr>
              <a:t> </a:t>
            </a:r>
            <a:r>
              <a:rPr lang="en-US" sz="1000" dirty="0" err="1">
                <a:latin typeface="Arial"/>
                <a:ea typeface="SimSun"/>
                <a:cs typeface="Arial"/>
              </a:rPr>
              <a:t>ou</a:t>
            </a:r>
            <a:r>
              <a:rPr lang="en-US" sz="1000" dirty="0">
                <a:latin typeface="Arial"/>
                <a:ea typeface="SimSun"/>
                <a:cs typeface="Arial"/>
              </a:rPr>
              <a:t> </a:t>
            </a:r>
            <a:r>
              <a:rPr lang="en-US" sz="1000" dirty="0" err="1">
                <a:latin typeface="Arial"/>
                <a:ea typeface="SimSun"/>
                <a:cs typeface="Arial"/>
              </a:rPr>
              <a:t>interesse</a:t>
            </a:r>
            <a:r>
              <a:rPr lang="en-US" sz="1000" dirty="0">
                <a:latin typeface="Arial"/>
                <a:ea typeface="SimSun"/>
                <a:cs typeface="Arial"/>
              </a:rPr>
              <a:t> dos </a:t>
            </a:r>
            <a:r>
              <a:rPr lang="en-US" sz="1000" dirty="0" err="1">
                <a:latin typeface="Arial"/>
                <a:ea typeface="SimSun"/>
                <a:cs typeface="Arial"/>
              </a:rPr>
              <a:t>alunos</a:t>
            </a:r>
            <a:r>
              <a:rPr lang="en-US" sz="1000" dirty="0">
                <a:latin typeface="Arial"/>
                <a:ea typeface="SimSun"/>
                <a:cs typeface="Arial"/>
              </a:rPr>
              <a:t>.</a:t>
            </a:r>
          </a:p>
          <a:p>
            <a:pPr>
              <a:lnSpc>
                <a:spcPct val="115000"/>
              </a:lnSpc>
              <a:spcAft>
                <a:spcPts val="1000"/>
              </a:spcAft>
            </a:pPr>
            <a:r>
              <a:rPr lang="en-US" sz="1000" dirty="0" err="1">
                <a:latin typeface="Arial"/>
                <a:ea typeface="SimSun"/>
                <a:cs typeface="Arial"/>
              </a:rPr>
              <a:t>Depois</a:t>
            </a:r>
            <a:r>
              <a:rPr lang="en-US" sz="1000" dirty="0">
                <a:latin typeface="Arial"/>
                <a:ea typeface="SimSun"/>
                <a:cs typeface="Arial"/>
              </a:rPr>
              <a:t> de </a:t>
            </a:r>
            <a:r>
              <a:rPr lang="en-US" sz="1000" dirty="0" err="1">
                <a:latin typeface="Arial"/>
                <a:ea typeface="SimSun"/>
                <a:cs typeface="Arial"/>
              </a:rPr>
              <a:t>mostrar</a:t>
            </a:r>
            <a:r>
              <a:rPr lang="en-US" sz="1000" dirty="0">
                <a:latin typeface="Arial"/>
                <a:ea typeface="SimSun"/>
                <a:cs typeface="Arial"/>
              </a:rPr>
              <a:t> </a:t>
            </a:r>
            <a:r>
              <a:rPr lang="en-US" sz="1000" dirty="0" err="1">
                <a:latin typeface="Arial"/>
                <a:ea typeface="SimSun"/>
                <a:cs typeface="Arial"/>
              </a:rPr>
              <a:t>os</a:t>
            </a:r>
            <a:r>
              <a:rPr lang="en-US" sz="1000" dirty="0">
                <a:latin typeface="Arial"/>
                <a:ea typeface="SimSun"/>
                <a:cs typeface="Arial"/>
              </a:rPr>
              <a:t> </a:t>
            </a:r>
            <a:r>
              <a:rPr lang="en-US" sz="1000" dirty="0" err="1">
                <a:latin typeface="Arial"/>
                <a:ea typeface="SimSun"/>
                <a:cs typeface="Arial"/>
              </a:rPr>
              <a:t>subdomínios</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a:t>
            </a:r>
            <a:r>
              <a:rPr lang="en-US" sz="1000" dirty="0" err="1">
                <a:latin typeface="Arial"/>
                <a:ea typeface="SimSun"/>
                <a:cs typeface="Arial"/>
              </a:rPr>
              <a:t>iniciam</a:t>
            </a:r>
            <a:r>
              <a:rPr lang="en-US" sz="1000" dirty="0">
                <a:latin typeface="Arial"/>
                <a:ea typeface="SimSun"/>
                <a:cs typeface="Arial"/>
              </a:rPr>
              <a:t> com um </a:t>
            </a:r>
            <a:r>
              <a:rPr lang="en-US" sz="1000" dirty="0" err="1">
                <a:latin typeface="Arial"/>
                <a:ea typeface="SimSun"/>
                <a:cs typeface="Arial"/>
              </a:rPr>
              <a:t>sublinhado</a:t>
            </a:r>
            <a:r>
              <a:rPr lang="en-US" sz="1000" dirty="0">
                <a:latin typeface="Arial"/>
                <a:ea typeface="SimSun"/>
                <a:cs typeface="Arial"/>
              </a:rPr>
              <a:t>, </a:t>
            </a:r>
            <a:r>
              <a:rPr lang="en-US" sz="1000" dirty="0" err="1">
                <a:latin typeface="Arial"/>
                <a:ea typeface="SimSun"/>
                <a:cs typeface="Arial"/>
              </a:rPr>
              <a:t>explique</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a:t>
            </a:r>
            <a:r>
              <a:rPr lang="en-US" sz="1000" dirty="0" err="1">
                <a:latin typeface="Arial"/>
                <a:ea typeface="SimSun"/>
                <a:cs typeface="Arial"/>
              </a:rPr>
              <a:t>os</a:t>
            </a:r>
            <a:r>
              <a:rPr lang="en-US" sz="1000" dirty="0">
                <a:latin typeface="Arial"/>
                <a:ea typeface="SimSun"/>
                <a:cs typeface="Arial"/>
              </a:rPr>
              <a:t> </a:t>
            </a:r>
            <a:r>
              <a:rPr lang="en-US" sz="1000" dirty="0" err="1">
                <a:latin typeface="Arial"/>
                <a:ea typeface="SimSun"/>
                <a:cs typeface="Arial"/>
              </a:rPr>
              <a:t>controladores</a:t>
            </a:r>
            <a:r>
              <a:rPr lang="en-US" sz="1000" dirty="0">
                <a:latin typeface="Arial"/>
                <a:ea typeface="SimSun"/>
                <a:cs typeface="Arial"/>
              </a:rPr>
              <a:t> de </a:t>
            </a:r>
            <a:r>
              <a:rPr lang="en-US" sz="1000" dirty="0" err="1">
                <a:latin typeface="Arial"/>
                <a:ea typeface="SimSun"/>
                <a:cs typeface="Arial"/>
              </a:rPr>
              <a:t>domínio</a:t>
            </a:r>
            <a:r>
              <a:rPr lang="en-US" sz="1000" dirty="0">
                <a:latin typeface="Arial"/>
                <a:ea typeface="SimSun"/>
                <a:cs typeface="Arial"/>
              </a:rPr>
              <a:t> </a:t>
            </a:r>
            <a:r>
              <a:rPr lang="en-US" sz="1000" dirty="0" err="1">
                <a:latin typeface="Arial"/>
                <a:ea typeface="SimSun"/>
                <a:cs typeface="Arial"/>
              </a:rPr>
              <a:t>registram</a:t>
            </a:r>
            <a:r>
              <a:rPr lang="en-US" sz="1000" dirty="0">
                <a:latin typeface="Arial"/>
                <a:ea typeface="SimSun"/>
                <a:cs typeface="Arial"/>
              </a:rPr>
              <a:t> </a:t>
            </a:r>
            <a:r>
              <a:rPr lang="en-US" sz="1000" dirty="0" err="1">
                <a:latin typeface="Arial"/>
                <a:ea typeface="SimSun"/>
                <a:cs typeface="Arial"/>
              </a:rPr>
              <a:t>vários</a:t>
            </a:r>
            <a:r>
              <a:rPr lang="en-US" sz="1000" dirty="0">
                <a:latin typeface="Arial"/>
                <a:ea typeface="SimSun"/>
                <a:cs typeface="Arial"/>
              </a:rPr>
              <a:t> </a:t>
            </a:r>
            <a:r>
              <a:rPr lang="en-US" sz="1000" dirty="0" err="1">
                <a:latin typeface="Arial"/>
                <a:ea typeface="SimSun"/>
                <a:cs typeface="Arial"/>
              </a:rPr>
              <a:t>registros</a:t>
            </a:r>
            <a:r>
              <a:rPr lang="en-US" sz="1000" dirty="0">
                <a:latin typeface="Arial"/>
                <a:ea typeface="SimSun"/>
                <a:cs typeface="Arial"/>
              </a:rPr>
              <a:t> SRV de forma </a:t>
            </a:r>
            <a:r>
              <a:rPr lang="en-US" sz="1000" dirty="0" err="1">
                <a:latin typeface="Arial"/>
                <a:ea typeface="SimSun"/>
                <a:cs typeface="Arial"/>
              </a:rPr>
              <a:t>que</a:t>
            </a:r>
            <a:r>
              <a:rPr lang="en-US" sz="1000" dirty="0">
                <a:latin typeface="Arial"/>
                <a:ea typeface="SimSun"/>
                <a:cs typeface="Arial"/>
              </a:rPr>
              <a:t> </a:t>
            </a:r>
            <a:r>
              <a:rPr lang="en-US" sz="1000" dirty="0" err="1">
                <a:latin typeface="Arial"/>
                <a:ea typeface="SimSun"/>
                <a:cs typeface="Arial"/>
              </a:rPr>
              <a:t>eles</a:t>
            </a:r>
            <a:r>
              <a:rPr lang="en-US" sz="1000" dirty="0">
                <a:latin typeface="Arial"/>
                <a:ea typeface="SimSun"/>
                <a:cs typeface="Arial"/>
              </a:rPr>
              <a:t> </a:t>
            </a:r>
            <a:r>
              <a:rPr lang="en-US" sz="1000" dirty="0" err="1">
                <a:latin typeface="Arial"/>
                <a:ea typeface="SimSun"/>
                <a:cs typeface="Arial"/>
              </a:rPr>
              <a:t>possam</a:t>
            </a:r>
            <a:r>
              <a:rPr lang="en-US" sz="1000" dirty="0">
                <a:latin typeface="Arial"/>
                <a:ea typeface="SimSun"/>
                <a:cs typeface="Arial"/>
              </a:rPr>
              <a:t> </a:t>
            </a:r>
            <a:r>
              <a:rPr lang="en-US" sz="1000" dirty="0" err="1">
                <a:latin typeface="Arial"/>
                <a:ea typeface="SimSun"/>
                <a:cs typeface="Arial"/>
              </a:rPr>
              <a:t>ser</a:t>
            </a:r>
            <a:r>
              <a:rPr lang="en-US" sz="1000" dirty="0">
                <a:latin typeface="Arial"/>
                <a:ea typeface="SimSun"/>
                <a:cs typeface="Arial"/>
              </a:rPr>
              <a:t> </a:t>
            </a:r>
            <a:r>
              <a:rPr lang="en-US" sz="1000" dirty="0" err="1">
                <a:latin typeface="Arial"/>
                <a:ea typeface="SimSun"/>
                <a:cs typeface="Arial"/>
              </a:rPr>
              <a:t>pesquisados</a:t>
            </a:r>
            <a:r>
              <a:rPr lang="en-US" sz="1000" dirty="0">
                <a:latin typeface="Arial"/>
                <a:ea typeface="SimSun"/>
                <a:cs typeface="Arial"/>
              </a:rPr>
              <a:t> de </a:t>
            </a:r>
            <a:r>
              <a:rPr lang="en-US" sz="1000" dirty="0" err="1">
                <a:latin typeface="Arial"/>
                <a:ea typeface="SimSun"/>
                <a:cs typeface="Arial"/>
              </a:rPr>
              <a:t>várias</a:t>
            </a:r>
            <a:r>
              <a:rPr lang="en-US" sz="1000" dirty="0">
                <a:latin typeface="Arial"/>
                <a:ea typeface="SimSun"/>
                <a:cs typeface="Arial"/>
              </a:rPr>
              <a:t> </a:t>
            </a:r>
            <a:r>
              <a:rPr lang="en-US" sz="1000" dirty="0" err="1">
                <a:latin typeface="Arial"/>
                <a:ea typeface="SimSun"/>
                <a:cs typeface="Arial"/>
              </a:rPr>
              <a:t>maneiras</a:t>
            </a:r>
            <a:r>
              <a:rPr lang="en-US" sz="1000" dirty="0">
                <a:latin typeface="Arial"/>
                <a:ea typeface="SimSun"/>
                <a:cs typeface="Arial"/>
              </a:rPr>
              <a:t>. Procure um </a:t>
            </a:r>
            <a:r>
              <a:rPr lang="en-US" sz="1000" dirty="0" err="1">
                <a:latin typeface="Arial"/>
                <a:ea typeface="SimSun"/>
                <a:cs typeface="Arial"/>
              </a:rPr>
              <a:t>registro</a:t>
            </a:r>
            <a:r>
              <a:rPr lang="en-US" sz="1000" dirty="0">
                <a:latin typeface="Arial"/>
                <a:ea typeface="SimSun"/>
                <a:cs typeface="Arial"/>
              </a:rPr>
              <a:t> SRV </a:t>
            </a:r>
            <a:r>
              <a:rPr lang="en-US" sz="1000" dirty="0" err="1">
                <a:latin typeface="Arial"/>
                <a:ea typeface="SimSun"/>
                <a:cs typeface="Arial"/>
              </a:rPr>
              <a:t>em</a:t>
            </a:r>
            <a:r>
              <a:rPr lang="en-US" sz="1000" dirty="0">
                <a:latin typeface="Arial"/>
                <a:ea typeface="SimSun"/>
                <a:cs typeface="Arial"/>
              </a:rPr>
              <a:t> </a:t>
            </a:r>
            <a:r>
              <a:rPr lang="en-US" sz="1000" b="1" dirty="0">
                <a:latin typeface="Arial"/>
                <a:ea typeface="SimSun"/>
                <a:cs typeface="Arial"/>
              </a:rPr>
              <a:t>_tcp.Default-First-Site-Name._sites.adatum.com</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a:t>
            </a:r>
            <a:r>
              <a:rPr lang="en-US" sz="1000" dirty="0" err="1">
                <a:latin typeface="Arial"/>
                <a:ea typeface="SimSun"/>
                <a:cs typeface="Arial"/>
              </a:rPr>
              <a:t>esteja</a:t>
            </a:r>
            <a:r>
              <a:rPr lang="en-US" sz="1000" dirty="0">
                <a:latin typeface="Arial"/>
                <a:ea typeface="SimSun"/>
                <a:cs typeface="Arial"/>
              </a:rPr>
              <a:t> </a:t>
            </a:r>
            <a:r>
              <a:rPr lang="en-US" sz="1000" dirty="0" err="1">
                <a:latin typeface="Arial"/>
                <a:ea typeface="SimSun"/>
                <a:cs typeface="Arial"/>
              </a:rPr>
              <a:t>oferecendo</a:t>
            </a:r>
            <a:r>
              <a:rPr lang="en-US" sz="1000" dirty="0">
                <a:latin typeface="Arial"/>
                <a:ea typeface="SimSun"/>
                <a:cs typeface="Arial"/>
              </a:rPr>
              <a:t> o </a:t>
            </a:r>
            <a:r>
              <a:rPr lang="en-US" sz="1000" dirty="0" err="1">
                <a:latin typeface="Arial"/>
                <a:ea typeface="SimSun"/>
                <a:cs typeface="Arial"/>
              </a:rPr>
              <a:t>serviço</a:t>
            </a:r>
            <a:r>
              <a:rPr lang="en-US" sz="1000" dirty="0">
                <a:latin typeface="Arial"/>
                <a:ea typeface="SimSun"/>
                <a:cs typeface="Arial"/>
              </a:rPr>
              <a:t> de </a:t>
            </a:r>
            <a:r>
              <a:rPr lang="en-US" sz="1000" dirty="0" err="1">
                <a:latin typeface="Arial"/>
                <a:ea typeface="SimSun"/>
                <a:cs typeface="Arial"/>
              </a:rPr>
              <a:t>autenticação</a:t>
            </a:r>
            <a:r>
              <a:rPr lang="en-US" sz="1000" dirty="0">
                <a:latin typeface="Arial"/>
                <a:ea typeface="SimSun"/>
                <a:cs typeface="Arial"/>
              </a:rPr>
              <a:t> Kerberos. Examine o </a:t>
            </a:r>
            <a:r>
              <a:rPr lang="en-US" sz="1000" dirty="0" err="1">
                <a:latin typeface="Arial"/>
                <a:ea typeface="SimSun"/>
                <a:cs typeface="Arial"/>
              </a:rPr>
              <a:t>registro</a:t>
            </a:r>
            <a:r>
              <a:rPr lang="en-US" sz="1000" dirty="0">
                <a:latin typeface="Arial"/>
                <a:ea typeface="SimSun"/>
                <a:cs typeface="Arial"/>
              </a:rPr>
              <a:t> e </a:t>
            </a:r>
            <a:r>
              <a:rPr lang="en-US" sz="1000" dirty="0" err="1">
                <a:latin typeface="Arial"/>
                <a:ea typeface="SimSun"/>
                <a:cs typeface="Arial"/>
              </a:rPr>
              <a:t>mostre</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o </a:t>
            </a:r>
            <a:r>
              <a:rPr lang="en-US" sz="1000" dirty="0" err="1">
                <a:latin typeface="Arial"/>
                <a:ea typeface="SimSun"/>
                <a:cs typeface="Arial"/>
              </a:rPr>
              <a:t>servidor</a:t>
            </a:r>
            <a:r>
              <a:rPr lang="en-US" sz="1000" dirty="0">
                <a:latin typeface="Arial"/>
                <a:ea typeface="SimSun"/>
                <a:cs typeface="Arial"/>
              </a:rPr>
              <a:t> LON-DC1.adatum.com </a:t>
            </a:r>
            <a:r>
              <a:rPr lang="en-US" sz="1000" dirty="0" err="1">
                <a:latin typeface="Arial"/>
                <a:ea typeface="SimSun"/>
                <a:cs typeface="Arial"/>
              </a:rPr>
              <a:t>está</a:t>
            </a:r>
            <a:r>
              <a:rPr lang="en-US" sz="1000" dirty="0">
                <a:latin typeface="Arial"/>
                <a:ea typeface="SimSun"/>
                <a:cs typeface="Arial"/>
              </a:rPr>
              <a:t> </a:t>
            </a:r>
            <a:r>
              <a:rPr lang="en-US" sz="1000" dirty="0" err="1">
                <a:latin typeface="Arial"/>
                <a:ea typeface="SimSun"/>
                <a:cs typeface="Arial"/>
              </a:rPr>
              <a:t>oferecendo</a:t>
            </a:r>
            <a:r>
              <a:rPr lang="en-US" sz="1000" dirty="0">
                <a:latin typeface="Arial"/>
                <a:ea typeface="SimSun"/>
                <a:cs typeface="Arial"/>
              </a:rPr>
              <a:t> o </a:t>
            </a:r>
            <a:r>
              <a:rPr lang="en-US" sz="1000" dirty="0" err="1">
                <a:latin typeface="Arial"/>
                <a:ea typeface="SimSun"/>
                <a:cs typeface="Arial"/>
              </a:rPr>
              <a:t>serviço</a:t>
            </a:r>
            <a:r>
              <a:rPr lang="en-US" sz="1000" dirty="0">
                <a:latin typeface="Arial"/>
                <a:ea typeface="SimSun"/>
                <a:cs typeface="Arial"/>
              </a:rPr>
              <a:t> de </a:t>
            </a:r>
            <a:r>
              <a:rPr lang="en-US" sz="1000" dirty="0" err="1">
                <a:latin typeface="Arial"/>
                <a:ea typeface="SimSun"/>
                <a:cs typeface="Arial"/>
              </a:rPr>
              <a:t>autenticação</a:t>
            </a:r>
            <a:r>
              <a:rPr lang="en-US" sz="1000" dirty="0">
                <a:latin typeface="Arial"/>
                <a:ea typeface="SimSun"/>
                <a:cs typeface="Arial"/>
              </a:rPr>
              <a:t> Kerberos </a:t>
            </a:r>
            <a:r>
              <a:rPr lang="en-US" sz="1000" dirty="0" err="1">
                <a:latin typeface="Arial"/>
                <a:ea typeface="SimSun"/>
                <a:cs typeface="Arial"/>
              </a:rPr>
              <a:t>na</a:t>
            </a:r>
            <a:r>
              <a:rPr lang="en-US" sz="1000" dirty="0">
                <a:latin typeface="Arial"/>
                <a:ea typeface="SimSun"/>
                <a:cs typeface="Arial"/>
              </a:rPr>
              <a:t> </a:t>
            </a:r>
            <a:r>
              <a:rPr lang="en-US" sz="1000" dirty="0" err="1">
                <a:latin typeface="Arial"/>
                <a:ea typeface="SimSun"/>
                <a:cs typeface="Arial"/>
              </a:rPr>
              <a:t>porta</a:t>
            </a:r>
            <a:r>
              <a:rPr lang="en-US" sz="1000" dirty="0">
                <a:latin typeface="Arial"/>
                <a:ea typeface="SimSun"/>
                <a:cs typeface="Arial"/>
              </a:rPr>
              <a:t> TCP 88 e </a:t>
            </a:r>
            <a:r>
              <a:rPr lang="en-US" sz="1000" dirty="0" err="1">
                <a:latin typeface="Arial"/>
                <a:ea typeface="SimSun"/>
                <a:cs typeface="Arial"/>
              </a:rPr>
              <a:t>que</a:t>
            </a:r>
            <a:r>
              <a:rPr lang="en-US" sz="1000" dirty="0">
                <a:latin typeface="Arial"/>
                <a:ea typeface="SimSun"/>
                <a:cs typeface="Arial"/>
              </a:rPr>
              <a:t> o </a:t>
            </a:r>
            <a:r>
              <a:rPr lang="en-US" sz="1000" dirty="0" err="1">
                <a:latin typeface="Arial"/>
                <a:ea typeface="SimSun"/>
                <a:cs typeface="Arial"/>
              </a:rPr>
              <a:t>servidor</a:t>
            </a:r>
            <a:r>
              <a:rPr lang="en-US" sz="1000" dirty="0">
                <a:latin typeface="Arial"/>
                <a:ea typeface="SimSun"/>
                <a:cs typeface="Arial"/>
              </a:rPr>
              <a:t> </a:t>
            </a:r>
            <a:r>
              <a:rPr lang="en-US" sz="1000" dirty="0" err="1">
                <a:latin typeface="Arial"/>
                <a:ea typeface="SimSun"/>
                <a:cs typeface="Arial"/>
              </a:rPr>
              <a:t>está</a:t>
            </a:r>
            <a:r>
              <a:rPr lang="en-US" sz="1000" dirty="0">
                <a:latin typeface="Arial"/>
                <a:ea typeface="SimSun"/>
                <a:cs typeface="Arial"/>
              </a:rPr>
              <a:t> </a:t>
            </a:r>
            <a:r>
              <a:rPr lang="en-US" sz="1000" dirty="0" err="1">
                <a:latin typeface="Arial"/>
                <a:ea typeface="SimSun"/>
                <a:cs typeface="Arial"/>
              </a:rPr>
              <a:t>respondendo</a:t>
            </a:r>
            <a:r>
              <a:rPr lang="en-US" sz="1000" dirty="0">
                <a:latin typeface="Arial"/>
                <a:ea typeface="SimSun"/>
                <a:cs typeface="Arial"/>
              </a:rPr>
              <a:t> </a:t>
            </a:r>
            <a:r>
              <a:rPr lang="en-US" sz="1000" dirty="0" err="1">
                <a:latin typeface="Arial"/>
                <a:ea typeface="SimSun"/>
                <a:cs typeface="Arial"/>
              </a:rPr>
              <a:t>para</a:t>
            </a:r>
            <a:r>
              <a:rPr lang="en-US" sz="1000" dirty="0">
                <a:latin typeface="Arial"/>
                <a:ea typeface="SimSun"/>
                <a:cs typeface="Arial"/>
              </a:rPr>
              <a:t> o site Default-First-Site-Name. </a:t>
            </a:r>
            <a:r>
              <a:rPr lang="en-US" sz="1000" dirty="0" err="1">
                <a:latin typeface="Arial"/>
                <a:ea typeface="SimSun"/>
                <a:cs typeface="Arial"/>
              </a:rPr>
              <a:t>Esse</a:t>
            </a:r>
            <a:r>
              <a:rPr lang="en-US" sz="1000" dirty="0">
                <a:latin typeface="Arial"/>
                <a:ea typeface="SimSun"/>
                <a:cs typeface="Arial"/>
              </a:rPr>
              <a:t> é o </a:t>
            </a:r>
            <a:r>
              <a:rPr lang="en-US" sz="1000" dirty="0" err="1">
                <a:latin typeface="Arial"/>
                <a:ea typeface="SimSun"/>
                <a:cs typeface="Arial"/>
              </a:rPr>
              <a:t>controlador</a:t>
            </a:r>
            <a:r>
              <a:rPr lang="en-US" sz="1000" dirty="0">
                <a:latin typeface="Arial"/>
                <a:ea typeface="SimSun"/>
                <a:cs typeface="Arial"/>
              </a:rPr>
              <a:t> de </a:t>
            </a:r>
            <a:r>
              <a:rPr lang="en-US" sz="1000" dirty="0" err="1">
                <a:latin typeface="Arial"/>
                <a:ea typeface="SimSun"/>
                <a:cs typeface="Arial"/>
              </a:rPr>
              <a:t>domínio</a:t>
            </a:r>
            <a:r>
              <a:rPr lang="en-US" sz="1000" dirty="0">
                <a:latin typeface="Arial"/>
                <a:ea typeface="SimSun"/>
                <a:cs typeface="Arial"/>
              </a:rPr>
              <a:t> </a:t>
            </a:r>
            <a:r>
              <a:rPr lang="en-US" sz="1000" dirty="0" err="1">
                <a:latin typeface="Arial"/>
                <a:ea typeface="SimSun"/>
                <a:cs typeface="Arial"/>
              </a:rPr>
              <a:t>preferencial</a:t>
            </a:r>
            <a:r>
              <a:rPr lang="en-US" sz="1000" dirty="0">
                <a:latin typeface="Arial"/>
                <a:ea typeface="SimSun"/>
                <a:cs typeface="Arial"/>
              </a:rPr>
              <a:t> </a:t>
            </a:r>
            <a:r>
              <a:rPr lang="en-US" sz="1000" dirty="0" err="1">
                <a:latin typeface="Arial"/>
                <a:ea typeface="SimSun"/>
                <a:cs typeface="Arial"/>
              </a:rPr>
              <a:t>para</a:t>
            </a:r>
            <a:r>
              <a:rPr lang="en-US" sz="1000" dirty="0">
                <a:latin typeface="Arial"/>
                <a:ea typeface="SimSun"/>
                <a:cs typeface="Arial"/>
              </a:rPr>
              <a:t> </a:t>
            </a:r>
            <a:r>
              <a:rPr lang="en-US" sz="1000" dirty="0" err="1">
                <a:latin typeface="Arial"/>
                <a:ea typeface="SimSun"/>
                <a:cs typeface="Arial"/>
              </a:rPr>
              <a:t>conexão</a:t>
            </a:r>
            <a:r>
              <a:rPr lang="en-US" sz="1000" dirty="0">
                <a:latin typeface="Arial"/>
                <a:ea typeface="SimSun"/>
                <a:cs typeface="Arial"/>
              </a:rPr>
              <a:t>, </a:t>
            </a:r>
            <a:r>
              <a:rPr lang="en-US" sz="1000" dirty="0" err="1">
                <a:latin typeface="Arial"/>
                <a:ea typeface="SimSun"/>
                <a:cs typeface="Arial"/>
              </a:rPr>
              <a:t>pois</a:t>
            </a:r>
            <a:r>
              <a:rPr lang="en-US" sz="1000" dirty="0">
                <a:latin typeface="Arial"/>
                <a:ea typeface="SimSun"/>
                <a:cs typeface="Arial"/>
              </a:rPr>
              <a:t> o </a:t>
            </a:r>
            <a:r>
              <a:rPr lang="en-US" sz="1000" dirty="0" err="1">
                <a:latin typeface="Arial"/>
                <a:ea typeface="SimSun"/>
                <a:cs typeface="Arial"/>
              </a:rPr>
              <a:t>controlador</a:t>
            </a:r>
            <a:r>
              <a:rPr lang="en-US" sz="1000" dirty="0">
                <a:latin typeface="Arial"/>
                <a:ea typeface="SimSun"/>
                <a:cs typeface="Arial"/>
              </a:rPr>
              <a:t> de </a:t>
            </a:r>
            <a:r>
              <a:rPr lang="en-US" sz="1000" dirty="0" err="1">
                <a:latin typeface="Arial"/>
                <a:ea typeface="SimSun"/>
                <a:cs typeface="Arial"/>
              </a:rPr>
              <a:t>domínio</a:t>
            </a:r>
            <a:r>
              <a:rPr lang="en-US" sz="1000" dirty="0">
                <a:latin typeface="Arial"/>
                <a:ea typeface="SimSun"/>
                <a:cs typeface="Arial"/>
              </a:rPr>
              <a:t> </a:t>
            </a:r>
            <a:r>
              <a:rPr lang="en-US" sz="1000" dirty="0" err="1">
                <a:latin typeface="Arial"/>
                <a:ea typeface="SimSun"/>
                <a:cs typeface="Arial"/>
              </a:rPr>
              <a:t>está</a:t>
            </a:r>
            <a:r>
              <a:rPr lang="en-US" sz="1000" dirty="0">
                <a:latin typeface="Arial"/>
                <a:ea typeface="SimSun"/>
                <a:cs typeface="Arial"/>
              </a:rPr>
              <a:t> no </a:t>
            </a:r>
            <a:r>
              <a:rPr lang="en-US" sz="1000" dirty="0" err="1">
                <a:latin typeface="Arial"/>
                <a:ea typeface="SimSun"/>
                <a:cs typeface="Arial"/>
              </a:rPr>
              <a:t>mesmo</a:t>
            </a:r>
            <a:r>
              <a:rPr lang="en-US" sz="1000" dirty="0">
                <a:latin typeface="Arial"/>
                <a:ea typeface="SimSun"/>
                <a:cs typeface="Arial"/>
              </a:rPr>
              <a:t> site do AD DS </a:t>
            </a:r>
            <a:r>
              <a:rPr lang="en-US" sz="1000" dirty="0" err="1">
                <a:latin typeface="Arial"/>
                <a:ea typeface="SimSun"/>
                <a:cs typeface="Arial"/>
              </a:rPr>
              <a:t>que</a:t>
            </a:r>
            <a:r>
              <a:rPr lang="en-US" sz="1000" dirty="0">
                <a:latin typeface="Arial"/>
                <a:ea typeface="SimSun"/>
                <a:cs typeface="Arial"/>
              </a:rPr>
              <a:t> o </a:t>
            </a:r>
            <a:r>
              <a:rPr lang="en-US" sz="1000" dirty="0" err="1">
                <a:latin typeface="Arial"/>
                <a:ea typeface="SimSun"/>
                <a:cs typeface="Arial"/>
              </a:rPr>
              <a:t>computador</a:t>
            </a:r>
            <a:r>
              <a:rPr lang="en-US" sz="1000" dirty="0">
                <a:latin typeface="Arial"/>
                <a:ea typeface="SimSun"/>
                <a:cs typeface="Arial"/>
              </a:rPr>
              <a:t> </a:t>
            </a:r>
            <a:r>
              <a:rPr lang="en-US" sz="1000" dirty="0" err="1">
                <a:latin typeface="Arial"/>
                <a:ea typeface="SimSun"/>
                <a:cs typeface="Arial"/>
              </a:rPr>
              <a:t>cliente</a:t>
            </a:r>
            <a:r>
              <a:rPr lang="en-US" sz="1000" dirty="0">
                <a:latin typeface="Arial"/>
                <a:ea typeface="SimSun"/>
                <a:cs typeface="Arial"/>
              </a:rPr>
              <a:t>. </a:t>
            </a:r>
          </a:p>
          <a:p>
            <a:pPr>
              <a:lnSpc>
                <a:spcPct val="115000"/>
              </a:lnSpc>
              <a:spcAft>
                <a:spcPts val="1000"/>
              </a:spcAft>
            </a:pPr>
            <a:r>
              <a:rPr lang="en-US" sz="1000" dirty="0" err="1">
                <a:latin typeface="Arial"/>
                <a:ea typeface="SimSun"/>
                <a:cs typeface="Arial"/>
              </a:rPr>
              <a:t>Enfatize</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a:t>
            </a:r>
            <a:r>
              <a:rPr lang="en-US" sz="1000" dirty="0" err="1">
                <a:latin typeface="Arial"/>
                <a:ea typeface="SimSun"/>
                <a:cs typeface="Arial"/>
              </a:rPr>
              <a:t>como</a:t>
            </a:r>
            <a:r>
              <a:rPr lang="en-US" sz="1000" dirty="0">
                <a:latin typeface="Arial"/>
                <a:ea typeface="SimSun"/>
                <a:cs typeface="Arial"/>
              </a:rPr>
              <a:t> </a:t>
            </a:r>
            <a:r>
              <a:rPr lang="en-US" sz="1000" dirty="0" err="1">
                <a:latin typeface="Arial"/>
                <a:ea typeface="SimSun"/>
                <a:cs typeface="Arial"/>
              </a:rPr>
              <a:t>os</a:t>
            </a:r>
            <a:r>
              <a:rPr lang="en-US" sz="1000" dirty="0">
                <a:latin typeface="Arial"/>
                <a:ea typeface="SimSun"/>
                <a:cs typeface="Arial"/>
              </a:rPr>
              <a:t> </a:t>
            </a:r>
            <a:r>
              <a:rPr lang="en-US" sz="1000" dirty="0" err="1">
                <a:latin typeface="Arial"/>
                <a:ea typeface="SimSun"/>
                <a:cs typeface="Arial"/>
              </a:rPr>
              <a:t>controladores</a:t>
            </a:r>
            <a:r>
              <a:rPr lang="en-US" sz="1000" dirty="0">
                <a:latin typeface="Arial"/>
                <a:ea typeface="SimSun"/>
                <a:cs typeface="Arial"/>
              </a:rPr>
              <a:t> de </a:t>
            </a:r>
            <a:r>
              <a:rPr lang="en-US" sz="1000" dirty="0" err="1">
                <a:latin typeface="Arial"/>
                <a:ea typeface="SimSun"/>
                <a:cs typeface="Arial"/>
              </a:rPr>
              <a:t>domínio</a:t>
            </a:r>
            <a:r>
              <a:rPr lang="en-US" sz="1000" dirty="0">
                <a:latin typeface="Arial"/>
                <a:ea typeface="SimSun"/>
                <a:cs typeface="Arial"/>
              </a:rPr>
              <a:t> </a:t>
            </a:r>
            <a:r>
              <a:rPr lang="en-US" sz="1000" dirty="0" err="1">
                <a:latin typeface="Arial"/>
                <a:ea typeface="SimSun"/>
                <a:cs typeface="Arial"/>
              </a:rPr>
              <a:t>registram</a:t>
            </a:r>
            <a:r>
              <a:rPr lang="en-US" sz="1000" dirty="0">
                <a:latin typeface="Arial"/>
                <a:ea typeface="SimSun"/>
                <a:cs typeface="Arial"/>
              </a:rPr>
              <a:t> </a:t>
            </a:r>
            <a:r>
              <a:rPr lang="en-US" sz="1000" dirty="0" err="1">
                <a:latin typeface="Arial"/>
                <a:ea typeface="SimSun"/>
                <a:cs typeface="Arial"/>
              </a:rPr>
              <a:t>os</a:t>
            </a:r>
            <a:r>
              <a:rPr lang="en-US" sz="1000" dirty="0">
                <a:latin typeface="Arial"/>
                <a:ea typeface="SimSun"/>
                <a:cs typeface="Arial"/>
              </a:rPr>
              <a:t> </a:t>
            </a:r>
            <a:r>
              <a:rPr lang="en-US" sz="1000" dirty="0" err="1">
                <a:latin typeface="Arial"/>
                <a:ea typeface="SimSun"/>
                <a:cs typeface="Arial"/>
              </a:rPr>
              <a:t>registros</a:t>
            </a:r>
            <a:r>
              <a:rPr lang="en-US" sz="1000" dirty="0">
                <a:latin typeface="Arial"/>
                <a:ea typeface="SimSun"/>
                <a:cs typeface="Arial"/>
              </a:rPr>
              <a:t> SRV de </a:t>
            </a:r>
            <a:r>
              <a:rPr lang="en-US" sz="1000" dirty="0" err="1">
                <a:latin typeface="Arial"/>
                <a:ea typeface="SimSun"/>
                <a:cs typeface="Arial"/>
              </a:rPr>
              <a:t>diversas</a:t>
            </a:r>
            <a:r>
              <a:rPr lang="en-US" sz="1000" dirty="0">
                <a:latin typeface="Arial"/>
                <a:ea typeface="SimSun"/>
                <a:cs typeface="Arial"/>
              </a:rPr>
              <a:t> </a:t>
            </a:r>
            <a:r>
              <a:rPr lang="en-US" sz="1000" dirty="0" err="1">
                <a:latin typeface="Arial"/>
                <a:ea typeface="SimSun"/>
                <a:cs typeface="Arial"/>
              </a:rPr>
              <a:t>formas</a:t>
            </a:r>
            <a:r>
              <a:rPr lang="en-US" sz="1000" dirty="0">
                <a:latin typeface="Arial"/>
                <a:ea typeface="SimSun"/>
                <a:cs typeface="Arial"/>
              </a:rPr>
              <a:t>, é </a:t>
            </a:r>
            <a:r>
              <a:rPr lang="en-US" sz="1000" dirty="0" err="1">
                <a:latin typeface="Arial"/>
                <a:ea typeface="SimSun"/>
                <a:cs typeface="Arial"/>
              </a:rPr>
              <a:t>possível</a:t>
            </a:r>
            <a:r>
              <a:rPr lang="en-US" sz="1000" dirty="0">
                <a:latin typeface="Arial"/>
                <a:ea typeface="SimSun"/>
                <a:cs typeface="Arial"/>
              </a:rPr>
              <a:t> </a:t>
            </a:r>
            <a:r>
              <a:rPr lang="en-US" sz="1000" dirty="0" err="1">
                <a:latin typeface="Arial"/>
                <a:ea typeface="SimSun"/>
                <a:cs typeface="Arial"/>
              </a:rPr>
              <a:t>encontrar</a:t>
            </a:r>
            <a:r>
              <a:rPr lang="en-US" sz="1000" dirty="0">
                <a:latin typeface="Arial"/>
                <a:ea typeface="SimSun"/>
                <a:cs typeface="Arial"/>
              </a:rPr>
              <a:t> </a:t>
            </a:r>
            <a:r>
              <a:rPr lang="en-US" sz="1000" dirty="0" err="1">
                <a:latin typeface="Arial"/>
                <a:ea typeface="SimSun"/>
                <a:cs typeface="Arial"/>
              </a:rPr>
              <a:t>uma</a:t>
            </a:r>
            <a:r>
              <a:rPr lang="en-US" sz="1000" dirty="0">
                <a:latin typeface="Arial"/>
                <a:ea typeface="SimSun"/>
                <a:cs typeface="Arial"/>
              </a:rPr>
              <a:t> </a:t>
            </a:r>
            <a:r>
              <a:rPr lang="en-US" sz="1000" dirty="0" err="1">
                <a:latin typeface="Arial"/>
                <a:ea typeface="SimSun"/>
                <a:cs typeface="Arial"/>
              </a:rPr>
              <a:t>alternativa</a:t>
            </a:r>
            <a:r>
              <a:rPr lang="en-US" sz="1000" dirty="0">
                <a:latin typeface="Arial"/>
                <a:ea typeface="SimSun"/>
                <a:cs typeface="Arial"/>
              </a:rPr>
              <a:t> </a:t>
            </a:r>
            <a:r>
              <a:rPr lang="en-US" sz="1000" dirty="0" err="1">
                <a:latin typeface="Arial"/>
                <a:ea typeface="SimSun"/>
                <a:cs typeface="Arial"/>
              </a:rPr>
              <a:t>caso</a:t>
            </a:r>
            <a:r>
              <a:rPr lang="en-US" sz="1000" dirty="0">
                <a:latin typeface="Arial"/>
                <a:ea typeface="SimSun"/>
                <a:cs typeface="Arial"/>
              </a:rPr>
              <a:t> o </a:t>
            </a:r>
            <a:r>
              <a:rPr lang="en-US" sz="1000" dirty="0" err="1">
                <a:latin typeface="Arial"/>
                <a:ea typeface="SimSun"/>
                <a:cs typeface="Arial"/>
              </a:rPr>
              <a:t>controlador</a:t>
            </a:r>
            <a:r>
              <a:rPr lang="en-US" sz="1000" dirty="0">
                <a:latin typeface="Arial"/>
                <a:ea typeface="SimSun"/>
                <a:cs typeface="Arial"/>
              </a:rPr>
              <a:t> de </a:t>
            </a:r>
            <a:r>
              <a:rPr lang="en-US" sz="1000" dirty="0" err="1">
                <a:latin typeface="Arial"/>
                <a:ea typeface="SimSun"/>
                <a:cs typeface="Arial"/>
              </a:rPr>
              <a:t>domínio</a:t>
            </a:r>
            <a:r>
              <a:rPr lang="en-US" sz="1000" dirty="0">
                <a:latin typeface="Arial"/>
                <a:ea typeface="SimSun"/>
                <a:cs typeface="Arial"/>
              </a:rPr>
              <a:t> </a:t>
            </a:r>
            <a:r>
              <a:rPr lang="en-US" sz="1000" dirty="0" err="1">
                <a:latin typeface="Arial"/>
                <a:ea typeface="SimSun"/>
                <a:cs typeface="Arial"/>
              </a:rPr>
              <a:t>preferencial</a:t>
            </a:r>
            <a:r>
              <a:rPr lang="en-US" sz="1000" dirty="0">
                <a:latin typeface="Arial"/>
                <a:ea typeface="SimSun"/>
                <a:cs typeface="Arial"/>
              </a:rPr>
              <a:t> </a:t>
            </a:r>
            <a:r>
              <a:rPr lang="en-US" sz="1000" dirty="0" err="1">
                <a:latin typeface="Arial"/>
                <a:ea typeface="SimSun"/>
                <a:cs typeface="Arial"/>
              </a:rPr>
              <a:t>não</a:t>
            </a:r>
            <a:r>
              <a:rPr lang="en-US" sz="1000" dirty="0">
                <a:latin typeface="Arial"/>
                <a:ea typeface="SimSun"/>
                <a:cs typeface="Arial"/>
              </a:rPr>
              <a:t> </a:t>
            </a:r>
            <a:r>
              <a:rPr lang="en-US" sz="1000" dirty="0" err="1">
                <a:latin typeface="Arial"/>
                <a:ea typeface="SimSun"/>
                <a:cs typeface="Arial"/>
              </a:rPr>
              <a:t>esteja</a:t>
            </a:r>
            <a:r>
              <a:rPr lang="en-US" sz="1000" dirty="0">
                <a:latin typeface="Arial"/>
                <a:ea typeface="SimSun"/>
                <a:cs typeface="Arial"/>
              </a:rPr>
              <a:t> </a:t>
            </a:r>
            <a:r>
              <a:rPr lang="en-US" sz="1000" dirty="0" err="1">
                <a:latin typeface="Arial"/>
                <a:ea typeface="SimSun"/>
                <a:cs typeface="Arial"/>
              </a:rPr>
              <a:t>disponível</a:t>
            </a:r>
            <a:r>
              <a:rPr lang="en-US" sz="1000" dirty="0">
                <a:latin typeface="Arial"/>
                <a:ea typeface="SimSun"/>
                <a:cs typeface="Arial"/>
              </a:rPr>
              <a:t>. Como </a:t>
            </a:r>
            <a:r>
              <a:rPr lang="en-US" sz="1000" dirty="0" err="1">
                <a:latin typeface="Arial"/>
                <a:ea typeface="SimSun"/>
                <a:cs typeface="Arial"/>
              </a:rPr>
              <a:t>alternativa</a:t>
            </a:r>
            <a:r>
              <a:rPr lang="en-US" sz="1000" dirty="0">
                <a:latin typeface="Arial"/>
                <a:ea typeface="SimSun"/>
                <a:cs typeface="Arial"/>
              </a:rPr>
              <a:t>, </a:t>
            </a:r>
            <a:r>
              <a:rPr lang="en-US" sz="1000" dirty="0" err="1">
                <a:latin typeface="Arial"/>
                <a:ea typeface="SimSun"/>
                <a:cs typeface="Arial"/>
              </a:rPr>
              <a:t>você</a:t>
            </a:r>
            <a:r>
              <a:rPr lang="en-US" sz="1000" dirty="0">
                <a:latin typeface="Arial"/>
                <a:ea typeface="SimSun"/>
                <a:cs typeface="Arial"/>
              </a:rPr>
              <a:t> </a:t>
            </a:r>
            <a:r>
              <a:rPr lang="en-US" sz="1000" dirty="0" err="1">
                <a:latin typeface="Arial"/>
                <a:ea typeface="SimSun"/>
                <a:cs typeface="Arial"/>
              </a:rPr>
              <a:t>poderá</a:t>
            </a:r>
            <a:r>
              <a:rPr lang="en-US" sz="1000" dirty="0">
                <a:latin typeface="Arial"/>
                <a:ea typeface="SimSun"/>
                <a:cs typeface="Arial"/>
              </a:rPr>
              <a:t> </a:t>
            </a:r>
            <a:r>
              <a:rPr lang="en-US" sz="1000" dirty="0" err="1">
                <a:latin typeface="Arial"/>
                <a:ea typeface="SimSun"/>
                <a:cs typeface="Arial"/>
              </a:rPr>
              <a:t>também</a:t>
            </a:r>
            <a:r>
              <a:rPr lang="en-US" sz="1000" dirty="0">
                <a:latin typeface="Arial"/>
                <a:ea typeface="SimSun"/>
                <a:cs typeface="Arial"/>
              </a:rPr>
              <a:t> </a:t>
            </a:r>
            <a:r>
              <a:rPr lang="en-US" sz="1000" dirty="0" err="1">
                <a:latin typeface="Arial"/>
                <a:ea typeface="SimSun"/>
                <a:cs typeface="Arial"/>
              </a:rPr>
              <a:t>abrir</a:t>
            </a:r>
            <a:r>
              <a:rPr lang="en-US" sz="1000" dirty="0">
                <a:latin typeface="Arial"/>
                <a:ea typeface="SimSun"/>
                <a:cs typeface="Arial"/>
              </a:rPr>
              <a:t> C:\windows\system32\config com o </a:t>
            </a:r>
            <a:r>
              <a:rPr lang="en-US" sz="1000" dirty="0" err="1">
                <a:latin typeface="Arial"/>
                <a:ea typeface="SimSun"/>
                <a:cs typeface="Arial"/>
              </a:rPr>
              <a:t>Bloco</a:t>
            </a:r>
            <a:r>
              <a:rPr lang="en-US" sz="1000" dirty="0">
                <a:latin typeface="Arial"/>
                <a:ea typeface="SimSun"/>
                <a:cs typeface="Arial"/>
              </a:rPr>
              <a:t> de </a:t>
            </a:r>
            <a:r>
              <a:rPr lang="en-US" sz="1000" dirty="0" err="1">
                <a:latin typeface="Arial"/>
                <a:ea typeface="SimSun"/>
                <a:cs typeface="Arial"/>
              </a:rPr>
              <a:t>Notas</a:t>
            </a:r>
            <a:r>
              <a:rPr lang="en-US" sz="1000" dirty="0">
                <a:latin typeface="Arial"/>
                <a:ea typeface="SimSun"/>
                <a:cs typeface="Arial"/>
              </a:rPr>
              <a:t> e </a:t>
            </a:r>
            <a:r>
              <a:rPr lang="en-US" sz="1000" dirty="0" err="1">
                <a:latin typeface="Arial"/>
                <a:ea typeface="SimSun"/>
                <a:cs typeface="Arial"/>
              </a:rPr>
              <a:t>demonstrar</a:t>
            </a:r>
            <a:r>
              <a:rPr lang="en-US" sz="1000" dirty="0">
                <a:latin typeface="Arial"/>
                <a:ea typeface="SimSun"/>
                <a:cs typeface="Arial"/>
              </a:rPr>
              <a:t> o </a:t>
            </a:r>
            <a:r>
              <a:rPr lang="en-US" sz="1000" dirty="0" err="1">
                <a:latin typeface="Arial"/>
                <a:ea typeface="SimSun"/>
                <a:cs typeface="Arial"/>
              </a:rPr>
              <a:t>netlogon.dns</a:t>
            </a:r>
            <a:r>
              <a:rPr lang="en-US" sz="1000" dirty="0">
                <a:latin typeface="Arial"/>
                <a:ea typeface="SimSun"/>
                <a:cs typeface="Arial"/>
              </a:rPr>
              <a:t> </a:t>
            </a:r>
            <a:r>
              <a:rPr lang="en-US" sz="1000" dirty="0" err="1">
                <a:latin typeface="Arial"/>
                <a:ea typeface="SimSun"/>
                <a:cs typeface="Arial"/>
              </a:rPr>
              <a:t>para</a:t>
            </a:r>
            <a:r>
              <a:rPr lang="en-US" sz="1000" dirty="0">
                <a:latin typeface="Arial"/>
                <a:ea typeface="SimSun"/>
                <a:cs typeface="Arial"/>
              </a:rPr>
              <a:t> </a:t>
            </a:r>
            <a:r>
              <a:rPr lang="en-US" sz="1000" dirty="0" err="1">
                <a:latin typeface="Arial"/>
                <a:ea typeface="SimSun"/>
                <a:cs typeface="Arial"/>
              </a:rPr>
              <a:t>ilustrar</a:t>
            </a:r>
            <a:r>
              <a:rPr lang="en-US" sz="1000" dirty="0">
                <a:latin typeface="Arial"/>
                <a:ea typeface="SimSun"/>
                <a:cs typeface="Arial"/>
              </a:rPr>
              <a:t> </a:t>
            </a:r>
            <a:r>
              <a:rPr lang="en-US" sz="1000" dirty="0" err="1">
                <a:latin typeface="Arial"/>
                <a:ea typeface="SimSun"/>
                <a:cs typeface="Arial"/>
              </a:rPr>
              <a:t>todos</a:t>
            </a:r>
            <a:r>
              <a:rPr lang="en-US" sz="1000" dirty="0">
                <a:latin typeface="Arial"/>
                <a:ea typeface="SimSun"/>
                <a:cs typeface="Arial"/>
              </a:rPr>
              <a:t> </a:t>
            </a:r>
            <a:r>
              <a:rPr lang="en-US" sz="1000" dirty="0" err="1">
                <a:latin typeface="Arial"/>
                <a:ea typeface="SimSun"/>
                <a:cs typeface="Arial"/>
              </a:rPr>
              <a:t>os</a:t>
            </a:r>
            <a:r>
              <a:rPr lang="en-US" sz="1000" dirty="0">
                <a:latin typeface="Arial"/>
                <a:ea typeface="SimSun"/>
                <a:cs typeface="Arial"/>
              </a:rPr>
              <a:t> </a:t>
            </a:r>
            <a:r>
              <a:rPr lang="en-US" sz="1000" dirty="0" err="1">
                <a:latin typeface="Arial"/>
                <a:ea typeface="SimSun"/>
                <a:cs typeface="Arial"/>
              </a:rPr>
              <a:t>registros</a:t>
            </a:r>
            <a:r>
              <a:rPr lang="en-US" sz="1000" dirty="0">
                <a:latin typeface="Arial"/>
                <a:ea typeface="SimSun"/>
                <a:cs typeface="Arial"/>
              </a:rPr>
              <a:t> SRV </a:t>
            </a:r>
            <a:r>
              <a:rPr lang="en-US" sz="1000" dirty="0" err="1">
                <a:latin typeface="Arial"/>
                <a:ea typeface="SimSun"/>
                <a:cs typeface="Arial"/>
              </a:rPr>
              <a:t>que</a:t>
            </a:r>
            <a:r>
              <a:rPr lang="en-US" sz="1000" dirty="0">
                <a:latin typeface="Arial"/>
                <a:ea typeface="SimSun"/>
                <a:cs typeface="Arial"/>
              </a:rPr>
              <a:t> </a:t>
            </a:r>
            <a:r>
              <a:rPr lang="en-US" sz="1000" dirty="0" err="1">
                <a:latin typeface="Arial"/>
                <a:ea typeface="SimSun"/>
                <a:cs typeface="Arial"/>
              </a:rPr>
              <a:t>cada</a:t>
            </a:r>
            <a:r>
              <a:rPr lang="en-US" sz="1000" dirty="0">
                <a:latin typeface="Arial"/>
                <a:ea typeface="SimSun"/>
                <a:cs typeface="Arial"/>
              </a:rPr>
              <a:t> </a:t>
            </a:r>
            <a:r>
              <a:rPr lang="en-US" sz="1000" dirty="0" err="1">
                <a:latin typeface="Arial"/>
                <a:ea typeface="SimSun"/>
                <a:cs typeface="Arial"/>
              </a:rPr>
              <a:t>controlador</a:t>
            </a:r>
            <a:r>
              <a:rPr lang="en-US" sz="1000" dirty="0">
                <a:latin typeface="Arial"/>
                <a:ea typeface="SimSun"/>
                <a:cs typeface="Arial"/>
              </a:rPr>
              <a:t> de </a:t>
            </a:r>
            <a:r>
              <a:rPr lang="en-US" sz="1000" dirty="0" err="1">
                <a:latin typeface="Arial"/>
                <a:ea typeface="SimSun"/>
                <a:cs typeface="Arial"/>
              </a:rPr>
              <a:t>domínio</a:t>
            </a:r>
            <a:r>
              <a:rPr lang="en-US" sz="1000" dirty="0">
                <a:latin typeface="Arial"/>
                <a:ea typeface="SimSun"/>
                <a:cs typeface="Arial"/>
              </a:rPr>
              <a:t> </a:t>
            </a:r>
            <a:r>
              <a:rPr lang="en-US" sz="1000" dirty="0" err="1">
                <a:latin typeface="Arial"/>
                <a:ea typeface="SimSun"/>
                <a:cs typeface="Arial"/>
              </a:rPr>
              <a:t>registrará</a:t>
            </a:r>
            <a:r>
              <a:rPr lang="en-US" sz="1000" dirty="0">
                <a:latin typeface="Arial"/>
                <a:ea typeface="SimSun"/>
                <a:cs typeface="Arial"/>
              </a:rPr>
              <a:t> no DNS.</a:t>
            </a:r>
          </a:p>
          <a:p>
            <a:pPr>
              <a:lnSpc>
                <a:spcPct val="115000"/>
              </a:lnSpc>
              <a:spcAft>
                <a:spcPts val="1000"/>
              </a:spcAft>
            </a:pPr>
            <a:r>
              <a:rPr lang="en-US" sz="1000" dirty="0">
                <a:solidFill>
                  <a:srgbClr val="000000"/>
                </a:solidFill>
                <a:latin typeface="Arial"/>
                <a:ea typeface="SimSun"/>
                <a:cs typeface="Segoe UI"/>
              </a:rPr>
              <a:t>Observe </a:t>
            </a:r>
            <a:r>
              <a:rPr lang="en-US" sz="1000" dirty="0" err="1">
                <a:solidFill>
                  <a:srgbClr val="000000"/>
                </a:solidFill>
                <a:latin typeface="Arial"/>
                <a:ea typeface="SimSun"/>
                <a:cs typeface="Segoe UI"/>
              </a:rPr>
              <a:t>que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os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registros</a:t>
            </a:r>
            <a:r>
              <a:rPr lang="en-US" sz="1000" dirty="0">
                <a:solidFill>
                  <a:srgbClr val="000000"/>
                </a:solidFill>
                <a:latin typeface="Arial"/>
                <a:ea typeface="SimSun"/>
                <a:cs typeface="Segoe UI"/>
              </a:rPr>
              <a:t> SRV </a:t>
            </a:r>
            <a:r>
              <a:rPr lang="en-US" sz="1000" dirty="0" err="1">
                <a:solidFill>
                  <a:srgbClr val="000000"/>
                </a:solidFill>
                <a:latin typeface="Arial"/>
                <a:ea typeface="SimSun"/>
                <a:cs typeface="Segoe UI"/>
              </a:rPr>
              <a:t>são</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registrados</a:t>
            </a:r>
            <a:r>
              <a:rPr lang="en-US" sz="1000" dirty="0">
                <a:solidFill>
                  <a:srgbClr val="000000"/>
                </a:solidFill>
                <a:latin typeface="Arial"/>
                <a:ea typeface="SimSun"/>
                <a:cs typeface="Segoe UI"/>
              </a:rPr>
              <a:t> no DNS </a:t>
            </a:r>
            <a:r>
              <a:rPr lang="en-US" sz="1000" dirty="0" err="1">
                <a:solidFill>
                  <a:srgbClr val="000000"/>
                </a:solidFill>
                <a:latin typeface="Arial"/>
                <a:ea typeface="SimSun"/>
                <a:cs typeface="Segoe UI"/>
              </a:rPr>
              <a:t>pelo</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serviço</a:t>
            </a:r>
            <a:r>
              <a:rPr lang="en-US" sz="1000" dirty="0">
                <a:solidFill>
                  <a:srgbClr val="000000"/>
                </a:solidFill>
                <a:latin typeface="Arial"/>
                <a:ea typeface="SimSun"/>
                <a:cs typeface="Segoe UI"/>
              </a:rPr>
              <a:t> Logon de </a:t>
            </a:r>
            <a:r>
              <a:rPr lang="en-US" sz="1000" dirty="0" err="1">
                <a:solidFill>
                  <a:srgbClr val="000000"/>
                </a:solidFill>
                <a:latin typeface="Arial"/>
                <a:ea typeface="SimSun"/>
                <a:cs typeface="Segoe UI"/>
              </a:rPr>
              <a:t>Rede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que</a:t>
            </a:r>
            <a:r>
              <a:rPr lang="en-US" sz="1000" dirty="0">
                <a:solidFill>
                  <a:srgbClr val="000000"/>
                </a:solidFill>
                <a:latin typeface="Arial"/>
                <a:ea typeface="SimSun"/>
                <a:cs typeface="Segoe UI"/>
              </a:rPr>
              <a:t> é </a:t>
            </a:r>
            <a:r>
              <a:rPr lang="en-US" sz="1000" dirty="0" err="1">
                <a:solidFill>
                  <a:srgbClr val="000000"/>
                </a:solidFill>
                <a:latin typeface="Arial"/>
                <a:ea typeface="SimSun"/>
                <a:cs typeface="Segoe UI"/>
              </a:rPr>
              <a:t>executado</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em</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cada</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controlador</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domínio</a:t>
            </a:r>
            <a:r>
              <a:rPr lang="en-US" sz="1000" dirty="0">
                <a:solidFill>
                  <a:srgbClr val="000000"/>
                </a:solidFill>
                <a:latin typeface="Arial"/>
                <a:ea typeface="SimSun"/>
                <a:cs typeface="Segoe UI"/>
              </a:rPr>
              <a:t>. Se </a:t>
            </a:r>
            <a:r>
              <a:rPr lang="en-US" sz="1000" dirty="0" err="1">
                <a:solidFill>
                  <a:srgbClr val="000000"/>
                </a:solidFill>
                <a:latin typeface="Arial"/>
                <a:ea typeface="SimSun"/>
                <a:cs typeface="Segoe UI"/>
              </a:rPr>
              <a:t>os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registros</a:t>
            </a:r>
            <a:r>
              <a:rPr lang="en-US" sz="1000" dirty="0">
                <a:solidFill>
                  <a:srgbClr val="000000"/>
                </a:solidFill>
                <a:latin typeface="Arial"/>
                <a:ea typeface="SimSun"/>
                <a:cs typeface="Segoe UI"/>
              </a:rPr>
              <a:t> SRV </a:t>
            </a:r>
            <a:r>
              <a:rPr lang="en-US" sz="1000" dirty="0" err="1">
                <a:solidFill>
                  <a:srgbClr val="000000"/>
                </a:solidFill>
                <a:latin typeface="Arial"/>
                <a:ea typeface="SimSun"/>
                <a:cs typeface="Segoe UI"/>
              </a:rPr>
              <a:t>não</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forem</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inseridos</a:t>
            </a:r>
            <a:r>
              <a:rPr lang="en-US" sz="1000" dirty="0">
                <a:solidFill>
                  <a:srgbClr val="000000"/>
                </a:solidFill>
                <a:latin typeface="Arial"/>
                <a:ea typeface="SimSun"/>
                <a:cs typeface="Segoe UI"/>
              </a:rPr>
              <a:t> no DNS </a:t>
            </a:r>
            <a:r>
              <a:rPr lang="en-US" sz="1000" dirty="0" err="1">
                <a:solidFill>
                  <a:srgbClr val="000000"/>
                </a:solidFill>
                <a:latin typeface="Arial"/>
                <a:ea typeface="SimSun"/>
                <a:cs typeface="Segoe UI"/>
              </a:rPr>
              <a:t>corretamente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você</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poderá</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acionar</a:t>
            </a:r>
            <a:r>
              <a:rPr lang="en-US" sz="1000" dirty="0">
                <a:solidFill>
                  <a:srgbClr val="000000"/>
                </a:solidFill>
                <a:latin typeface="Arial"/>
                <a:ea typeface="SimSun"/>
                <a:cs typeface="Segoe UI"/>
              </a:rPr>
              <a:t> o </a:t>
            </a:r>
            <a:r>
              <a:rPr lang="en-US" sz="1000" dirty="0" err="1">
                <a:solidFill>
                  <a:srgbClr val="000000"/>
                </a:solidFill>
                <a:latin typeface="Arial"/>
                <a:ea typeface="SimSun"/>
                <a:cs typeface="Segoe UI"/>
              </a:rPr>
              <a:t>controlador</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domínio</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para</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cancelar</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esses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registros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reiniciando</a:t>
            </a:r>
            <a:r>
              <a:rPr lang="en-US" sz="1000" dirty="0">
                <a:solidFill>
                  <a:srgbClr val="000000"/>
                </a:solidFill>
                <a:latin typeface="Arial"/>
                <a:ea typeface="SimSun"/>
                <a:cs typeface="Segoe UI"/>
              </a:rPr>
              <a:t> o </a:t>
            </a:r>
            <a:r>
              <a:rPr lang="en-US" sz="1000" dirty="0" err="1">
                <a:solidFill>
                  <a:srgbClr val="000000"/>
                </a:solidFill>
                <a:latin typeface="Arial"/>
                <a:ea typeface="SimSun"/>
                <a:cs typeface="Segoe UI"/>
              </a:rPr>
              <a:t>serviço</a:t>
            </a:r>
            <a:r>
              <a:rPr lang="en-US" sz="1000" dirty="0">
                <a:solidFill>
                  <a:srgbClr val="000000"/>
                </a:solidFill>
                <a:latin typeface="Arial"/>
                <a:ea typeface="SimSun"/>
                <a:cs typeface="Segoe UI"/>
              </a:rPr>
              <a:t> </a:t>
            </a:r>
            <a:r>
              <a:rPr lang="en-US" sz="1000" dirty="0">
                <a:latin typeface="Arial"/>
                <a:ea typeface="SimSun"/>
                <a:cs typeface="Arial"/>
              </a:rPr>
              <a:t>Logon de </a:t>
            </a:r>
            <a:r>
              <a:rPr lang="en-US" sz="1000" dirty="0" err="1">
                <a:latin typeface="Arial"/>
                <a:ea typeface="SimSun"/>
                <a:cs typeface="Arial"/>
              </a:rPr>
              <a:t>Rede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nesse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controlador</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domínio</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Isso</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cancela</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apenas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os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registros</a:t>
            </a:r>
            <a:r>
              <a:rPr lang="en-US" sz="1000" dirty="0">
                <a:solidFill>
                  <a:srgbClr val="000000"/>
                </a:solidFill>
                <a:latin typeface="Arial"/>
                <a:ea typeface="SimSun"/>
                <a:cs typeface="Segoe UI"/>
              </a:rPr>
              <a:t> SRV. Se </a:t>
            </a:r>
            <a:r>
              <a:rPr lang="en-US" sz="1000" dirty="0" err="1">
                <a:solidFill>
                  <a:srgbClr val="000000"/>
                </a:solidFill>
                <a:latin typeface="Arial"/>
                <a:ea typeface="SimSun"/>
                <a:cs typeface="Segoe UI"/>
              </a:rPr>
              <a:t>você</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desejar</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cancelar</a:t>
            </a:r>
            <a:r>
              <a:rPr lang="en-US" sz="1000" dirty="0">
                <a:solidFill>
                  <a:srgbClr val="000000"/>
                </a:solidFill>
                <a:latin typeface="Arial"/>
                <a:ea typeface="SimSun"/>
                <a:cs typeface="Segoe UI"/>
              </a:rPr>
              <a:t> as </a:t>
            </a:r>
            <a:r>
              <a:rPr lang="en-US" sz="1000" dirty="0" err="1">
                <a:solidFill>
                  <a:srgbClr val="000000"/>
                </a:solidFill>
                <a:latin typeface="Arial"/>
                <a:ea typeface="SimSun"/>
                <a:cs typeface="Segoe UI"/>
              </a:rPr>
              <a:t>informações</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registro</a:t>
            </a:r>
            <a:r>
              <a:rPr lang="en-US" sz="1000" dirty="0">
                <a:solidFill>
                  <a:srgbClr val="000000"/>
                </a:solidFill>
                <a:latin typeface="Arial"/>
                <a:ea typeface="SimSun"/>
                <a:cs typeface="Segoe UI"/>
              </a:rPr>
              <a:t> de host no DNS, </a:t>
            </a:r>
            <a:r>
              <a:rPr lang="en-US" sz="1000" dirty="0" err="1">
                <a:solidFill>
                  <a:srgbClr val="000000"/>
                </a:solidFill>
                <a:latin typeface="Arial"/>
                <a:ea typeface="SimSun"/>
                <a:cs typeface="Segoe UI"/>
              </a:rPr>
              <a:t>deverá</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executar</a:t>
            </a:r>
            <a:r>
              <a:rPr lang="en-US" sz="1000" dirty="0">
                <a:solidFill>
                  <a:srgbClr val="000000"/>
                </a:solidFill>
                <a:latin typeface="Arial"/>
                <a:ea typeface="SimSun"/>
                <a:cs typeface="Segoe UI"/>
              </a:rPr>
              <a:t> </a:t>
            </a:r>
            <a:r>
              <a:rPr lang="en-US" sz="1000" b="1" dirty="0" err="1">
                <a:latin typeface="Arial"/>
                <a:ea typeface="SimSun"/>
                <a:cs typeface="Arial"/>
              </a:rPr>
              <a:t>ipconfig</a:t>
            </a:r>
            <a:r>
              <a:rPr lang="en-US" sz="1000" b="1" dirty="0">
                <a:latin typeface="Arial"/>
                <a:ea typeface="SimSun"/>
                <a:cs typeface="Arial"/>
              </a:rPr>
              <a:t> /</a:t>
            </a:r>
            <a:r>
              <a:rPr lang="en-US" sz="1000" b="1" dirty="0" err="1">
                <a:latin typeface="Arial"/>
                <a:ea typeface="SimSun"/>
                <a:cs typeface="Arial"/>
              </a:rPr>
              <a:t>registerdns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na</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linha</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comando</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como</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faria</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para</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qualquer</a:t>
            </a:r>
            <a:r>
              <a:rPr lang="en-US" sz="1000" dirty="0">
                <a:solidFill>
                  <a:srgbClr val="000000"/>
                </a:solidFill>
                <a:latin typeface="Arial"/>
                <a:ea typeface="SimSun"/>
                <a:cs typeface="Segoe UI"/>
              </a:rPr>
              <a:t> outro </a:t>
            </a:r>
            <a:r>
              <a:rPr lang="en-US" sz="1000" dirty="0" err="1">
                <a:solidFill>
                  <a:srgbClr val="000000"/>
                </a:solidFill>
                <a:latin typeface="Arial"/>
                <a:ea typeface="SimSun"/>
                <a:cs typeface="Segoe UI"/>
              </a:rPr>
              <a:t>computador</a:t>
            </a:r>
            <a:r>
              <a:rPr lang="en-US" sz="1000" dirty="0">
                <a:solidFill>
                  <a:srgbClr val="000000"/>
                </a:solidFill>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b="1" dirty="0" err="1">
                <a:latin typeface="Arial"/>
                <a:ea typeface="SimSun"/>
                <a:cs typeface="Arial"/>
              </a:rPr>
              <a:t>Etapas</a:t>
            </a:r>
            <a:r>
              <a:rPr lang="en-US" sz="1000" b="1" dirty="0">
                <a:latin typeface="Arial"/>
                <a:ea typeface="SimSun"/>
                <a:cs typeface="Arial"/>
              </a:rPr>
              <a:t> da </a:t>
            </a:r>
            <a:r>
              <a:rPr lang="en-US" sz="1000" b="1" dirty="0" err="1">
                <a:latin typeface="Arial"/>
                <a:ea typeface="SimSun"/>
                <a:cs typeface="Arial"/>
              </a:rPr>
              <a:t>preparação</a:t>
            </a:r>
            <a:endParaRPr lang="en-US" sz="1000" dirty="0">
              <a:latin typeface="Arial"/>
              <a:ea typeface="SimSun"/>
              <a:cs typeface="Arial"/>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Calibri"/>
                <a:cs typeface="Times New Roman"/>
              </a:rPr>
              <a:t>Se </a:t>
            </a:r>
            <a:r>
              <a:rPr lang="en-US" sz="1000" dirty="0" err="1">
                <a:effectLst/>
                <a:latin typeface="Arial"/>
                <a:ea typeface="Calibri"/>
                <a:cs typeface="Times New Roman"/>
              </a:rPr>
              <a:t>ainda</a:t>
            </a:r>
            <a:r>
              <a:rPr lang="en-US" sz="1000" dirty="0">
                <a:effectLst/>
                <a:latin typeface="Arial"/>
                <a:ea typeface="Calibri"/>
                <a:cs typeface="Times New Roman"/>
              </a:rPr>
              <a:t> </a:t>
            </a:r>
            <a:r>
              <a:rPr lang="en-US" sz="1000" dirty="0" err="1">
                <a:effectLst/>
                <a:latin typeface="Arial"/>
                <a:ea typeface="Calibri"/>
                <a:cs typeface="Times New Roman"/>
              </a:rPr>
              <a:t>não</a:t>
            </a:r>
            <a:r>
              <a:rPr lang="en-US" sz="1000" dirty="0">
                <a:effectLst/>
                <a:latin typeface="Arial"/>
                <a:ea typeface="Calibri"/>
                <a:cs typeface="Times New Roman"/>
              </a:rPr>
              <a:t> </a:t>
            </a:r>
            <a:r>
              <a:rPr lang="en-US" sz="1000" dirty="0" err="1">
                <a:effectLst/>
                <a:latin typeface="Arial"/>
                <a:ea typeface="Calibri"/>
                <a:cs typeface="Times New Roman"/>
              </a:rPr>
              <a:t>estiver</a:t>
            </a:r>
            <a:r>
              <a:rPr lang="en-US" sz="1000" dirty="0">
                <a:effectLst/>
                <a:latin typeface="Arial"/>
                <a:ea typeface="Calibri"/>
                <a:cs typeface="Times New Roman"/>
              </a:rPr>
              <a:t> </a:t>
            </a:r>
            <a:r>
              <a:rPr lang="en-US" sz="1000" dirty="0" err="1">
                <a:effectLst/>
                <a:latin typeface="Arial"/>
                <a:ea typeface="Calibri"/>
                <a:cs typeface="Times New Roman"/>
              </a:rPr>
              <a:t>execução</a:t>
            </a:r>
            <a:r>
              <a:rPr lang="en-US" sz="1000" dirty="0">
                <a:effectLst/>
                <a:latin typeface="Arial"/>
                <a:ea typeface="Calibri"/>
                <a:cs typeface="Times New Roman"/>
              </a:rPr>
              <a:t>, </a:t>
            </a:r>
            <a:r>
              <a:rPr lang="en-US" sz="1000" dirty="0" err="1">
                <a:effectLst/>
                <a:latin typeface="Arial"/>
                <a:ea typeface="Calibri"/>
                <a:cs typeface="Times New Roman"/>
              </a:rPr>
              <a:t>inicie</a:t>
            </a:r>
            <a:r>
              <a:rPr lang="en-US" sz="1000" dirty="0">
                <a:effectLst/>
                <a:latin typeface="Arial"/>
                <a:ea typeface="Calibri"/>
                <a:cs typeface="Times New Roman"/>
              </a:rPr>
              <a:t> o </a:t>
            </a:r>
            <a:r>
              <a:rPr lang="en-US" sz="1000" b="1" dirty="0">
                <a:effectLst/>
                <a:latin typeface="Arial"/>
                <a:ea typeface="Calibri"/>
                <a:cs typeface="Times New Roman"/>
              </a:rPr>
              <a:t>24410B-LON-DC1</a:t>
            </a:r>
            <a:r>
              <a:rPr lang="en-US" sz="1000" dirty="0">
                <a:effectLst/>
                <a:latin typeface="Arial"/>
                <a:ea typeface="Calibri"/>
                <a:cs typeface="Times New Roman"/>
              </a:rPr>
              <a:t> e entre </a:t>
            </a:r>
            <a:r>
              <a:rPr lang="en-US" sz="1000" dirty="0" err="1">
                <a:effectLst/>
                <a:latin typeface="Arial"/>
                <a:ea typeface="Calibri"/>
                <a:cs typeface="Times New Roman"/>
              </a:rPr>
              <a:t>em</a:t>
            </a:r>
            <a:r>
              <a:rPr lang="en-US" sz="1000" dirty="0">
                <a:effectLst/>
                <a:latin typeface="Arial"/>
                <a:ea typeface="Calibri"/>
                <a:cs typeface="Times New Roman"/>
              </a:rPr>
              <a:t> </a:t>
            </a:r>
            <a:r>
              <a:rPr lang="en-US" sz="1000" b="1" dirty="0" err="1">
                <a:effectLst/>
                <a:latin typeface="Arial"/>
                <a:ea typeface="Times New Roman"/>
                <a:cs typeface="Times New Roman"/>
              </a:rPr>
              <a:t>Adatum</a:t>
            </a:r>
            <a:r>
              <a:rPr lang="en-US" sz="1000" b="1" dirty="0">
                <a:effectLst/>
                <a:latin typeface="Arial"/>
                <a:ea typeface="Times New Roman"/>
                <a:cs typeface="Times New Roman"/>
              </a:rPr>
              <a:t>\</a:t>
            </a:r>
            <a:r>
              <a:rPr lang="en-US" sz="1000" b="1" dirty="0" err="1">
                <a:effectLst/>
                <a:latin typeface="Arial"/>
                <a:ea typeface="Times New Roman"/>
                <a:cs typeface="Times New Roman"/>
              </a:rPr>
              <a:t>Administrador</a:t>
            </a:r>
            <a:r>
              <a:rPr lang="en-US" sz="1000" dirty="0">
                <a:effectLst/>
                <a:latin typeface="Arial"/>
                <a:ea typeface="Calibri"/>
                <a:cs typeface="Times New Roman"/>
              </a:rPr>
              <a:t> com a </a:t>
            </a:r>
            <a:r>
              <a:rPr lang="en-US" sz="1000" dirty="0" err="1">
                <a:effectLst/>
                <a:latin typeface="Arial"/>
                <a:ea typeface="Calibri"/>
                <a:cs typeface="Times New Roman"/>
              </a:rPr>
              <a:t>senha</a:t>
            </a:r>
            <a:r>
              <a:rPr lang="en-US" sz="1000" dirty="0">
                <a:effectLst/>
                <a:latin typeface="Arial"/>
                <a:ea typeface="Calibri"/>
                <a:cs typeface="Times New Roman"/>
              </a:rPr>
              <a:t> </a:t>
            </a:r>
            <a:r>
              <a:rPr lang="en-US" sz="1000" b="1" dirty="0">
                <a:effectLst/>
                <a:latin typeface="Arial"/>
                <a:ea typeface="Times New Roman"/>
                <a:cs typeface="Times New Roman"/>
              </a:rPr>
              <a:t>Pa$$w0rd</a:t>
            </a:r>
            <a:r>
              <a:rPr lang="en-US" sz="1000" dirty="0">
                <a:effectLst/>
                <a:latin typeface="Arial"/>
                <a:ea typeface="Calibri"/>
                <a:cs typeface="Times New Roman"/>
              </a:rPr>
              <a:t>. </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a:effectLst/>
                <a:latin typeface="Arial"/>
                <a:ea typeface="Calibri"/>
                <a:cs typeface="Times New Roman"/>
              </a:rPr>
              <a:t>Abra</a:t>
            </a:r>
            <a:r>
              <a:rPr lang="en-US" sz="1000" dirty="0">
                <a:effectLst/>
                <a:latin typeface="Arial"/>
                <a:ea typeface="Calibri"/>
                <a:cs typeface="Times New Roman"/>
              </a:rPr>
              <a:t> o </a:t>
            </a:r>
            <a:r>
              <a:rPr lang="en-US" sz="1000" b="1" dirty="0" err="1">
                <a:effectLst/>
                <a:latin typeface="Arial"/>
                <a:ea typeface="Times New Roman"/>
                <a:cs typeface="Times New Roman"/>
              </a:rPr>
              <a:t>Gerenciador</a:t>
            </a:r>
            <a:r>
              <a:rPr lang="en-US" sz="1000" b="1" dirty="0">
                <a:effectLst/>
                <a:latin typeface="Arial"/>
                <a:ea typeface="Times New Roman"/>
                <a:cs typeface="Times New Roman"/>
              </a:rPr>
              <a:t> DNS</a:t>
            </a:r>
            <a:r>
              <a:rPr lang="en-US" sz="1000" dirty="0">
                <a:effectLst/>
                <a:latin typeface="Arial"/>
                <a:ea typeface="Calibri"/>
                <a:cs typeface="Times New Roman"/>
              </a:rPr>
              <a:t> </a:t>
            </a:r>
            <a:r>
              <a:rPr lang="en-US" sz="1000" dirty="0" err="1">
                <a:effectLst/>
                <a:latin typeface="Arial"/>
                <a:ea typeface="Calibri"/>
                <a:cs typeface="Times New Roman"/>
              </a:rPr>
              <a:t>para</a:t>
            </a:r>
            <a:r>
              <a:rPr lang="en-US" sz="1000" dirty="0">
                <a:effectLst/>
                <a:latin typeface="Arial"/>
                <a:ea typeface="Calibri"/>
                <a:cs typeface="Times New Roman"/>
              </a:rPr>
              <a:t> </a:t>
            </a:r>
            <a:r>
              <a:rPr lang="en-US" sz="1000" dirty="0" err="1">
                <a:effectLst/>
                <a:latin typeface="Arial"/>
                <a:ea typeface="Calibri"/>
                <a:cs typeface="Times New Roman"/>
              </a:rPr>
              <a:t>demonstrar</a:t>
            </a:r>
            <a:r>
              <a:rPr lang="en-US" sz="1000" dirty="0">
                <a:effectLst/>
                <a:latin typeface="Arial"/>
                <a:ea typeface="Calibri"/>
                <a:cs typeface="Times New Roman"/>
              </a:rPr>
              <a:t> </a:t>
            </a:r>
            <a:r>
              <a:rPr lang="en-US" sz="1000" dirty="0" err="1">
                <a:effectLst/>
                <a:latin typeface="Arial"/>
                <a:ea typeface="Calibri"/>
                <a:cs typeface="Times New Roman"/>
              </a:rPr>
              <a:t>os</a:t>
            </a:r>
            <a:r>
              <a:rPr lang="en-US" sz="1000" dirty="0">
                <a:effectLst/>
                <a:latin typeface="Arial"/>
                <a:ea typeface="Calibri"/>
                <a:cs typeface="Times New Roman"/>
              </a:rPr>
              <a:t> </a:t>
            </a:r>
            <a:r>
              <a:rPr lang="en-US" sz="1000" dirty="0" err="1">
                <a:effectLst/>
                <a:latin typeface="Arial"/>
                <a:ea typeface="Calibri"/>
                <a:cs typeface="Times New Roman"/>
              </a:rPr>
              <a:t>registros</a:t>
            </a:r>
            <a:r>
              <a:rPr lang="en-US" sz="1000" dirty="0">
                <a:effectLst/>
                <a:latin typeface="Arial"/>
                <a:ea typeface="Calibri"/>
                <a:cs typeface="Times New Roman"/>
              </a:rPr>
              <a:t> SRV, e use o </a:t>
            </a:r>
            <a:r>
              <a:rPr lang="en-US" sz="1000" dirty="0" err="1">
                <a:effectLst/>
                <a:latin typeface="Arial"/>
                <a:ea typeface="Calibri"/>
                <a:cs typeface="Times New Roman"/>
              </a:rPr>
              <a:t>Bloco</a:t>
            </a:r>
            <a:r>
              <a:rPr lang="en-US" sz="1000" dirty="0">
                <a:effectLst/>
                <a:latin typeface="Arial"/>
                <a:ea typeface="Calibri"/>
                <a:cs typeface="Times New Roman"/>
              </a:rPr>
              <a:t> de </a:t>
            </a:r>
            <a:r>
              <a:rPr lang="en-US" sz="1000" dirty="0" err="1">
                <a:effectLst/>
                <a:latin typeface="Arial"/>
                <a:ea typeface="Calibri"/>
                <a:cs typeface="Times New Roman"/>
              </a:rPr>
              <a:t>Notas</a:t>
            </a:r>
            <a:r>
              <a:rPr lang="en-US" sz="1000" dirty="0">
                <a:effectLst/>
                <a:latin typeface="Arial"/>
                <a:ea typeface="Calibri"/>
                <a:cs typeface="Times New Roman"/>
              </a:rPr>
              <a:t> </a:t>
            </a:r>
            <a:r>
              <a:rPr lang="en-US" sz="1000" dirty="0" err="1">
                <a:effectLst/>
                <a:latin typeface="Arial"/>
                <a:ea typeface="Calibri"/>
                <a:cs typeface="Times New Roman"/>
              </a:rPr>
              <a:t>para</a:t>
            </a:r>
            <a:r>
              <a:rPr lang="en-US" sz="1000" dirty="0">
                <a:effectLst/>
                <a:latin typeface="Arial"/>
                <a:ea typeface="Calibri"/>
                <a:cs typeface="Times New Roman"/>
              </a:rPr>
              <a:t> </a:t>
            </a:r>
            <a:r>
              <a:rPr lang="en-US" sz="1000" dirty="0" err="1">
                <a:effectLst/>
                <a:latin typeface="Arial"/>
                <a:ea typeface="Calibri"/>
                <a:cs typeface="Times New Roman"/>
              </a:rPr>
              <a:t>exibir</a:t>
            </a:r>
            <a:r>
              <a:rPr lang="en-US" sz="1000" dirty="0">
                <a:effectLst/>
                <a:latin typeface="Arial"/>
                <a:ea typeface="Calibri"/>
                <a:cs typeface="Times New Roman"/>
              </a:rPr>
              <a:t> o </a:t>
            </a:r>
            <a:r>
              <a:rPr lang="en-US" sz="1000" dirty="0" err="1">
                <a:effectLst/>
                <a:latin typeface="Arial"/>
                <a:ea typeface="Calibri"/>
                <a:cs typeface="Times New Roman"/>
              </a:rPr>
              <a:t>conteúdo</a:t>
            </a:r>
            <a:r>
              <a:rPr lang="en-US" sz="1000" dirty="0">
                <a:effectLst/>
                <a:latin typeface="Arial"/>
                <a:ea typeface="Calibri"/>
                <a:cs typeface="Times New Roman"/>
              </a:rPr>
              <a:t> do </a:t>
            </a:r>
            <a:r>
              <a:rPr lang="en-US" sz="1000" dirty="0" err="1">
                <a:effectLst/>
                <a:latin typeface="Arial"/>
                <a:ea typeface="Calibri"/>
                <a:cs typeface="Times New Roman"/>
              </a:rPr>
              <a:t>arquivo</a:t>
            </a:r>
            <a:r>
              <a:rPr lang="en-US" sz="1000" dirty="0">
                <a:effectLst/>
                <a:latin typeface="Arial"/>
                <a:ea typeface="Calibri"/>
                <a:cs typeface="Times New Roman"/>
              </a:rPr>
              <a:t> </a:t>
            </a:r>
            <a:r>
              <a:rPr lang="en-US" sz="1000" dirty="0" err="1">
                <a:effectLst/>
                <a:latin typeface="Arial"/>
                <a:ea typeface="Calibri"/>
                <a:cs typeface="Times New Roman"/>
              </a:rPr>
              <a:t>netlogon.dns</a:t>
            </a:r>
            <a:r>
              <a:rPr lang="en-US" sz="1000" dirty="0">
                <a:effectLst/>
                <a:latin typeface="Arial"/>
                <a:ea typeface="Calibri"/>
                <a:cs typeface="Times New Roman"/>
              </a:rPr>
              <a:t>.</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7AC4A83-A8DB-43D0-89BE-F3A65912DA65}" type="slidenum">
              <a:rPr lang="en-US" smtClean="0"/>
              <a:t>20</a:t>
            </a:fld>
            <a:endParaRPr lang="en-US"/>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24410B</a:t>
            </a:r>
          </a:p>
        </p:txBody>
      </p:sp>
      <p:sp>
        <p:nvSpPr>
          <p:cNvPr id="9"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200" b="1">
                <a:solidFill>
                  <a:srgbClr val="336699"/>
                </a:solidFill>
                <a:latin typeface="Arial"/>
              </a:rPr>
              <a:t>2: Introdução aos Serviços de Domínio do Active Directory</a:t>
            </a:r>
            <a:endParaRPr lang="en-US" sz="1200" b="1">
              <a:solidFill>
                <a:srgbClr val="336699"/>
              </a:solidFill>
              <a:latin typeface="Arial"/>
            </a:endParaRPr>
          </a:p>
        </p:txBody>
      </p:sp>
      <p:sp>
        <p:nvSpPr>
          <p:cNvPr id="10" name="TextBox 6"/>
          <p:cNvSpPr txBox="1"/>
          <p:nvPr/>
        </p:nvSpPr>
        <p:spPr>
          <a:xfrm>
            <a:off x="0" y="8890000"/>
            <a:ext cx="2972289" cy="246221"/>
          </a:xfrm>
          <a:prstGeom prst="rect">
            <a:avLst/>
          </a:prstGeom>
          <a:noFill/>
        </p:spPr>
        <p:txBody>
          <a:bodyPr vert="horz" wrap="none" rtlCol="0">
            <a:spAutoFit/>
          </a:bodyPr>
          <a:lstStyle/>
          <a:p>
            <a:r>
              <a:rPr lang="en-CA" sz="1000">
                <a:latin typeface="Arial"/>
              </a:rPr>
              <a:t>(</a:t>
            </a:r>
            <a:r>
              <a:rPr lang="pt-BR" sz="1000">
                <a:latin typeface="Arial"/>
              </a:rPr>
              <a:t>Observações adicionais estão no próximo slide.</a:t>
            </a:r>
            <a:r>
              <a:rPr lang="en-CA" sz="1000">
                <a:latin typeface="Arial"/>
              </a:rPr>
              <a:t>)</a:t>
            </a:r>
            <a:endParaRPr lang="en-CA" sz="1000" dirty="0">
              <a:latin typeface="Arial"/>
            </a:endParaRPr>
          </a:p>
        </p:txBody>
      </p:sp>
    </p:spTree>
    <p:extLst>
      <p:ext uri="{BB962C8B-B14F-4D97-AF65-F5344CB8AC3E}">
        <p14:creationId xmlns:p14="http://schemas.microsoft.com/office/powerpoint/2010/main" val="1923317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ts val="1300"/>
              </a:lnSpc>
              <a:spcBef>
                <a:spcPts val="900"/>
              </a:spcBef>
              <a:spcAft>
                <a:spcPts val="300"/>
              </a:spcAft>
            </a:pPr>
            <a:r>
              <a:rPr lang="en-US" sz="1000" b="1" dirty="0" err="1">
                <a:latin typeface="Arial"/>
                <a:ea typeface="SimSun"/>
                <a:cs typeface="Arial"/>
              </a:rPr>
              <a:t>Etapas</a:t>
            </a:r>
            <a:r>
              <a:rPr lang="en-US" sz="1000" b="1" dirty="0">
                <a:latin typeface="Arial"/>
                <a:ea typeface="SimSun"/>
                <a:cs typeface="Arial"/>
              </a:rPr>
              <a:t> da </a:t>
            </a:r>
            <a:r>
              <a:rPr lang="en-US" sz="1000" b="1" dirty="0" err="1">
                <a:latin typeface="Arial"/>
                <a:ea typeface="SimSun"/>
                <a:cs typeface="Arial"/>
              </a:rPr>
              <a:t>demonstração</a:t>
            </a:r>
            <a:endParaRPr lang="en-US" sz="1000" b="1" dirty="0">
              <a:solidFill>
                <a:prstClr val="black"/>
              </a:solidFill>
              <a:latin typeface="Arial"/>
              <a:ea typeface="SimSun"/>
              <a:cs typeface="Segoe UI"/>
            </a:endParaRPr>
          </a:p>
          <a:p>
            <a:pPr lvl="0">
              <a:lnSpc>
                <a:spcPts val="1300"/>
              </a:lnSpc>
              <a:spcBef>
                <a:spcPts val="900"/>
              </a:spcBef>
              <a:spcAft>
                <a:spcPts val="300"/>
              </a:spcAft>
            </a:pPr>
            <a:r>
              <a:rPr lang="en-US" sz="1000" b="1" dirty="0" err="1">
                <a:solidFill>
                  <a:prstClr val="black"/>
                </a:solidFill>
                <a:latin typeface="Arial"/>
                <a:ea typeface="SimSun"/>
                <a:cs typeface="Segoe UI"/>
              </a:rPr>
              <a:t>Exiba</a:t>
            </a:r>
            <a:r>
              <a:rPr lang="en-US" sz="1000" b="1" dirty="0">
                <a:solidFill>
                  <a:prstClr val="black"/>
                </a:solidFill>
                <a:latin typeface="Arial"/>
                <a:ea typeface="SimSun"/>
                <a:cs typeface="Segoe UI"/>
              </a:rPr>
              <a:t> </a:t>
            </a:r>
            <a:r>
              <a:rPr lang="en-US" sz="1000" b="1" dirty="0" err="1">
                <a:solidFill>
                  <a:prstClr val="black"/>
                </a:solidFill>
                <a:latin typeface="Arial"/>
                <a:ea typeface="SimSun"/>
                <a:cs typeface="Segoe UI"/>
              </a:rPr>
              <a:t>os</a:t>
            </a:r>
            <a:r>
              <a:rPr lang="en-US" sz="1000" b="1" dirty="0">
                <a:solidFill>
                  <a:prstClr val="black"/>
                </a:solidFill>
                <a:latin typeface="Arial"/>
                <a:ea typeface="SimSun"/>
                <a:cs typeface="Segoe UI"/>
              </a:rPr>
              <a:t> </a:t>
            </a:r>
            <a:r>
              <a:rPr lang="en-US" sz="1000" b="1" dirty="0" err="1">
                <a:solidFill>
                  <a:prstClr val="black"/>
                </a:solidFill>
                <a:latin typeface="Arial"/>
                <a:ea typeface="SimSun"/>
                <a:cs typeface="Segoe UI"/>
              </a:rPr>
              <a:t>registros</a:t>
            </a:r>
            <a:r>
              <a:rPr lang="en-US" sz="1000" b="1" dirty="0">
                <a:solidFill>
                  <a:prstClr val="black"/>
                </a:solidFill>
                <a:latin typeface="Arial"/>
                <a:ea typeface="SimSun"/>
                <a:cs typeface="Segoe UI"/>
              </a:rPr>
              <a:t> SRV </a:t>
            </a:r>
            <a:r>
              <a:rPr lang="en-US" sz="1000" b="1" dirty="0" err="1">
                <a:solidFill>
                  <a:prstClr val="black"/>
                </a:solidFill>
                <a:latin typeface="Arial"/>
                <a:ea typeface="SimSun"/>
                <a:cs typeface="Segoe UI"/>
              </a:rPr>
              <a:t>usando</a:t>
            </a:r>
            <a:r>
              <a:rPr lang="en-US" sz="1000" b="1" dirty="0">
                <a:solidFill>
                  <a:prstClr val="black"/>
                </a:solidFill>
                <a:latin typeface="Arial"/>
                <a:ea typeface="SimSun"/>
                <a:cs typeface="Segoe UI"/>
              </a:rPr>
              <a:t> o </a:t>
            </a:r>
            <a:r>
              <a:rPr lang="en-US" sz="1000" b="1" dirty="0" err="1">
                <a:solidFill>
                  <a:prstClr val="black"/>
                </a:solidFill>
                <a:latin typeface="Arial"/>
                <a:ea typeface="SimSun"/>
                <a:cs typeface="Segoe UI"/>
              </a:rPr>
              <a:t>Gerenciador</a:t>
            </a:r>
            <a:r>
              <a:rPr lang="en-US" sz="1000" b="1" dirty="0">
                <a:solidFill>
                  <a:prstClr val="black"/>
                </a:solidFill>
                <a:latin typeface="Arial"/>
                <a:ea typeface="SimSun"/>
                <a:cs typeface="Segoe UI"/>
              </a:rPr>
              <a:t> DNS</a:t>
            </a:r>
          </a:p>
          <a:p>
            <a:pPr marL="342900" lvl="0" indent="-342900">
              <a:lnSpc>
                <a:spcPct val="115000"/>
              </a:lnSpc>
              <a:spcAft>
                <a:spcPts val="995"/>
              </a:spcAft>
              <a:buFont typeface="+mj-lt"/>
              <a:buAutoNum type="arabicPeriod"/>
              <a:tabLst>
                <a:tab pos="228600" algn="l"/>
                <a:tab pos="228600" algn="l"/>
                <a:tab pos="685800" algn="l"/>
              </a:tabLst>
            </a:pPr>
            <a:r>
              <a:rPr lang="en-US" sz="1000" dirty="0" err="1">
                <a:solidFill>
                  <a:prstClr val="black"/>
                </a:solidFill>
                <a:latin typeface="Arial"/>
                <a:ea typeface="Calibri"/>
                <a:cs typeface="Arial"/>
              </a:rPr>
              <a:t>Em</a:t>
            </a:r>
            <a:r>
              <a:rPr lang="en-US" sz="1000" dirty="0">
                <a:solidFill>
                  <a:prstClr val="black"/>
                </a:solidFill>
                <a:latin typeface="Arial"/>
                <a:ea typeface="Calibri"/>
                <a:cs typeface="Arial"/>
              </a:rPr>
              <a:t> LON-DC1, entre com a </a:t>
            </a:r>
            <a:r>
              <a:rPr lang="en-US" sz="1000" dirty="0" err="1">
                <a:solidFill>
                  <a:prstClr val="black"/>
                </a:solidFill>
                <a:latin typeface="Arial"/>
                <a:ea typeface="Calibri"/>
                <a:cs typeface="Arial"/>
              </a:rPr>
              <a:t>conta</a:t>
            </a:r>
            <a:r>
              <a:rPr lang="en-US" sz="1000" dirty="0">
                <a:solidFill>
                  <a:prstClr val="black"/>
                </a:solidFill>
                <a:latin typeface="Arial"/>
                <a:ea typeface="Calibri"/>
                <a:cs typeface="Arial"/>
              </a:rPr>
              <a:t> de </a:t>
            </a:r>
            <a:r>
              <a:rPr lang="en-US" sz="1000" dirty="0" err="1">
                <a:solidFill>
                  <a:prstClr val="black"/>
                </a:solidFill>
                <a:latin typeface="Arial"/>
                <a:ea typeface="Calibri"/>
                <a:cs typeface="Arial"/>
              </a:rPr>
              <a:t>usuário</a:t>
            </a:r>
            <a:r>
              <a:rPr lang="en-US" sz="1000" dirty="0">
                <a:solidFill>
                  <a:prstClr val="black"/>
                </a:solidFill>
                <a:latin typeface="Arial"/>
                <a:ea typeface="Calibri"/>
                <a:cs typeface="Arial"/>
              </a:rPr>
              <a:t> </a:t>
            </a:r>
            <a:r>
              <a:rPr lang="en-US" sz="1000" b="1" dirty="0">
                <a:solidFill>
                  <a:prstClr val="black"/>
                </a:solidFill>
                <a:latin typeface="Arial"/>
                <a:ea typeface="Calibri"/>
                <a:cs typeface="Arial"/>
              </a:rPr>
              <a:t>ADATUM\</a:t>
            </a:r>
            <a:r>
              <a:rPr lang="en-US" sz="1000" b="1" dirty="0" err="1">
                <a:solidFill>
                  <a:prstClr val="black"/>
                </a:solidFill>
                <a:latin typeface="Arial"/>
                <a:ea typeface="Calibri"/>
                <a:cs typeface="Arial"/>
              </a:rPr>
              <a:t>Administrador</a:t>
            </a:r>
            <a:r>
              <a:rPr lang="en-US" sz="1000" dirty="0">
                <a:solidFill>
                  <a:prstClr val="black"/>
                </a:solidFill>
                <a:latin typeface="Arial"/>
                <a:ea typeface="Calibri"/>
                <a:cs typeface="Arial"/>
              </a:rPr>
              <a:t> e a </a:t>
            </a:r>
            <a:r>
              <a:rPr lang="en-US" sz="1000" dirty="0" err="1">
                <a:solidFill>
                  <a:prstClr val="black"/>
                </a:solidFill>
                <a:latin typeface="Arial"/>
                <a:ea typeface="Calibri"/>
                <a:cs typeface="Arial"/>
              </a:rPr>
              <a:t>senha</a:t>
            </a:r>
            <a:r>
              <a:rPr lang="en-US" sz="1000" dirty="0">
                <a:solidFill>
                  <a:prstClr val="black"/>
                </a:solidFill>
                <a:latin typeface="Arial"/>
                <a:ea typeface="Calibri"/>
                <a:cs typeface="Arial"/>
              </a:rPr>
              <a:t> </a:t>
            </a:r>
            <a:r>
              <a:rPr lang="en-US" sz="1000" b="1" dirty="0">
                <a:solidFill>
                  <a:prstClr val="black"/>
                </a:solidFill>
                <a:latin typeface="Arial"/>
                <a:ea typeface="Calibri"/>
                <a:cs typeface="Arial"/>
              </a:rPr>
              <a:t>Pa$$w0rd</a:t>
            </a:r>
            <a:r>
              <a:rPr lang="en-US" sz="1000" dirty="0">
                <a:solidFill>
                  <a:prstClr val="black"/>
                </a:solidFill>
                <a:latin typeface="Arial"/>
                <a:ea typeface="Calibri"/>
                <a:cs typeface="Arial"/>
              </a:rPr>
              <a:t>.</a:t>
            </a:r>
          </a:p>
          <a:p>
            <a:pPr marL="342900" lvl="0" indent="-342900">
              <a:lnSpc>
                <a:spcPct val="115000"/>
              </a:lnSpc>
              <a:spcAft>
                <a:spcPts val="995"/>
              </a:spcAft>
              <a:buFont typeface="+mj-lt"/>
              <a:buAutoNum type="arabicPeriod"/>
              <a:tabLst>
                <a:tab pos="228600" algn="l"/>
                <a:tab pos="228600" algn="l"/>
                <a:tab pos="685800" algn="l"/>
              </a:tabLst>
            </a:pPr>
            <a:r>
              <a:rPr lang="en-US" sz="1000" dirty="0">
                <a:solidFill>
                  <a:prstClr val="black"/>
                </a:solidFill>
                <a:latin typeface="Arial"/>
                <a:ea typeface="Calibri"/>
                <a:cs typeface="Arial"/>
              </a:rPr>
              <a:t>No </a:t>
            </a:r>
            <a:r>
              <a:rPr lang="en-US" sz="1000" dirty="0" err="1">
                <a:solidFill>
                  <a:prstClr val="black"/>
                </a:solidFill>
                <a:latin typeface="Arial"/>
                <a:ea typeface="Calibri"/>
                <a:cs typeface="Arial"/>
              </a:rPr>
              <a:t>Gerenciador</a:t>
            </a:r>
            <a:r>
              <a:rPr lang="en-US" sz="1000" dirty="0">
                <a:solidFill>
                  <a:prstClr val="black"/>
                </a:solidFill>
                <a:latin typeface="Arial"/>
                <a:ea typeface="Calibri"/>
                <a:cs typeface="Arial"/>
              </a:rPr>
              <a:t> do </a:t>
            </a:r>
            <a:r>
              <a:rPr lang="en-US" sz="1000" dirty="0" err="1">
                <a:solidFill>
                  <a:prstClr val="black"/>
                </a:solidFill>
                <a:latin typeface="Arial"/>
                <a:ea typeface="Calibri"/>
                <a:cs typeface="Arial"/>
              </a:rPr>
              <a:t>Servidor</a:t>
            </a:r>
            <a:r>
              <a:rPr lang="en-US" sz="1000" dirty="0">
                <a:solidFill>
                  <a:prstClr val="black"/>
                </a:solidFill>
                <a:latin typeface="Arial"/>
                <a:ea typeface="Calibri"/>
                <a:cs typeface="Arial"/>
              </a:rPr>
              <a:t>, clique no menu </a:t>
            </a:r>
            <a:r>
              <a:rPr lang="en-US" sz="1000" b="1" dirty="0" err="1">
                <a:solidFill>
                  <a:prstClr val="black"/>
                </a:solidFill>
                <a:latin typeface="Arial"/>
                <a:ea typeface="Calibri"/>
                <a:cs typeface="Arial"/>
              </a:rPr>
              <a:t>Ferramentas</a:t>
            </a:r>
            <a:r>
              <a:rPr lang="en-US" sz="1000" dirty="0">
                <a:solidFill>
                  <a:prstClr val="black"/>
                </a:solidFill>
                <a:latin typeface="Arial"/>
                <a:ea typeface="Calibri"/>
                <a:cs typeface="Arial"/>
              </a:rPr>
              <a:t>. </a:t>
            </a:r>
          </a:p>
          <a:p>
            <a:pPr marL="342900" lvl="0" indent="-342900">
              <a:lnSpc>
                <a:spcPct val="115000"/>
              </a:lnSpc>
              <a:spcAft>
                <a:spcPts val="995"/>
              </a:spcAft>
              <a:buFont typeface="+mj-lt"/>
              <a:buAutoNum type="arabicPeriod"/>
              <a:tabLst>
                <a:tab pos="228600" algn="l"/>
                <a:tab pos="228600" algn="l"/>
                <a:tab pos="685800" algn="l"/>
              </a:tabLst>
            </a:pPr>
            <a:r>
              <a:rPr lang="en-US" sz="1000" dirty="0">
                <a:solidFill>
                  <a:prstClr val="black"/>
                </a:solidFill>
                <a:latin typeface="Arial"/>
                <a:ea typeface="Calibri"/>
                <a:cs typeface="Arial"/>
              </a:rPr>
              <a:t>Na </a:t>
            </a:r>
            <a:r>
              <a:rPr lang="en-US" sz="1000" dirty="0" err="1">
                <a:solidFill>
                  <a:prstClr val="black"/>
                </a:solidFill>
                <a:latin typeface="Arial"/>
                <a:ea typeface="Calibri"/>
                <a:cs typeface="Arial"/>
              </a:rPr>
              <a:t>lista</a:t>
            </a:r>
            <a:r>
              <a:rPr lang="en-US" sz="1000" dirty="0">
                <a:solidFill>
                  <a:prstClr val="black"/>
                </a:solidFill>
                <a:latin typeface="Arial"/>
                <a:ea typeface="Calibri"/>
                <a:cs typeface="Arial"/>
              </a:rPr>
              <a:t> </a:t>
            </a:r>
            <a:r>
              <a:rPr lang="en-US" sz="1000" b="1" dirty="0" err="1">
                <a:solidFill>
                  <a:prstClr val="black"/>
                </a:solidFill>
                <a:latin typeface="Arial"/>
                <a:ea typeface="Calibri"/>
                <a:cs typeface="Arial"/>
              </a:rPr>
              <a:t>Ferramentas</a:t>
            </a:r>
            <a:r>
              <a:rPr lang="en-US" sz="1000" dirty="0">
                <a:solidFill>
                  <a:prstClr val="black"/>
                </a:solidFill>
                <a:latin typeface="Arial"/>
                <a:ea typeface="Calibri"/>
                <a:cs typeface="Arial"/>
              </a:rPr>
              <a:t>, clique </a:t>
            </a:r>
            <a:r>
              <a:rPr lang="en-US" sz="1000" dirty="0" err="1">
                <a:solidFill>
                  <a:prstClr val="black"/>
                </a:solidFill>
                <a:latin typeface="Arial"/>
                <a:ea typeface="Calibri"/>
                <a:cs typeface="Arial"/>
              </a:rPr>
              <a:t>em</a:t>
            </a:r>
            <a:r>
              <a:rPr lang="en-US" sz="1000" dirty="0">
                <a:solidFill>
                  <a:prstClr val="black"/>
                </a:solidFill>
                <a:latin typeface="Arial"/>
                <a:ea typeface="Calibri"/>
                <a:cs typeface="Arial"/>
              </a:rPr>
              <a:t> </a:t>
            </a:r>
            <a:r>
              <a:rPr lang="en-US" sz="1000" b="1" dirty="0">
                <a:solidFill>
                  <a:prstClr val="black"/>
                </a:solidFill>
                <a:latin typeface="Arial"/>
                <a:ea typeface="Calibri"/>
                <a:cs typeface="Arial"/>
              </a:rPr>
              <a:t>DNS</a:t>
            </a:r>
            <a:r>
              <a:rPr lang="en-US" sz="1000" dirty="0">
                <a:solidFill>
                  <a:prstClr val="black"/>
                </a:solidFill>
                <a:latin typeface="Arial"/>
                <a:ea typeface="Calibri"/>
                <a:cs typeface="Arial"/>
              </a:rPr>
              <a:t>.</a:t>
            </a:r>
          </a:p>
          <a:p>
            <a:pPr marL="342900" lvl="0" indent="-342900">
              <a:lnSpc>
                <a:spcPct val="115000"/>
              </a:lnSpc>
              <a:spcAft>
                <a:spcPts val="995"/>
              </a:spcAft>
              <a:buFont typeface="+mj-lt"/>
              <a:buAutoNum type="arabicPeriod"/>
              <a:tabLst>
                <a:tab pos="228600" algn="l"/>
                <a:tab pos="228600" algn="l"/>
                <a:tab pos="685800" algn="l"/>
              </a:tabLst>
            </a:pPr>
            <a:r>
              <a:rPr lang="en-US" sz="1000" dirty="0">
                <a:solidFill>
                  <a:prstClr val="black"/>
                </a:solidFill>
                <a:latin typeface="Arial"/>
                <a:ea typeface="Calibri"/>
                <a:cs typeface="Arial"/>
              </a:rPr>
              <a:t>No menu </a:t>
            </a:r>
            <a:r>
              <a:rPr lang="en-US" sz="1000" dirty="0" err="1">
                <a:solidFill>
                  <a:prstClr val="black"/>
                </a:solidFill>
                <a:latin typeface="Arial"/>
                <a:ea typeface="Calibri"/>
                <a:cs typeface="Arial"/>
              </a:rPr>
              <a:t>em</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árvore</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expanda</a:t>
            </a:r>
            <a:r>
              <a:rPr lang="en-US" sz="1000" dirty="0">
                <a:solidFill>
                  <a:prstClr val="black"/>
                </a:solidFill>
                <a:latin typeface="Arial"/>
                <a:ea typeface="Calibri"/>
                <a:cs typeface="Arial"/>
              </a:rPr>
              <a:t> </a:t>
            </a:r>
            <a:r>
              <a:rPr lang="en-US" sz="1000" b="1" dirty="0">
                <a:solidFill>
                  <a:prstClr val="black"/>
                </a:solidFill>
                <a:latin typeface="Arial"/>
                <a:ea typeface="Calibri"/>
                <a:cs typeface="Arial"/>
              </a:rPr>
              <a:t>LON-DC1</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expanda</a:t>
            </a:r>
            <a:r>
              <a:rPr lang="en-US" sz="1000" dirty="0">
                <a:solidFill>
                  <a:prstClr val="black"/>
                </a:solidFill>
                <a:latin typeface="Arial"/>
                <a:ea typeface="Calibri"/>
                <a:cs typeface="Arial"/>
              </a:rPr>
              <a:t> </a:t>
            </a:r>
            <a:r>
              <a:rPr lang="en-US" sz="1000" b="1" dirty="0" err="1">
                <a:solidFill>
                  <a:prstClr val="black"/>
                </a:solidFill>
                <a:latin typeface="Arial"/>
                <a:ea typeface="Calibri"/>
                <a:cs typeface="Arial"/>
              </a:rPr>
              <a:t>Zonas</a:t>
            </a:r>
            <a:r>
              <a:rPr lang="en-US" sz="1000" b="1" dirty="0">
                <a:solidFill>
                  <a:prstClr val="black"/>
                </a:solidFill>
                <a:latin typeface="Arial"/>
                <a:ea typeface="Calibri"/>
                <a:cs typeface="Arial"/>
              </a:rPr>
              <a:t> de </a:t>
            </a:r>
            <a:r>
              <a:rPr lang="en-US" sz="1000" b="1" dirty="0" err="1">
                <a:solidFill>
                  <a:prstClr val="black"/>
                </a:solidFill>
                <a:latin typeface="Arial"/>
                <a:ea typeface="Calibri"/>
                <a:cs typeface="Arial"/>
              </a:rPr>
              <a:t>pesquisa</a:t>
            </a:r>
            <a:r>
              <a:rPr lang="en-US" sz="1000" b="1" dirty="0">
                <a:solidFill>
                  <a:prstClr val="black"/>
                </a:solidFill>
                <a:latin typeface="Arial"/>
                <a:ea typeface="Calibri"/>
                <a:cs typeface="Arial"/>
              </a:rPr>
              <a:t> </a:t>
            </a:r>
            <a:r>
              <a:rPr lang="en-US" sz="1000" b="1" dirty="0" err="1">
                <a:solidFill>
                  <a:prstClr val="black"/>
                </a:solidFill>
                <a:latin typeface="Arial"/>
                <a:ea typeface="Calibri"/>
                <a:cs typeface="Arial"/>
              </a:rPr>
              <a:t>direta</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expanda</a:t>
            </a:r>
            <a:r>
              <a:rPr lang="en-US" sz="1000" dirty="0">
                <a:solidFill>
                  <a:prstClr val="black"/>
                </a:solidFill>
                <a:latin typeface="Arial"/>
                <a:ea typeface="Calibri"/>
                <a:cs typeface="Arial"/>
              </a:rPr>
              <a:t> </a:t>
            </a:r>
            <a:r>
              <a:rPr lang="en-US" sz="1000" b="1" dirty="0">
                <a:solidFill>
                  <a:prstClr val="black"/>
                </a:solidFill>
                <a:latin typeface="Arial"/>
                <a:ea typeface="Calibri"/>
                <a:cs typeface="Arial"/>
              </a:rPr>
              <a:t>Adatum.com</a:t>
            </a:r>
            <a:r>
              <a:rPr lang="en-US" sz="1000" dirty="0">
                <a:solidFill>
                  <a:prstClr val="black"/>
                </a:solidFill>
                <a:latin typeface="Arial"/>
                <a:ea typeface="Calibri"/>
                <a:cs typeface="Arial"/>
              </a:rPr>
              <a:t> e </a:t>
            </a:r>
            <a:r>
              <a:rPr lang="en-US" sz="1000" dirty="0" err="1">
                <a:solidFill>
                  <a:prstClr val="black"/>
                </a:solidFill>
                <a:latin typeface="Arial"/>
                <a:ea typeface="Calibri"/>
                <a:cs typeface="Arial"/>
              </a:rPr>
              <a:t>mostre</a:t>
            </a:r>
            <a:r>
              <a:rPr lang="en-US" sz="1000" dirty="0">
                <a:solidFill>
                  <a:prstClr val="black"/>
                </a:solidFill>
                <a:latin typeface="Arial"/>
                <a:ea typeface="Calibri"/>
                <a:cs typeface="Arial"/>
              </a:rPr>
              <a:t> as </a:t>
            </a:r>
            <a:r>
              <a:rPr lang="en-US" sz="1000" dirty="0" err="1">
                <a:solidFill>
                  <a:prstClr val="black"/>
                </a:solidFill>
                <a:latin typeface="Arial"/>
                <a:ea typeface="Calibri"/>
                <a:cs typeface="Arial"/>
              </a:rPr>
              <a:t>quatro</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subzonas</a:t>
            </a:r>
            <a:r>
              <a:rPr lang="en-US" sz="1000" dirty="0">
                <a:solidFill>
                  <a:prstClr val="black"/>
                </a:solidFill>
                <a:latin typeface="Arial"/>
                <a:ea typeface="Calibri"/>
                <a:cs typeface="Arial"/>
              </a:rPr>
              <a:t> de DNS a </a:t>
            </a:r>
            <a:r>
              <a:rPr lang="en-US" sz="1000" dirty="0" err="1">
                <a:solidFill>
                  <a:prstClr val="black"/>
                </a:solidFill>
                <a:latin typeface="Arial"/>
                <a:ea typeface="Calibri"/>
                <a:cs typeface="Arial"/>
              </a:rPr>
              <a:t>seguir</a:t>
            </a:r>
            <a:r>
              <a:rPr lang="en-US" sz="1000" dirty="0">
                <a:solidFill>
                  <a:prstClr val="black"/>
                </a:solidFill>
                <a:latin typeface="Arial"/>
                <a:ea typeface="Calibri"/>
                <a:cs typeface="Arial"/>
              </a:rPr>
              <a:t>:</a:t>
            </a:r>
          </a:p>
          <a:p>
            <a:pPr marL="714375" lvl="0" indent="-179388">
              <a:lnSpc>
                <a:spcPct val="115000"/>
              </a:lnSpc>
              <a:spcAft>
                <a:spcPts val="995"/>
              </a:spcAft>
              <a:buFont typeface="Symbol"/>
              <a:buChar char=""/>
            </a:pPr>
            <a:r>
              <a:rPr lang="en-US" sz="1000" dirty="0">
                <a:solidFill>
                  <a:prstClr val="black"/>
                </a:solidFill>
                <a:latin typeface="Arial"/>
                <a:ea typeface="Calibri"/>
                <a:cs typeface="Times New Roman"/>
              </a:rPr>
              <a:t>_</a:t>
            </a:r>
            <a:r>
              <a:rPr lang="en-US" sz="1000" dirty="0" err="1">
                <a:solidFill>
                  <a:prstClr val="black"/>
                </a:solidFill>
                <a:latin typeface="Arial"/>
                <a:ea typeface="Calibri"/>
                <a:cs typeface="Times New Roman"/>
              </a:rPr>
              <a:t>msdcs</a:t>
            </a:r>
            <a:endParaRPr lang="en-US" sz="1000" dirty="0">
              <a:solidFill>
                <a:prstClr val="black"/>
              </a:solidFill>
              <a:latin typeface="Arial"/>
              <a:ea typeface="Times New Roman"/>
              <a:cs typeface="Times New Roman"/>
            </a:endParaRPr>
          </a:p>
          <a:p>
            <a:pPr marL="714375" lvl="0" indent="-179388">
              <a:lnSpc>
                <a:spcPct val="115000"/>
              </a:lnSpc>
              <a:spcAft>
                <a:spcPts val="995"/>
              </a:spcAft>
              <a:buFont typeface="Symbol"/>
              <a:buChar char=""/>
            </a:pPr>
            <a:r>
              <a:rPr lang="en-US" sz="1000" dirty="0">
                <a:solidFill>
                  <a:prstClr val="black"/>
                </a:solidFill>
                <a:latin typeface="Arial"/>
                <a:ea typeface="Calibri"/>
                <a:cs typeface="Times New Roman"/>
              </a:rPr>
              <a:t>_sites</a:t>
            </a:r>
            <a:endParaRPr lang="en-US" sz="1000" dirty="0">
              <a:solidFill>
                <a:prstClr val="black"/>
              </a:solidFill>
              <a:latin typeface="Arial"/>
              <a:ea typeface="Times New Roman"/>
              <a:cs typeface="Times New Roman"/>
            </a:endParaRPr>
          </a:p>
          <a:p>
            <a:pPr marL="714375" lvl="0" indent="-179388">
              <a:lnSpc>
                <a:spcPct val="115000"/>
              </a:lnSpc>
              <a:spcAft>
                <a:spcPts val="995"/>
              </a:spcAft>
              <a:buFont typeface="Symbol"/>
              <a:buChar char=""/>
            </a:pPr>
            <a:r>
              <a:rPr lang="en-US" sz="1000" dirty="0">
                <a:solidFill>
                  <a:prstClr val="black"/>
                </a:solidFill>
                <a:latin typeface="Arial"/>
                <a:ea typeface="Calibri"/>
                <a:cs typeface="Times New Roman"/>
              </a:rPr>
              <a:t>_</a:t>
            </a:r>
            <a:r>
              <a:rPr lang="en-US" sz="1000" dirty="0" err="1">
                <a:solidFill>
                  <a:prstClr val="black"/>
                </a:solidFill>
                <a:latin typeface="Arial"/>
                <a:ea typeface="Calibri"/>
                <a:cs typeface="Times New Roman"/>
              </a:rPr>
              <a:t>tcp</a:t>
            </a:r>
            <a:endParaRPr lang="en-US" sz="1000" dirty="0">
              <a:solidFill>
                <a:prstClr val="black"/>
              </a:solidFill>
              <a:latin typeface="Arial"/>
              <a:ea typeface="Times New Roman"/>
              <a:cs typeface="Times New Roman"/>
            </a:endParaRPr>
          </a:p>
          <a:p>
            <a:pPr marL="714375" lvl="0" indent="-179388">
              <a:lnSpc>
                <a:spcPct val="115000"/>
              </a:lnSpc>
              <a:spcAft>
                <a:spcPts val="995"/>
              </a:spcAft>
              <a:buFont typeface="Symbol"/>
              <a:buChar char=""/>
            </a:pPr>
            <a:r>
              <a:rPr lang="en-US" sz="1000" dirty="0">
                <a:solidFill>
                  <a:prstClr val="black"/>
                </a:solidFill>
                <a:latin typeface="Arial"/>
                <a:ea typeface="Calibri"/>
                <a:cs typeface="Times New Roman"/>
              </a:rPr>
              <a:t>_</a:t>
            </a:r>
            <a:r>
              <a:rPr lang="en-US" sz="1000" dirty="0" err="1">
                <a:solidFill>
                  <a:prstClr val="black"/>
                </a:solidFill>
                <a:latin typeface="Arial"/>
                <a:ea typeface="Calibri"/>
                <a:cs typeface="Times New Roman"/>
              </a:rPr>
              <a:t>udp</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tabLst>
                <a:tab pos="228600" algn="l"/>
                <a:tab pos="228600" algn="l"/>
                <a:tab pos="685800" algn="l"/>
              </a:tabLst>
            </a:pPr>
            <a:r>
              <a:rPr lang="en-US" sz="1000" dirty="0" err="1">
                <a:solidFill>
                  <a:prstClr val="black"/>
                </a:solidFill>
                <a:latin typeface="Arial"/>
                <a:ea typeface="Calibri"/>
                <a:cs typeface="Arial"/>
              </a:rPr>
              <a:t>Expanda</a:t>
            </a:r>
            <a:r>
              <a:rPr lang="en-US" sz="1000" dirty="0">
                <a:solidFill>
                  <a:prstClr val="black"/>
                </a:solidFill>
                <a:latin typeface="Arial"/>
                <a:ea typeface="Calibri"/>
                <a:cs typeface="Arial"/>
              </a:rPr>
              <a:t> </a:t>
            </a:r>
            <a:r>
              <a:rPr lang="en-US" sz="1000" b="1" dirty="0" err="1">
                <a:solidFill>
                  <a:prstClr val="black"/>
                </a:solidFill>
                <a:latin typeface="Arial"/>
                <a:ea typeface="Calibri"/>
                <a:cs typeface="Arial"/>
              </a:rPr>
              <a:t>Zonas</a:t>
            </a:r>
            <a:r>
              <a:rPr lang="en-US" sz="1000" b="1" dirty="0">
                <a:solidFill>
                  <a:prstClr val="black"/>
                </a:solidFill>
                <a:latin typeface="Arial"/>
                <a:ea typeface="Calibri"/>
                <a:cs typeface="Arial"/>
              </a:rPr>
              <a:t> de </a:t>
            </a:r>
            <a:r>
              <a:rPr lang="en-US" sz="1000" b="1" dirty="0" err="1">
                <a:solidFill>
                  <a:prstClr val="black"/>
                </a:solidFill>
                <a:latin typeface="Arial"/>
                <a:ea typeface="Calibri"/>
                <a:cs typeface="Arial"/>
              </a:rPr>
              <a:t>pesquisa</a:t>
            </a:r>
            <a:r>
              <a:rPr lang="en-US" sz="1000" b="1" dirty="0">
                <a:solidFill>
                  <a:prstClr val="black"/>
                </a:solidFill>
                <a:latin typeface="Arial"/>
                <a:ea typeface="Calibri"/>
                <a:cs typeface="Arial"/>
              </a:rPr>
              <a:t> </a:t>
            </a:r>
            <a:r>
              <a:rPr lang="en-US" sz="1000" b="1" dirty="0" err="1">
                <a:solidFill>
                  <a:prstClr val="black"/>
                </a:solidFill>
                <a:latin typeface="Arial"/>
                <a:ea typeface="Calibri"/>
                <a:cs typeface="Arial"/>
              </a:rPr>
              <a:t>direta</a:t>
            </a:r>
            <a:r>
              <a:rPr lang="en-US" sz="1000" dirty="0">
                <a:solidFill>
                  <a:prstClr val="black"/>
                </a:solidFill>
                <a:latin typeface="Arial"/>
                <a:ea typeface="Calibri"/>
                <a:cs typeface="Arial"/>
              </a:rPr>
              <a:t>,</a:t>
            </a:r>
            <a:r>
              <a:rPr lang="en-US" sz="1000" b="1" dirty="0">
                <a:solidFill>
                  <a:prstClr val="black"/>
                </a:solidFill>
                <a:latin typeface="Arial"/>
                <a:ea typeface="Calibri"/>
                <a:cs typeface="Arial"/>
              </a:rPr>
              <a:t> adatum.com</a:t>
            </a:r>
            <a:r>
              <a:rPr lang="en-US" sz="1000" dirty="0">
                <a:solidFill>
                  <a:prstClr val="black"/>
                </a:solidFill>
                <a:latin typeface="Arial"/>
                <a:ea typeface="Calibri"/>
                <a:cs typeface="Arial"/>
              </a:rPr>
              <a:t>,</a:t>
            </a:r>
            <a:r>
              <a:rPr lang="en-US" sz="1000" b="1" dirty="0">
                <a:solidFill>
                  <a:prstClr val="black"/>
                </a:solidFill>
                <a:latin typeface="Arial"/>
                <a:ea typeface="Calibri"/>
                <a:cs typeface="Arial"/>
              </a:rPr>
              <a:t> _sites</a:t>
            </a:r>
            <a:r>
              <a:rPr lang="en-US" sz="1000" dirty="0">
                <a:solidFill>
                  <a:prstClr val="black"/>
                </a:solidFill>
                <a:latin typeface="Arial"/>
                <a:ea typeface="Calibri"/>
                <a:cs typeface="Arial"/>
              </a:rPr>
              <a:t>,</a:t>
            </a:r>
            <a:r>
              <a:rPr lang="en-US" sz="1000" b="1" dirty="0">
                <a:solidFill>
                  <a:prstClr val="black"/>
                </a:solidFill>
                <a:latin typeface="Arial"/>
                <a:ea typeface="Calibri"/>
                <a:cs typeface="Arial"/>
              </a:rPr>
              <a:t> Default-First-Site-Name</a:t>
            </a:r>
            <a:r>
              <a:rPr lang="en-US" sz="1000" dirty="0">
                <a:solidFill>
                  <a:prstClr val="black"/>
                </a:solidFill>
                <a:latin typeface="Arial"/>
                <a:ea typeface="Calibri"/>
                <a:cs typeface="Arial"/>
              </a:rPr>
              <a:t>,</a:t>
            </a:r>
            <a:r>
              <a:rPr lang="en-US" sz="1000" b="1" dirty="0">
                <a:solidFill>
                  <a:prstClr val="black"/>
                </a:solidFill>
                <a:latin typeface="Arial"/>
                <a:ea typeface="Calibri"/>
                <a:cs typeface="Arial"/>
              </a:rPr>
              <a:t> _</a:t>
            </a:r>
            <a:r>
              <a:rPr lang="en-US" sz="1000" b="1" dirty="0" err="1">
                <a:solidFill>
                  <a:prstClr val="black"/>
                </a:solidFill>
                <a:latin typeface="Arial"/>
                <a:ea typeface="Calibri"/>
                <a:cs typeface="Arial"/>
              </a:rPr>
              <a:t>tcp</a:t>
            </a:r>
            <a:r>
              <a:rPr lang="en-US" sz="1000" dirty="0">
                <a:solidFill>
                  <a:prstClr val="black"/>
                </a:solidFill>
                <a:latin typeface="Arial"/>
                <a:ea typeface="Calibri"/>
                <a:cs typeface="Arial"/>
              </a:rPr>
              <a:t> e, no </a:t>
            </a:r>
            <a:r>
              <a:rPr lang="en-US" sz="1000" dirty="0" err="1">
                <a:solidFill>
                  <a:prstClr val="black"/>
                </a:solidFill>
                <a:latin typeface="Arial"/>
                <a:ea typeface="Calibri"/>
                <a:cs typeface="Arial"/>
              </a:rPr>
              <a:t>painel</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direito</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mostre</a:t>
            </a:r>
            <a:r>
              <a:rPr lang="en-US" sz="1000" dirty="0">
                <a:solidFill>
                  <a:prstClr val="black"/>
                </a:solidFill>
                <a:latin typeface="Arial"/>
                <a:ea typeface="Calibri"/>
                <a:cs typeface="Arial"/>
              </a:rPr>
              <a:t> o </a:t>
            </a:r>
            <a:r>
              <a:rPr lang="en-US" sz="1000" dirty="0" err="1">
                <a:solidFill>
                  <a:prstClr val="black"/>
                </a:solidFill>
                <a:latin typeface="Arial"/>
                <a:ea typeface="Calibri"/>
                <a:cs typeface="Arial"/>
              </a:rPr>
              <a:t>seguinte</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registro</a:t>
            </a:r>
            <a:r>
              <a:rPr lang="en-US" sz="1000" dirty="0">
                <a:solidFill>
                  <a:prstClr val="black"/>
                </a:solidFill>
                <a:latin typeface="Arial"/>
                <a:ea typeface="Calibri"/>
                <a:cs typeface="Arial"/>
              </a:rPr>
              <a:t>: </a:t>
            </a:r>
            <a:r>
              <a:rPr lang="en-US" sz="1000" b="1" dirty="0">
                <a:solidFill>
                  <a:prstClr val="black"/>
                </a:solidFill>
                <a:latin typeface="Arial"/>
                <a:ea typeface="Calibri"/>
                <a:cs typeface="Arial"/>
              </a:rPr>
              <a:t>_</a:t>
            </a:r>
            <a:r>
              <a:rPr lang="en-US" sz="1000" b="1" dirty="0" err="1">
                <a:solidFill>
                  <a:prstClr val="black"/>
                </a:solidFill>
                <a:latin typeface="Arial"/>
                <a:ea typeface="Calibri"/>
                <a:cs typeface="Arial"/>
              </a:rPr>
              <a:t>ldap</a:t>
            </a:r>
            <a:r>
              <a:rPr lang="en-US" sz="1000" b="1" dirty="0">
                <a:solidFill>
                  <a:prstClr val="black"/>
                </a:solidFill>
                <a:latin typeface="Arial"/>
                <a:ea typeface="Calibri"/>
                <a:cs typeface="Arial"/>
              </a:rPr>
              <a:t> Local de </a:t>
            </a:r>
            <a:r>
              <a:rPr lang="en-US" sz="1000" b="1" dirty="0" err="1">
                <a:solidFill>
                  <a:prstClr val="black"/>
                </a:solidFill>
                <a:latin typeface="Arial"/>
                <a:ea typeface="Calibri"/>
                <a:cs typeface="Arial"/>
              </a:rPr>
              <a:t>serviço</a:t>
            </a:r>
            <a:r>
              <a:rPr lang="en-US" sz="1000" b="1" dirty="0">
                <a:solidFill>
                  <a:prstClr val="black"/>
                </a:solidFill>
                <a:latin typeface="Arial"/>
                <a:ea typeface="Calibri"/>
                <a:cs typeface="Arial"/>
              </a:rPr>
              <a:t> [0][100][389] lon-dc1.adatum.com</a:t>
            </a:r>
            <a:r>
              <a:rPr lang="en-US" sz="1000" dirty="0">
                <a:solidFill>
                  <a:prstClr val="black"/>
                </a:solidFill>
                <a:latin typeface="Arial"/>
                <a:ea typeface="Calibri"/>
                <a:cs typeface="Arial"/>
              </a:rPr>
              <a:t>.</a:t>
            </a:r>
          </a:p>
          <a:p>
            <a:pPr marL="342900" lvl="0" indent="-342900">
              <a:lnSpc>
                <a:spcPct val="115000"/>
              </a:lnSpc>
              <a:spcAft>
                <a:spcPts val="995"/>
              </a:spcAft>
              <a:buFont typeface="+mj-lt"/>
              <a:buAutoNum type="arabicPeriod" startAt="5"/>
              <a:tabLst>
                <a:tab pos="228600" algn="l"/>
                <a:tab pos="228600" algn="l"/>
                <a:tab pos="685800" algn="l"/>
              </a:tabLst>
            </a:pPr>
            <a:r>
              <a:rPr lang="en-US" sz="1000" dirty="0">
                <a:solidFill>
                  <a:prstClr val="black"/>
                </a:solidFill>
                <a:latin typeface="Arial"/>
                <a:ea typeface="Calibri"/>
                <a:cs typeface="Arial"/>
              </a:rPr>
              <a:t>Se </a:t>
            </a:r>
            <a:r>
              <a:rPr lang="en-US" sz="1000" dirty="0" err="1">
                <a:solidFill>
                  <a:prstClr val="black"/>
                </a:solidFill>
                <a:latin typeface="Arial"/>
                <a:ea typeface="Calibri"/>
                <a:cs typeface="Arial"/>
              </a:rPr>
              <a:t>os</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alunos</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tiverem</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experiência</a:t>
            </a:r>
            <a:r>
              <a:rPr lang="en-US" sz="1000" dirty="0">
                <a:solidFill>
                  <a:prstClr val="black"/>
                </a:solidFill>
                <a:latin typeface="Arial"/>
                <a:ea typeface="Calibri"/>
                <a:cs typeface="Arial"/>
              </a:rPr>
              <a:t> e </a:t>
            </a:r>
            <a:r>
              <a:rPr lang="en-US" sz="1000" dirty="0" err="1">
                <a:solidFill>
                  <a:prstClr val="black"/>
                </a:solidFill>
                <a:latin typeface="Arial"/>
                <a:ea typeface="Calibri"/>
                <a:cs typeface="Arial"/>
              </a:rPr>
              <a:t>interesse</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suficientes</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abra</a:t>
            </a:r>
            <a:r>
              <a:rPr lang="en-US" sz="1000" dirty="0">
                <a:solidFill>
                  <a:prstClr val="black"/>
                </a:solidFill>
                <a:latin typeface="Arial"/>
                <a:ea typeface="Calibri"/>
                <a:cs typeface="Arial"/>
              </a:rPr>
              <a:t> </a:t>
            </a:r>
            <a:r>
              <a:rPr lang="en-US" sz="1000" b="1" dirty="0">
                <a:solidFill>
                  <a:prstClr val="black"/>
                </a:solidFill>
                <a:latin typeface="Arial"/>
                <a:ea typeface="Calibri"/>
                <a:cs typeface="Arial"/>
              </a:rPr>
              <a:t>c:\windows\system32\config</a:t>
            </a:r>
            <a:r>
              <a:rPr lang="en-US" sz="1000" dirty="0">
                <a:solidFill>
                  <a:prstClr val="black"/>
                </a:solidFill>
                <a:latin typeface="Arial"/>
                <a:ea typeface="Calibri"/>
                <a:cs typeface="Arial"/>
              </a:rPr>
              <a:t> e </a:t>
            </a:r>
            <a:r>
              <a:rPr lang="en-US" sz="1000" dirty="0" err="1">
                <a:solidFill>
                  <a:prstClr val="black"/>
                </a:solidFill>
                <a:latin typeface="Arial"/>
                <a:ea typeface="Calibri"/>
                <a:cs typeface="Arial"/>
              </a:rPr>
              <a:t>abra</a:t>
            </a:r>
            <a:r>
              <a:rPr lang="en-US" sz="1000" dirty="0">
                <a:solidFill>
                  <a:prstClr val="black"/>
                </a:solidFill>
                <a:latin typeface="Arial"/>
                <a:ea typeface="Calibri"/>
                <a:cs typeface="Arial"/>
              </a:rPr>
              <a:t> o </a:t>
            </a:r>
            <a:r>
              <a:rPr lang="en-US" sz="1000" dirty="0" err="1">
                <a:solidFill>
                  <a:prstClr val="black"/>
                </a:solidFill>
                <a:latin typeface="Arial"/>
                <a:ea typeface="Calibri"/>
                <a:cs typeface="Arial"/>
              </a:rPr>
              <a:t>arquivo</a:t>
            </a:r>
            <a:r>
              <a:rPr lang="en-US" sz="1000" dirty="0">
                <a:solidFill>
                  <a:prstClr val="black"/>
                </a:solidFill>
                <a:latin typeface="Arial"/>
                <a:ea typeface="Calibri"/>
                <a:cs typeface="Arial"/>
              </a:rPr>
              <a:t> </a:t>
            </a:r>
            <a:r>
              <a:rPr lang="en-US" sz="1000" b="1" dirty="0" err="1">
                <a:solidFill>
                  <a:prstClr val="black"/>
                </a:solidFill>
                <a:latin typeface="Arial"/>
                <a:ea typeface="Calibri"/>
                <a:cs typeface="Arial"/>
              </a:rPr>
              <a:t>netlogon.dns</a:t>
            </a:r>
            <a:r>
              <a:rPr lang="en-US" sz="1000" dirty="0">
                <a:solidFill>
                  <a:prstClr val="black"/>
                </a:solidFill>
                <a:latin typeface="Arial"/>
                <a:ea typeface="Calibri"/>
                <a:cs typeface="Arial"/>
              </a:rPr>
              <a:t> no </a:t>
            </a:r>
            <a:r>
              <a:rPr lang="en-US" sz="1000" dirty="0" err="1">
                <a:solidFill>
                  <a:prstClr val="black"/>
                </a:solidFill>
                <a:latin typeface="Arial"/>
                <a:ea typeface="Calibri"/>
                <a:cs typeface="Arial"/>
              </a:rPr>
              <a:t>Bloco</a:t>
            </a:r>
            <a:r>
              <a:rPr lang="en-US" sz="1000" dirty="0">
                <a:solidFill>
                  <a:prstClr val="black"/>
                </a:solidFill>
                <a:latin typeface="Arial"/>
                <a:ea typeface="Calibri"/>
                <a:cs typeface="Arial"/>
              </a:rPr>
              <a:t> de </a:t>
            </a:r>
            <a:r>
              <a:rPr lang="en-US" sz="1000" dirty="0" err="1">
                <a:solidFill>
                  <a:prstClr val="black"/>
                </a:solidFill>
                <a:latin typeface="Arial"/>
                <a:ea typeface="Calibri"/>
                <a:cs typeface="Arial"/>
              </a:rPr>
              <a:t>Notas</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Mostre</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todos</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os</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registros</a:t>
            </a:r>
            <a:r>
              <a:rPr lang="en-US" sz="1000" dirty="0">
                <a:solidFill>
                  <a:prstClr val="black"/>
                </a:solidFill>
                <a:latin typeface="Arial"/>
                <a:ea typeface="Calibri"/>
                <a:cs typeface="Arial"/>
              </a:rPr>
              <a:t> SRV </a:t>
            </a:r>
            <a:r>
              <a:rPr lang="en-US" sz="1000" dirty="0" err="1">
                <a:solidFill>
                  <a:prstClr val="black"/>
                </a:solidFill>
                <a:latin typeface="Arial"/>
                <a:ea typeface="Calibri"/>
                <a:cs typeface="Arial"/>
              </a:rPr>
              <a:t>que</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esse</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controlador</a:t>
            </a:r>
            <a:r>
              <a:rPr lang="en-US" sz="1000" dirty="0">
                <a:solidFill>
                  <a:prstClr val="black"/>
                </a:solidFill>
                <a:latin typeface="Arial"/>
                <a:ea typeface="Calibri"/>
                <a:cs typeface="Arial"/>
              </a:rPr>
              <a:t> de </a:t>
            </a:r>
            <a:r>
              <a:rPr lang="en-US" sz="1000" dirty="0" err="1">
                <a:solidFill>
                  <a:prstClr val="black"/>
                </a:solidFill>
                <a:latin typeface="Arial"/>
                <a:ea typeface="Calibri"/>
                <a:cs typeface="Arial"/>
              </a:rPr>
              <a:t>domínio</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registrará</a:t>
            </a:r>
            <a:r>
              <a:rPr lang="en-US" sz="1000" dirty="0">
                <a:solidFill>
                  <a:prstClr val="black"/>
                </a:solidFill>
                <a:latin typeface="Arial"/>
                <a:ea typeface="Calibri"/>
                <a:cs typeface="Arial"/>
              </a:rPr>
              <a:t> no DNS.</a:t>
            </a:r>
            <a:endParaRPr lang="en-US" dirty="0"/>
          </a:p>
        </p:txBody>
      </p:sp>
      <p:sp>
        <p:nvSpPr>
          <p:cNvPr id="4" name="Slide Number Placeholder 3"/>
          <p:cNvSpPr>
            <a:spLocks noGrp="1"/>
          </p:cNvSpPr>
          <p:nvPr>
            <p:ph type="sldNum" sz="quarter" idx="10"/>
          </p:nvPr>
        </p:nvSpPr>
        <p:spPr/>
        <p:txBody>
          <a:bodyPr/>
          <a:lstStyle/>
          <a:p>
            <a:fld id="{07AC4A83-A8DB-43D0-89BE-F3A65912DA65}" type="slidenum">
              <a:rPr lang="en-US" smtClean="0"/>
              <a:t>21</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24410B</a:t>
            </a:r>
          </a:p>
        </p:txBody>
      </p:sp>
      <p:sp>
        <p:nvSpPr>
          <p:cNvPr id="9"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200" b="1">
                <a:solidFill>
                  <a:srgbClr val="336699"/>
                </a:solidFill>
                <a:latin typeface="Arial"/>
              </a:rPr>
              <a:t>2: Introdução aos Serviços de Domínio do Active Directory</a:t>
            </a:r>
            <a:endParaRPr lang="en-US" sz="1200" b="1">
              <a:solidFill>
                <a:srgbClr val="336699"/>
              </a:solidFill>
              <a:latin typeface="Arial"/>
            </a:endParaRPr>
          </a:p>
        </p:txBody>
      </p:sp>
    </p:spTree>
    <p:extLst>
      <p:ext uri="{BB962C8B-B14F-4D97-AF65-F5344CB8AC3E}">
        <p14:creationId xmlns:p14="http://schemas.microsoft.com/office/powerpoint/2010/main" val="807875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Discuta cada uma das funções de mestre de operações com a profundidade que achar adequada aos alunos.</a:t>
            </a:r>
            <a:endParaRPr lang="en-US" sz="1000">
              <a:latin typeface="Arial"/>
              <a:ea typeface="SimSun"/>
              <a:cs typeface="Arial"/>
            </a:endParaRPr>
          </a:p>
          <a:p>
            <a:pPr>
              <a:lnSpc>
                <a:spcPct val="115000"/>
              </a:lnSpc>
              <a:spcAft>
                <a:spcPts val="1000"/>
              </a:spcAft>
            </a:pPr>
            <a:r>
              <a:rPr lang="en-US" sz="1000">
                <a:latin typeface="Arial"/>
                <a:ea typeface="SimSun"/>
                <a:cs typeface="Segoe UI"/>
              </a:rPr>
              <a:t>Certifique-se de destacar que a maioria das funções de mestre são tão específicas que o mestre poderia ficar offline por um tempo sem causar nenhum problema. Por exemplo, você não precisa do mestre de esquema até fazer alterações no esquema, e não precisa do mestre de nomeação de domínios até adicionar ou remover um domínio na floresta. </a:t>
            </a:r>
            <a:endParaRPr lang="en-US" sz="1000">
              <a:latin typeface="Arial"/>
              <a:ea typeface="SimSun"/>
              <a:cs typeface="Arial"/>
            </a:endParaRPr>
          </a:p>
          <a:p>
            <a:pPr>
              <a:lnSpc>
                <a:spcPct val="115000"/>
              </a:lnSpc>
              <a:spcAft>
                <a:spcPts val="1000"/>
              </a:spcAft>
            </a:pPr>
            <a:r>
              <a:rPr lang="en-US" sz="1000">
                <a:latin typeface="Arial"/>
                <a:ea typeface="SimSun"/>
                <a:cs typeface="Segoe UI"/>
              </a:rPr>
              <a:t>Comente que outros serviços de domínio poderão ficar lentos ou interrompidos se um controlador de domínio estiver offline e indisponível. Assegure-se de ressaltar para os alunos que essas funções são todas executadas em um controlador de domínio, então a perda de um controlador de domínio poderá causar problemas sérios. </a:t>
            </a:r>
            <a:endParaRPr lang="en-US" sz="1000">
              <a:latin typeface="Arial"/>
              <a:ea typeface="SimSun"/>
              <a:cs typeface="Arial"/>
            </a:endParaRPr>
          </a:p>
          <a:p>
            <a:pPr>
              <a:lnSpc>
                <a:spcPct val="115000"/>
              </a:lnSpc>
              <a:spcAft>
                <a:spcPts val="1000"/>
              </a:spcAft>
            </a:pPr>
            <a:r>
              <a:rPr lang="en-US" sz="1000">
                <a:latin typeface="Arial"/>
                <a:ea typeface="SimSun"/>
                <a:cs typeface="Segoe UI"/>
              </a:rPr>
              <a:t>As FSMOs (</a:t>
            </a:r>
            <a:r>
              <a:rPr lang="en-US" sz="1000">
                <a:latin typeface="Arial"/>
                <a:ea typeface="SimSun"/>
                <a:cs typeface="Arial"/>
              </a:rPr>
              <a:t>operações de mestre único flexíveis</a:t>
            </a:r>
            <a:r>
              <a:rPr lang="en-US" sz="1000">
                <a:latin typeface="Arial"/>
                <a:ea typeface="SimSun"/>
                <a:cs typeface="Segoe UI"/>
              </a:rPr>
              <a:t>) de domínio são mais constantemente necessárias do que aquelas no domínio raiz da floresta, em particular o emulador PDC (controlador de domínio primário).</a:t>
            </a:r>
            <a:endParaRPr lang="en-US" sz="1000">
              <a:latin typeface="Arial"/>
              <a:ea typeface="SimSun"/>
              <a:cs typeface="Arial"/>
            </a:endParaRPr>
          </a:p>
          <a:p>
            <a:pPr>
              <a:lnSpc>
                <a:spcPct val="115000"/>
              </a:lnSpc>
              <a:spcAft>
                <a:spcPts val="1000"/>
              </a:spcAft>
            </a:pPr>
            <a:r>
              <a:rPr lang="en-US" sz="1000">
                <a:latin typeface="Arial"/>
                <a:ea typeface="SimSun"/>
                <a:cs typeface="Segoe UI"/>
              </a:rPr>
              <a:t>O mestre RID (ID relativa) fornece um pool de RIDs a cada controlador de domínio. Se esse mestre não estiver disponível, um controlador de domínio tentará finalmente criar uma conta e não poderá fazê-lo.</a:t>
            </a:r>
            <a:endParaRPr lang="en-US" sz="1000">
              <a:latin typeface="Arial"/>
              <a:ea typeface="SimSun"/>
              <a:cs typeface="Arial"/>
            </a:endParaRPr>
          </a:p>
          <a:p>
            <a:pPr>
              <a:lnSpc>
                <a:spcPct val="115000"/>
              </a:lnSpc>
              <a:spcAft>
                <a:spcPts val="1000"/>
              </a:spcAft>
            </a:pPr>
            <a:r>
              <a:rPr lang="en-US" sz="1000">
                <a:latin typeface="Arial"/>
                <a:ea typeface="SimSun"/>
                <a:cs typeface="Segoe UI"/>
              </a:rPr>
              <a:t>Fale sobre as cinco funções de PDC até o nível de detalhes fornecido no manual do aluno. Reforce que, se o mestre emulador PDC não estiver disponível ou estiver lento para responder, maior será a chance de você ter problemas no domínio. </a:t>
            </a:r>
            <a:endParaRPr lang="en-US" sz="1000">
              <a:latin typeface="Arial"/>
              <a:ea typeface="SimSun"/>
              <a:cs typeface="Arial"/>
            </a:endParaRPr>
          </a:p>
          <a:p>
            <a:pPr>
              <a:lnSpc>
                <a:spcPct val="115000"/>
              </a:lnSpc>
              <a:spcAft>
                <a:spcPts val="1000"/>
              </a:spcAft>
            </a:pPr>
            <a:r>
              <a:rPr lang="en-US" sz="1000">
                <a:latin typeface="Arial"/>
                <a:ea typeface="SimSun"/>
                <a:cs typeface="Segoe UI"/>
              </a:rPr>
              <a:t>Você pode descobrir quais controladores de domínio possuem FSMO digitando o seguinte em um prompt de comando e pressionando Enter:</a:t>
            </a:r>
            <a:endParaRPr lang="en-US" sz="1000">
              <a:latin typeface="Arial"/>
              <a:ea typeface="SimSun"/>
              <a:cs typeface="Arial"/>
            </a:endParaRPr>
          </a:p>
          <a:p>
            <a:pPr>
              <a:lnSpc>
                <a:spcPct val="115000"/>
              </a:lnSpc>
              <a:spcAft>
                <a:spcPts val="1000"/>
              </a:spcAft>
            </a:pPr>
            <a:r>
              <a:rPr lang="en-US" sz="1000" b="1">
                <a:latin typeface="Arial"/>
                <a:ea typeface="SimSun"/>
                <a:cs typeface="Segoe UI"/>
              </a:rPr>
              <a:t>Netdom query fsmo</a:t>
            </a:r>
            <a:endParaRPr lang="en-US" sz="1000" b="1">
              <a:latin typeface="Arial"/>
              <a:ea typeface="SimSun"/>
              <a:cs typeface="Arial"/>
            </a:endParaRPr>
          </a:p>
        </p:txBody>
      </p:sp>
      <p:sp>
        <p:nvSpPr>
          <p:cNvPr id="4" name="Slide Number Placeholder 3"/>
          <p:cNvSpPr>
            <a:spLocks noGrp="1"/>
          </p:cNvSpPr>
          <p:nvPr>
            <p:ph type="sldNum" sz="quarter" idx="10"/>
          </p:nvPr>
        </p:nvSpPr>
        <p:spPr/>
        <p:txBody>
          <a:bodyPr/>
          <a:lstStyle/>
          <a:p>
            <a:fld id="{07AC4A83-A8DB-43D0-89BE-F3A65912DA65}" type="slidenum">
              <a:rPr lang="en-US" smtClean="0"/>
              <a:t>22</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24410B</a:t>
            </a: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200" b="1">
                <a:solidFill>
                  <a:srgbClr val="336699"/>
                </a:solidFill>
                <a:latin typeface="Arial"/>
              </a:rPr>
              <a:t>2: Introdução aos Serviços de Domínio do Active Directory</a:t>
            </a:r>
            <a:endParaRPr lang="en-US" sz="1200" b="1">
              <a:solidFill>
                <a:srgbClr val="336699"/>
              </a:solidFill>
              <a:latin typeface="Arial"/>
            </a:endParaRPr>
          </a:p>
        </p:txBody>
      </p:sp>
    </p:spTree>
    <p:extLst>
      <p:ext uri="{BB962C8B-B14F-4D97-AF65-F5344CB8AC3E}">
        <p14:creationId xmlns:p14="http://schemas.microsoft.com/office/powerpoint/2010/main" val="79543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SimSun"/>
                <a:cs typeface="Arial"/>
              </a:rPr>
              <a:t>Examine a </a:t>
            </a:r>
            <a:r>
              <a:rPr lang="en-US" sz="1000" dirty="0" err="1">
                <a:latin typeface="Arial"/>
                <a:ea typeface="SimSun"/>
                <a:cs typeface="Arial"/>
              </a:rPr>
              <a:t>lista</a:t>
            </a:r>
            <a:r>
              <a:rPr lang="en-US" sz="1000" dirty="0">
                <a:latin typeface="Arial"/>
                <a:ea typeface="SimSun"/>
                <a:cs typeface="Arial"/>
              </a:rPr>
              <a:t> de </a:t>
            </a:r>
            <a:r>
              <a:rPr lang="en-US" sz="1000" dirty="0" err="1">
                <a:latin typeface="Arial"/>
                <a:ea typeface="SimSun"/>
                <a:cs typeface="Arial"/>
              </a:rPr>
              <a:t>componentes</a:t>
            </a:r>
            <a:r>
              <a:rPr lang="en-US" sz="1000" dirty="0">
                <a:latin typeface="Arial"/>
                <a:ea typeface="SimSun"/>
                <a:cs typeface="Arial"/>
              </a:rPr>
              <a:t> </a:t>
            </a:r>
            <a:r>
              <a:rPr lang="en-US" sz="1000" dirty="0" err="1">
                <a:latin typeface="Arial"/>
                <a:ea typeface="SimSun"/>
                <a:cs typeface="Arial"/>
              </a:rPr>
              <a:t>físicos</a:t>
            </a:r>
            <a:r>
              <a:rPr lang="en-US" sz="1000" dirty="0">
                <a:latin typeface="Arial"/>
                <a:ea typeface="SimSun"/>
                <a:cs typeface="Arial"/>
              </a:rPr>
              <a:t> e </a:t>
            </a:r>
            <a:r>
              <a:rPr lang="en-US" sz="1000" dirty="0" err="1">
                <a:latin typeface="Arial"/>
                <a:ea typeface="SimSun"/>
                <a:cs typeface="Arial"/>
              </a:rPr>
              <a:t>lógicos</a:t>
            </a:r>
            <a:r>
              <a:rPr lang="en-US" sz="1000" dirty="0">
                <a:latin typeface="Arial"/>
                <a:ea typeface="SimSun"/>
                <a:cs typeface="Arial"/>
              </a:rPr>
              <a:t>. </a:t>
            </a:r>
            <a:r>
              <a:rPr lang="en-US" sz="1000" dirty="0" err="1">
                <a:latin typeface="Arial"/>
                <a:ea typeface="SimSun"/>
                <a:cs typeface="Arial"/>
              </a:rPr>
              <a:t>Ofereça</a:t>
            </a:r>
            <a:r>
              <a:rPr lang="en-US" sz="1000" dirty="0">
                <a:latin typeface="Arial"/>
                <a:ea typeface="SimSun"/>
                <a:cs typeface="Arial"/>
              </a:rPr>
              <a:t> </a:t>
            </a:r>
            <a:r>
              <a:rPr lang="en-US" sz="1000" dirty="0" err="1">
                <a:latin typeface="Arial"/>
                <a:ea typeface="SimSun"/>
                <a:cs typeface="Arial"/>
              </a:rPr>
              <a:t>uma</a:t>
            </a:r>
            <a:r>
              <a:rPr lang="en-US" sz="1000" dirty="0">
                <a:latin typeface="Arial"/>
                <a:ea typeface="SimSun"/>
                <a:cs typeface="Arial"/>
              </a:rPr>
              <a:t> </a:t>
            </a:r>
            <a:r>
              <a:rPr lang="en-US" sz="1000" dirty="0" err="1">
                <a:latin typeface="Arial"/>
                <a:ea typeface="SimSun"/>
                <a:cs typeface="Arial"/>
              </a:rPr>
              <a:t>breve</a:t>
            </a:r>
            <a:r>
              <a:rPr lang="en-US" sz="1000" dirty="0">
                <a:latin typeface="Arial"/>
                <a:ea typeface="SimSun"/>
                <a:cs typeface="Arial"/>
              </a:rPr>
              <a:t> </a:t>
            </a:r>
            <a:r>
              <a:rPr lang="en-US" sz="1000" dirty="0" err="1">
                <a:latin typeface="Arial"/>
                <a:ea typeface="SimSun"/>
                <a:cs typeface="Arial"/>
              </a:rPr>
              <a:t>descrição</a:t>
            </a:r>
            <a:r>
              <a:rPr lang="en-US" sz="1000" dirty="0">
                <a:latin typeface="Arial"/>
                <a:ea typeface="SimSun"/>
                <a:cs typeface="Arial"/>
              </a:rPr>
              <a:t> de </a:t>
            </a:r>
            <a:r>
              <a:rPr lang="en-US" sz="1000" dirty="0" err="1">
                <a:latin typeface="Arial"/>
                <a:ea typeface="SimSun"/>
                <a:cs typeface="Arial"/>
              </a:rPr>
              <a:t>cada</a:t>
            </a:r>
            <a:r>
              <a:rPr lang="en-US" sz="1000" dirty="0">
                <a:latin typeface="Arial"/>
                <a:ea typeface="SimSun"/>
                <a:cs typeface="Arial"/>
              </a:rPr>
              <a:t> um deles.</a:t>
            </a:r>
          </a:p>
          <a:p>
            <a:pPr>
              <a:lnSpc>
                <a:spcPct val="115000"/>
              </a:lnSpc>
              <a:spcBef>
                <a:spcPts val="900"/>
              </a:spcBef>
              <a:spcAft>
                <a:spcPts val="300"/>
              </a:spcAft>
            </a:pPr>
            <a:r>
              <a:rPr lang="en-US" sz="1000" b="1" dirty="0" err="1">
                <a:latin typeface="Arial"/>
                <a:ea typeface="SimSun"/>
                <a:cs typeface="Arial"/>
              </a:rPr>
              <a:t>Componentes</a:t>
            </a:r>
            <a:r>
              <a:rPr lang="en-US" sz="1000" b="1" dirty="0">
                <a:latin typeface="Arial"/>
                <a:ea typeface="SimSun"/>
                <a:cs typeface="Arial"/>
              </a:rPr>
              <a:t> </a:t>
            </a:r>
            <a:r>
              <a:rPr lang="en-US" sz="1000" b="1" dirty="0" err="1">
                <a:latin typeface="Arial"/>
                <a:ea typeface="SimSun"/>
                <a:cs typeface="Arial"/>
              </a:rPr>
              <a:t>físicos</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err="1">
                <a:effectLst/>
                <a:latin typeface="Arial"/>
                <a:ea typeface="Times New Roman"/>
                <a:cs typeface="Times New Roman"/>
              </a:rPr>
              <a:t>Repositório</a:t>
            </a:r>
            <a:r>
              <a:rPr lang="en-US" sz="1000" dirty="0">
                <a:effectLst/>
                <a:latin typeface="Arial"/>
                <a:ea typeface="Times New Roman"/>
                <a:cs typeface="Times New Roman"/>
              </a:rPr>
              <a:t> de dados. </a:t>
            </a:r>
            <a:r>
              <a:rPr lang="en-US" sz="1000" dirty="0" err="1">
                <a:effectLst/>
                <a:latin typeface="Arial"/>
                <a:ea typeface="Times New Roman"/>
                <a:cs typeface="Times New Roman"/>
              </a:rPr>
              <a:t>Armazena</a:t>
            </a:r>
            <a:r>
              <a:rPr lang="en-US" sz="1000" dirty="0">
                <a:effectLst/>
                <a:latin typeface="Arial"/>
                <a:ea typeface="Times New Roman"/>
                <a:cs typeface="Times New Roman"/>
              </a:rPr>
              <a:t> as </a:t>
            </a:r>
            <a:r>
              <a:rPr lang="en-US" sz="1000" dirty="0" err="1">
                <a:effectLst/>
                <a:latin typeface="Arial"/>
                <a:ea typeface="Times New Roman"/>
                <a:cs typeface="Times New Roman"/>
              </a:rPr>
              <a:t>informações</a:t>
            </a:r>
            <a:r>
              <a:rPr lang="en-US" sz="1000" dirty="0">
                <a:effectLst/>
                <a:latin typeface="Arial"/>
                <a:ea typeface="Times New Roman"/>
                <a:cs typeface="Times New Roman"/>
              </a:rPr>
              <a:t> do AD DS. </a:t>
            </a:r>
            <a:r>
              <a:rPr lang="en-US" sz="1000" dirty="0" err="1">
                <a:effectLst/>
                <a:latin typeface="Arial"/>
                <a:ea typeface="Times New Roman"/>
                <a:cs typeface="Times New Roman"/>
              </a:rPr>
              <a:t>Esse</a:t>
            </a:r>
            <a:r>
              <a:rPr lang="en-US" sz="1000" dirty="0">
                <a:effectLst/>
                <a:latin typeface="Arial"/>
                <a:ea typeface="Times New Roman"/>
                <a:cs typeface="Times New Roman"/>
              </a:rPr>
              <a:t> é um </a:t>
            </a:r>
            <a:r>
              <a:rPr lang="en-US" sz="1000" dirty="0" err="1">
                <a:effectLst/>
                <a:latin typeface="Arial"/>
                <a:ea typeface="Times New Roman"/>
                <a:cs typeface="Times New Roman"/>
              </a:rPr>
              <a:t>arquivo</a:t>
            </a:r>
            <a:r>
              <a:rPr lang="en-US" sz="1000" dirty="0">
                <a:effectLst/>
                <a:latin typeface="Arial"/>
                <a:ea typeface="Times New Roman"/>
                <a:cs typeface="Times New Roman"/>
              </a:rPr>
              <a:t> </a:t>
            </a:r>
            <a:r>
              <a:rPr lang="en-US" sz="1000" dirty="0" err="1">
                <a:effectLst/>
                <a:latin typeface="Arial"/>
                <a:ea typeface="Times New Roman"/>
                <a:cs typeface="Times New Roman"/>
              </a:rPr>
              <a:t>em</a:t>
            </a:r>
            <a:r>
              <a:rPr lang="en-US" sz="1000" dirty="0">
                <a:effectLst/>
                <a:latin typeface="Arial"/>
                <a:ea typeface="Times New Roman"/>
                <a:cs typeface="Times New Roman"/>
              </a:rPr>
              <a:t> </a:t>
            </a:r>
            <a:r>
              <a:rPr lang="en-US" sz="1000" dirty="0" err="1">
                <a:effectLst/>
                <a:latin typeface="Arial"/>
                <a:ea typeface="Times New Roman"/>
                <a:cs typeface="Times New Roman"/>
              </a:rPr>
              <a:t>cada</a:t>
            </a:r>
            <a:r>
              <a:rPr lang="en-US" sz="1000" dirty="0">
                <a:effectLst/>
                <a:latin typeface="Arial"/>
                <a:ea typeface="Times New Roman"/>
                <a:cs typeface="Times New Roman"/>
              </a:rPr>
              <a:t> </a:t>
            </a:r>
            <a:r>
              <a:rPr lang="en-US" sz="1000" dirty="0" err="1">
                <a:effectLst/>
                <a:latin typeface="Arial"/>
                <a:ea typeface="Times New Roman"/>
                <a:cs typeface="Times New Roman"/>
              </a:rPr>
              <a:t>controlador</a:t>
            </a:r>
            <a:r>
              <a:rPr lang="en-US" sz="1000" dirty="0">
                <a:effectLst/>
                <a:latin typeface="Arial"/>
                <a:ea typeface="Times New Roman"/>
                <a:cs typeface="Times New Roman"/>
              </a:rPr>
              <a:t> de </a:t>
            </a:r>
            <a:r>
              <a:rPr lang="en-US" sz="1000" dirty="0" err="1">
                <a:effectLst/>
                <a:latin typeface="Arial"/>
                <a:ea typeface="Times New Roman"/>
                <a:cs typeface="Times New Roman"/>
              </a:rPr>
              <a:t>domínio</a:t>
            </a:r>
            <a:r>
              <a:rPr lang="en-US" sz="1000" dirty="0">
                <a:effectLst/>
                <a:latin typeface="Arial"/>
                <a:ea typeface="Times New Roman"/>
                <a:cs typeface="Times New Roman"/>
              </a:rPr>
              <a:t>. </a:t>
            </a:r>
          </a:p>
          <a:p>
            <a:pPr marL="342900" marR="0" lvl="0" indent="-342900">
              <a:lnSpc>
                <a:spcPct val="115000"/>
              </a:lnSpc>
              <a:spcBef>
                <a:spcPts val="0"/>
              </a:spcBef>
              <a:spcAft>
                <a:spcPts val="995"/>
              </a:spcAft>
              <a:buFont typeface="Symbol"/>
              <a:buChar char=""/>
            </a:pPr>
            <a:r>
              <a:rPr lang="en-US" sz="1000" dirty="0" err="1">
                <a:effectLst/>
                <a:latin typeface="Arial"/>
                <a:ea typeface="Times New Roman"/>
                <a:cs typeface="Times New Roman"/>
              </a:rPr>
              <a:t>Controladores</a:t>
            </a:r>
            <a:r>
              <a:rPr lang="en-US" sz="1000" dirty="0">
                <a:effectLst/>
                <a:latin typeface="Arial"/>
                <a:ea typeface="Times New Roman"/>
                <a:cs typeface="Times New Roman"/>
              </a:rPr>
              <a:t> de </a:t>
            </a:r>
            <a:r>
              <a:rPr lang="en-US" sz="1000" dirty="0" err="1">
                <a:effectLst/>
                <a:latin typeface="Arial"/>
                <a:ea typeface="Times New Roman"/>
                <a:cs typeface="Times New Roman"/>
              </a:rPr>
              <a:t>domínio</a:t>
            </a:r>
            <a:r>
              <a:rPr lang="en-US" sz="1000" dirty="0">
                <a:effectLst/>
                <a:latin typeface="Arial"/>
                <a:ea typeface="Times New Roman"/>
                <a:cs typeface="Times New Roman"/>
              </a:rPr>
              <a:t>. </a:t>
            </a:r>
            <a:r>
              <a:rPr lang="en-US" sz="1000" dirty="0" err="1">
                <a:effectLst/>
                <a:latin typeface="Arial"/>
                <a:ea typeface="Times New Roman"/>
                <a:cs typeface="Times New Roman"/>
              </a:rPr>
              <a:t>Contêm</a:t>
            </a:r>
            <a:r>
              <a:rPr lang="en-US" sz="1000" dirty="0">
                <a:effectLst/>
                <a:latin typeface="Arial"/>
                <a:ea typeface="Times New Roman"/>
                <a:cs typeface="Times New Roman"/>
              </a:rPr>
              <a:t> </a:t>
            </a:r>
            <a:r>
              <a:rPr lang="en-US" sz="1000" dirty="0" err="1">
                <a:effectLst/>
                <a:latin typeface="Arial"/>
                <a:ea typeface="Times New Roman"/>
                <a:cs typeface="Times New Roman"/>
              </a:rPr>
              <a:t>uma</a:t>
            </a:r>
            <a:r>
              <a:rPr lang="en-US" sz="1000" dirty="0">
                <a:effectLst/>
                <a:latin typeface="Arial"/>
                <a:ea typeface="Times New Roman"/>
                <a:cs typeface="Times New Roman"/>
              </a:rPr>
              <a:t> </a:t>
            </a:r>
            <a:r>
              <a:rPr lang="en-US" sz="1000" dirty="0" err="1">
                <a:effectLst/>
                <a:latin typeface="Arial"/>
                <a:ea typeface="Times New Roman"/>
                <a:cs typeface="Times New Roman"/>
              </a:rPr>
              <a:t>cópia</a:t>
            </a:r>
            <a:r>
              <a:rPr lang="en-US" sz="1000" dirty="0">
                <a:effectLst/>
                <a:latin typeface="Arial"/>
                <a:ea typeface="Times New Roman"/>
                <a:cs typeface="Times New Roman"/>
              </a:rPr>
              <a:t> do </a:t>
            </a:r>
            <a:r>
              <a:rPr lang="en-US" sz="1000" dirty="0" err="1">
                <a:effectLst/>
                <a:latin typeface="Arial"/>
                <a:ea typeface="Times New Roman"/>
                <a:cs typeface="Times New Roman"/>
              </a:rPr>
              <a:t>banco</a:t>
            </a:r>
            <a:r>
              <a:rPr lang="en-US" sz="1000" dirty="0">
                <a:effectLst/>
                <a:latin typeface="Arial"/>
                <a:ea typeface="Times New Roman"/>
                <a:cs typeface="Times New Roman"/>
              </a:rPr>
              <a:t> de dados do AD DS. </a:t>
            </a:r>
          </a:p>
          <a:p>
            <a:pPr marL="342900" marR="0" lvl="0" indent="-342900">
              <a:lnSpc>
                <a:spcPct val="115000"/>
              </a:lnSpc>
              <a:spcBef>
                <a:spcPts val="0"/>
              </a:spcBef>
              <a:spcAft>
                <a:spcPts val="995"/>
              </a:spcAft>
              <a:buFont typeface="Symbol"/>
              <a:buChar char=""/>
            </a:pPr>
            <a:r>
              <a:rPr lang="en-US" sz="1000" dirty="0" err="1">
                <a:effectLst/>
                <a:latin typeface="Arial"/>
                <a:ea typeface="Times New Roman"/>
                <a:cs typeface="Times New Roman"/>
              </a:rPr>
              <a:t>Servidores</a:t>
            </a:r>
            <a:r>
              <a:rPr lang="en-US" sz="1000" dirty="0">
                <a:effectLst/>
                <a:latin typeface="Arial"/>
                <a:ea typeface="Times New Roman"/>
                <a:cs typeface="Times New Roman"/>
              </a:rPr>
              <a:t> de </a:t>
            </a:r>
            <a:r>
              <a:rPr lang="en-US" sz="1000" dirty="0" err="1">
                <a:effectLst/>
                <a:latin typeface="Arial"/>
                <a:ea typeface="Times New Roman"/>
                <a:cs typeface="Times New Roman"/>
              </a:rPr>
              <a:t>catálogo</a:t>
            </a:r>
            <a:r>
              <a:rPr lang="en-US" sz="1000" dirty="0">
                <a:effectLst/>
                <a:latin typeface="Arial"/>
                <a:ea typeface="Times New Roman"/>
                <a:cs typeface="Times New Roman"/>
              </a:rPr>
              <a:t> global. </a:t>
            </a:r>
            <a:r>
              <a:rPr lang="en-US" sz="1000" dirty="0" err="1">
                <a:effectLst/>
                <a:latin typeface="Arial"/>
                <a:ea typeface="Times New Roman"/>
                <a:cs typeface="Times New Roman"/>
              </a:rPr>
              <a:t>Hospedam</a:t>
            </a:r>
            <a:r>
              <a:rPr lang="en-US" sz="1000" dirty="0">
                <a:effectLst/>
                <a:latin typeface="Arial"/>
                <a:ea typeface="Times New Roman"/>
                <a:cs typeface="Times New Roman"/>
              </a:rPr>
              <a:t> o </a:t>
            </a:r>
            <a:r>
              <a:rPr lang="en-US" sz="1000" dirty="0" err="1">
                <a:effectLst/>
                <a:latin typeface="Arial"/>
                <a:ea typeface="Times New Roman"/>
                <a:cs typeface="Times New Roman"/>
              </a:rPr>
              <a:t>catálogo</a:t>
            </a:r>
            <a:r>
              <a:rPr lang="en-US" sz="1000" dirty="0">
                <a:effectLst/>
                <a:latin typeface="Arial"/>
                <a:ea typeface="Times New Roman"/>
                <a:cs typeface="Times New Roman"/>
              </a:rPr>
              <a:t> global, </a:t>
            </a:r>
            <a:r>
              <a:rPr lang="en-US" sz="1000" dirty="0" err="1">
                <a:effectLst/>
                <a:latin typeface="Arial"/>
                <a:ea typeface="Times New Roman"/>
                <a:cs typeface="Times New Roman"/>
              </a:rPr>
              <a:t>que</a:t>
            </a:r>
            <a:r>
              <a:rPr lang="en-US" sz="1000" dirty="0">
                <a:effectLst/>
                <a:latin typeface="Arial"/>
                <a:ea typeface="Times New Roman"/>
                <a:cs typeface="Times New Roman"/>
              </a:rPr>
              <a:t> é </a:t>
            </a:r>
            <a:r>
              <a:rPr lang="en-US" sz="1000" dirty="0" err="1">
                <a:effectLst/>
                <a:latin typeface="Arial"/>
                <a:ea typeface="Times New Roman"/>
                <a:cs typeface="Times New Roman"/>
              </a:rPr>
              <a:t>uma</a:t>
            </a:r>
            <a:r>
              <a:rPr lang="en-US" sz="1000" dirty="0">
                <a:effectLst/>
                <a:latin typeface="Arial"/>
                <a:ea typeface="Times New Roman"/>
                <a:cs typeface="Times New Roman"/>
              </a:rPr>
              <a:t> </a:t>
            </a:r>
            <a:r>
              <a:rPr lang="en-US" sz="1000" dirty="0" err="1">
                <a:effectLst/>
                <a:latin typeface="Arial"/>
                <a:ea typeface="Times New Roman"/>
                <a:cs typeface="Times New Roman"/>
              </a:rPr>
              <a:t>cópia</a:t>
            </a:r>
            <a:r>
              <a:rPr lang="en-US" sz="1000" dirty="0">
                <a:effectLst/>
                <a:latin typeface="Arial"/>
                <a:ea typeface="Times New Roman"/>
                <a:cs typeface="Times New Roman"/>
              </a:rPr>
              <a:t> </a:t>
            </a:r>
            <a:r>
              <a:rPr lang="en-US" sz="1000" dirty="0" err="1">
                <a:effectLst/>
                <a:latin typeface="Arial"/>
                <a:ea typeface="Times New Roman"/>
                <a:cs typeface="Times New Roman"/>
              </a:rPr>
              <a:t>parcial</a:t>
            </a:r>
            <a:r>
              <a:rPr lang="en-US" sz="1000" dirty="0">
                <a:effectLst/>
                <a:latin typeface="Arial"/>
                <a:ea typeface="Times New Roman"/>
                <a:cs typeface="Times New Roman"/>
              </a:rPr>
              <a:t> e </a:t>
            </a:r>
            <a:r>
              <a:rPr lang="en-US" sz="1000" dirty="0" err="1">
                <a:effectLst/>
                <a:latin typeface="Arial"/>
                <a:ea typeface="Times New Roman"/>
                <a:cs typeface="Times New Roman"/>
              </a:rPr>
              <a:t>somente</a:t>
            </a:r>
            <a:r>
              <a:rPr lang="en-US" sz="1000" dirty="0">
                <a:effectLst/>
                <a:latin typeface="Arial"/>
                <a:ea typeface="Times New Roman"/>
                <a:cs typeface="Times New Roman"/>
              </a:rPr>
              <a:t> </a:t>
            </a:r>
            <a:r>
              <a:rPr lang="en-US" sz="1000" dirty="0" err="1">
                <a:effectLst/>
                <a:latin typeface="Arial"/>
                <a:ea typeface="Times New Roman"/>
                <a:cs typeface="Times New Roman"/>
              </a:rPr>
              <a:t>leitura</a:t>
            </a:r>
            <a:r>
              <a:rPr lang="en-US" sz="1000" dirty="0">
                <a:effectLst/>
                <a:latin typeface="Arial"/>
                <a:ea typeface="Times New Roman"/>
                <a:cs typeface="Times New Roman"/>
              </a:rPr>
              <a:t> de </a:t>
            </a:r>
            <a:r>
              <a:rPr lang="en-US" sz="1000" dirty="0" err="1">
                <a:effectLst/>
                <a:latin typeface="Arial"/>
                <a:ea typeface="Times New Roman"/>
                <a:cs typeface="Times New Roman"/>
              </a:rPr>
              <a:t>todos</a:t>
            </a:r>
            <a:r>
              <a:rPr lang="en-US" sz="1000" dirty="0">
                <a:effectLst/>
                <a:latin typeface="Arial"/>
                <a:ea typeface="Times New Roman"/>
                <a:cs typeface="Times New Roman"/>
              </a:rPr>
              <a:t> </a:t>
            </a:r>
            <a:r>
              <a:rPr lang="en-US" sz="1000" dirty="0" err="1">
                <a:effectLst/>
                <a:latin typeface="Arial"/>
                <a:ea typeface="Times New Roman"/>
                <a:cs typeface="Times New Roman"/>
              </a:rPr>
              <a:t>os</a:t>
            </a:r>
            <a:r>
              <a:rPr lang="en-US" sz="1000" dirty="0">
                <a:effectLst/>
                <a:latin typeface="Arial"/>
                <a:ea typeface="Times New Roman"/>
                <a:cs typeface="Times New Roman"/>
              </a:rPr>
              <a:t> </a:t>
            </a:r>
            <a:r>
              <a:rPr lang="en-US" sz="1000" dirty="0" err="1">
                <a:effectLst/>
                <a:latin typeface="Arial"/>
                <a:ea typeface="Times New Roman"/>
                <a:cs typeface="Times New Roman"/>
              </a:rPr>
              <a:t>contextos</a:t>
            </a:r>
            <a:r>
              <a:rPr lang="en-US" sz="1000" dirty="0">
                <a:effectLst/>
                <a:latin typeface="Arial"/>
                <a:ea typeface="Times New Roman"/>
                <a:cs typeface="Times New Roman"/>
              </a:rPr>
              <a:t> de </a:t>
            </a:r>
            <a:r>
              <a:rPr lang="en-US" sz="1000" dirty="0" err="1">
                <a:effectLst/>
                <a:latin typeface="Arial"/>
                <a:ea typeface="Times New Roman"/>
                <a:cs typeface="Times New Roman"/>
              </a:rPr>
              <a:t>nomeação</a:t>
            </a:r>
            <a:r>
              <a:rPr lang="en-US" sz="1000" dirty="0">
                <a:effectLst/>
                <a:latin typeface="Arial"/>
                <a:ea typeface="Times New Roman"/>
                <a:cs typeface="Times New Roman"/>
              </a:rPr>
              <a:t> de </a:t>
            </a:r>
            <a:r>
              <a:rPr lang="en-US" sz="1000" dirty="0" err="1">
                <a:effectLst/>
                <a:latin typeface="Arial"/>
                <a:ea typeface="Times New Roman"/>
                <a:cs typeface="Times New Roman"/>
              </a:rPr>
              <a:t>domínios</a:t>
            </a:r>
            <a:r>
              <a:rPr lang="en-US" sz="1000" dirty="0">
                <a:effectLst/>
                <a:latin typeface="Arial"/>
                <a:ea typeface="Times New Roman"/>
                <a:cs typeface="Times New Roman"/>
              </a:rPr>
              <a:t> da </a:t>
            </a:r>
            <a:r>
              <a:rPr lang="en-US" sz="1000" dirty="0" err="1">
                <a:effectLst/>
                <a:latin typeface="Arial"/>
                <a:ea typeface="Times New Roman"/>
                <a:cs typeface="Times New Roman"/>
              </a:rPr>
              <a:t>floresta</a:t>
            </a:r>
            <a:r>
              <a:rPr lang="en-US" sz="1000" dirty="0">
                <a:effectLst/>
                <a:latin typeface="Arial"/>
                <a:ea typeface="Times New Roman"/>
                <a:cs typeface="Times New Roman"/>
              </a:rPr>
              <a:t>. Um </a:t>
            </a:r>
            <a:r>
              <a:rPr lang="en-US" sz="1000" dirty="0" err="1">
                <a:effectLst/>
                <a:latin typeface="Arial"/>
                <a:ea typeface="Times New Roman"/>
                <a:cs typeface="Times New Roman"/>
              </a:rPr>
              <a:t>catálogo</a:t>
            </a:r>
            <a:r>
              <a:rPr lang="en-US" sz="1000" dirty="0">
                <a:effectLst/>
                <a:latin typeface="Arial"/>
                <a:ea typeface="Times New Roman"/>
                <a:cs typeface="Times New Roman"/>
              </a:rPr>
              <a:t> global </a:t>
            </a:r>
            <a:r>
              <a:rPr lang="en-US" sz="1000" dirty="0" err="1">
                <a:effectLst/>
                <a:latin typeface="Arial"/>
                <a:ea typeface="Times New Roman"/>
                <a:cs typeface="Times New Roman"/>
              </a:rPr>
              <a:t>acelera</a:t>
            </a:r>
            <a:r>
              <a:rPr lang="en-US" sz="1000" dirty="0">
                <a:effectLst/>
                <a:latin typeface="Arial"/>
                <a:ea typeface="Times New Roman"/>
                <a:cs typeface="Times New Roman"/>
              </a:rPr>
              <a:t> as </a:t>
            </a:r>
            <a:r>
              <a:rPr lang="en-US" sz="1000" dirty="0" err="1">
                <a:effectLst/>
                <a:latin typeface="Arial"/>
                <a:ea typeface="Times New Roman"/>
                <a:cs typeface="Times New Roman"/>
              </a:rPr>
              <a:t>pesquisas</a:t>
            </a:r>
            <a:r>
              <a:rPr lang="en-US" sz="1000" dirty="0">
                <a:effectLst/>
                <a:latin typeface="Arial"/>
                <a:ea typeface="Times New Roman"/>
                <a:cs typeface="Times New Roman"/>
              </a:rPr>
              <a:t> </a:t>
            </a:r>
            <a:r>
              <a:rPr lang="en-US" sz="1000" dirty="0" err="1">
                <a:effectLst/>
                <a:latin typeface="Arial"/>
                <a:ea typeface="Times New Roman"/>
                <a:cs typeface="Times New Roman"/>
              </a:rPr>
              <a:t>por</a:t>
            </a:r>
            <a:r>
              <a:rPr lang="en-US" sz="1000" dirty="0">
                <a:effectLst/>
                <a:latin typeface="Arial"/>
                <a:ea typeface="Times New Roman"/>
                <a:cs typeface="Times New Roman"/>
              </a:rPr>
              <a:t> </a:t>
            </a:r>
            <a:r>
              <a:rPr lang="en-US" sz="1000" dirty="0" err="1">
                <a:effectLst/>
                <a:latin typeface="Arial"/>
                <a:ea typeface="Times New Roman"/>
                <a:cs typeface="Times New Roman"/>
              </a:rPr>
              <a:t>objetos</a:t>
            </a:r>
            <a:r>
              <a:rPr lang="en-US" sz="1000" dirty="0">
                <a:effectLst/>
                <a:latin typeface="Arial"/>
                <a:ea typeface="Times New Roman"/>
                <a:cs typeface="Times New Roman"/>
              </a:rPr>
              <a:t> </a:t>
            </a:r>
            <a:r>
              <a:rPr lang="en-US" sz="1000" dirty="0" err="1">
                <a:effectLst/>
                <a:latin typeface="Arial"/>
                <a:ea typeface="Times New Roman"/>
                <a:cs typeface="Times New Roman"/>
              </a:rPr>
              <a:t>que</a:t>
            </a:r>
            <a:r>
              <a:rPr lang="en-US" sz="1000" dirty="0">
                <a:effectLst/>
                <a:latin typeface="Arial"/>
                <a:ea typeface="Times New Roman"/>
                <a:cs typeface="Times New Roman"/>
              </a:rPr>
              <a:t> </a:t>
            </a:r>
            <a:r>
              <a:rPr lang="en-US" sz="1000" dirty="0" err="1">
                <a:effectLst/>
                <a:latin typeface="Arial"/>
                <a:ea typeface="Times New Roman"/>
                <a:cs typeface="Times New Roman"/>
              </a:rPr>
              <a:t>podem</a:t>
            </a:r>
            <a:r>
              <a:rPr lang="en-US" sz="1000" dirty="0">
                <a:effectLst/>
                <a:latin typeface="Arial"/>
                <a:ea typeface="Times New Roman"/>
                <a:cs typeface="Times New Roman"/>
              </a:rPr>
              <a:t> </a:t>
            </a:r>
            <a:r>
              <a:rPr lang="en-US" sz="1000" dirty="0" err="1">
                <a:effectLst/>
                <a:latin typeface="Arial"/>
                <a:ea typeface="Times New Roman"/>
                <a:cs typeface="Times New Roman"/>
              </a:rPr>
              <a:t>estar</a:t>
            </a:r>
            <a:r>
              <a:rPr lang="en-US" sz="1000" dirty="0">
                <a:effectLst/>
                <a:latin typeface="Arial"/>
                <a:ea typeface="Times New Roman"/>
                <a:cs typeface="Times New Roman"/>
              </a:rPr>
              <a:t> </a:t>
            </a:r>
            <a:r>
              <a:rPr lang="en-US" sz="1000" dirty="0" err="1">
                <a:effectLst/>
                <a:latin typeface="Arial"/>
                <a:ea typeface="Times New Roman"/>
                <a:cs typeface="Times New Roman"/>
              </a:rPr>
              <a:t>anexados</a:t>
            </a:r>
            <a:r>
              <a:rPr lang="en-US" sz="1000" dirty="0">
                <a:effectLst/>
                <a:latin typeface="Arial"/>
                <a:ea typeface="Times New Roman"/>
                <a:cs typeface="Times New Roman"/>
              </a:rPr>
              <a:t> a outros </a:t>
            </a:r>
            <a:r>
              <a:rPr lang="en-US" sz="1000" dirty="0" err="1">
                <a:effectLst/>
                <a:latin typeface="Arial"/>
                <a:ea typeface="Times New Roman"/>
                <a:cs typeface="Times New Roman"/>
              </a:rPr>
              <a:t>controladores</a:t>
            </a:r>
            <a:r>
              <a:rPr lang="en-US" sz="1000" dirty="0">
                <a:effectLst/>
                <a:latin typeface="Arial"/>
                <a:ea typeface="Times New Roman"/>
                <a:cs typeface="Times New Roman"/>
              </a:rPr>
              <a:t> de </a:t>
            </a:r>
            <a:r>
              <a:rPr lang="en-US" sz="1000" dirty="0" err="1">
                <a:effectLst/>
                <a:latin typeface="Arial"/>
                <a:ea typeface="Times New Roman"/>
                <a:cs typeface="Times New Roman"/>
              </a:rPr>
              <a:t>domínio</a:t>
            </a:r>
            <a:r>
              <a:rPr lang="en-US" sz="1000" dirty="0">
                <a:effectLst/>
                <a:latin typeface="Arial"/>
                <a:ea typeface="Times New Roman"/>
                <a:cs typeface="Times New Roman"/>
              </a:rPr>
              <a:t> da </a:t>
            </a:r>
            <a:r>
              <a:rPr lang="en-US" sz="1000" dirty="0" err="1">
                <a:effectLst/>
                <a:latin typeface="Arial"/>
                <a:ea typeface="Times New Roman"/>
                <a:cs typeface="Times New Roman"/>
              </a:rPr>
              <a:t>floresta</a:t>
            </a:r>
            <a:r>
              <a:rPr lang="en-US" sz="1000" dirty="0">
                <a:effectLst/>
                <a:latin typeface="Arial"/>
                <a:ea typeface="Times New Roman"/>
                <a:cs typeface="Times New Roman"/>
              </a:rPr>
              <a:t>. </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RODCs (</a:t>
            </a:r>
            <a:r>
              <a:rPr lang="en-US" sz="1000" dirty="0" err="1">
                <a:effectLst/>
                <a:latin typeface="Arial"/>
                <a:ea typeface="Times New Roman"/>
                <a:cs typeface="Times New Roman"/>
              </a:rPr>
              <a:t>controladores</a:t>
            </a:r>
            <a:r>
              <a:rPr lang="en-US" sz="1000" dirty="0">
                <a:effectLst/>
                <a:latin typeface="Arial"/>
                <a:ea typeface="Times New Roman"/>
                <a:cs typeface="Times New Roman"/>
              </a:rPr>
              <a:t> de </a:t>
            </a:r>
            <a:r>
              <a:rPr lang="en-US" sz="1000" dirty="0" err="1">
                <a:effectLst/>
                <a:latin typeface="Arial"/>
                <a:ea typeface="Times New Roman"/>
                <a:cs typeface="Times New Roman"/>
              </a:rPr>
              <a:t>domínio</a:t>
            </a:r>
            <a:r>
              <a:rPr lang="en-US" sz="1000" dirty="0">
                <a:effectLst/>
                <a:latin typeface="Arial"/>
                <a:ea typeface="Times New Roman"/>
                <a:cs typeface="Times New Roman"/>
              </a:rPr>
              <a:t> </a:t>
            </a:r>
            <a:r>
              <a:rPr lang="en-US" sz="1000" dirty="0" err="1">
                <a:effectLst/>
                <a:latin typeface="Arial"/>
                <a:ea typeface="Times New Roman"/>
                <a:cs typeface="Times New Roman"/>
              </a:rPr>
              <a:t>somente</a:t>
            </a:r>
            <a:r>
              <a:rPr lang="en-US" sz="1000" dirty="0">
                <a:effectLst/>
                <a:latin typeface="Arial"/>
                <a:ea typeface="Times New Roman"/>
                <a:cs typeface="Times New Roman"/>
              </a:rPr>
              <a:t> </a:t>
            </a:r>
            <a:r>
              <a:rPr lang="en-US" sz="1000" dirty="0" err="1">
                <a:effectLst/>
                <a:latin typeface="Arial"/>
                <a:ea typeface="Times New Roman"/>
                <a:cs typeface="Times New Roman"/>
              </a:rPr>
              <a:t>leitura</a:t>
            </a:r>
            <a:r>
              <a:rPr lang="en-US" sz="1000" dirty="0">
                <a:effectLst/>
                <a:latin typeface="Arial"/>
                <a:ea typeface="Times New Roman"/>
                <a:cs typeface="Times New Roman"/>
              </a:rPr>
              <a:t>). Uma </a:t>
            </a:r>
            <a:r>
              <a:rPr lang="en-US" sz="1000" dirty="0" err="1">
                <a:effectLst/>
                <a:latin typeface="Arial"/>
                <a:ea typeface="Times New Roman"/>
                <a:cs typeface="Times New Roman"/>
              </a:rPr>
              <a:t>instalação</a:t>
            </a:r>
            <a:r>
              <a:rPr lang="en-US" sz="1000" dirty="0">
                <a:effectLst/>
                <a:latin typeface="Arial"/>
                <a:ea typeface="Times New Roman"/>
                <a:cs typeface="Times New Roman"/>
              </a:rPr>
              <a:t> especial do AD DS </a:t>
            </a:r>
            <a:r>
              <a:rPr lang="en-US" sz="1000" dirty="0" err="1">
                <a:effectLst/>
                <a:latin typeface="Arial"/>
                <a:ea typeface="Times New Roman"/>
                <a:cs typeface="Times New Roman"/>
              </a:rPr>
              <a:t>em</a:t>
            </a:r>
            <a:r>
              <a:rPr lang="en-US" sz="1000" dirty="0">
                <a:effectLst/>
                <a:latin typeface="Arial"/>
                <a:ea typeface="Times New Roman"/>
                <a:cs typeface="Times New Roman"/>
              </a:rPr>
              <a:t> um </a:t>
            </a:r>
            <a:r>
              <a:rPr lang="en-US" sz="1000" dirty="0" err="1">
                <a:effectLst/>
                <a:latin typeface="Arial"/>
                <a:ea typeface="Times New Roman"/>
                <a:cs typeface="Times New Roman"/>
              </a:rPr>
              <a:t>formato</a:t>
            </a:r>
            <a:r>
              <a:rPr lang="en-US" sz="1000" dirty="0">
                <a:effectLst/>
                <a:latin typeface="Arial"/>
                <a:ea typeface="Times New Roman"/>
                <a:cs typeface="Times New Roman"/>
              </a:rPr>
              <a:t> </a:t>
            </a:r>
            <a:r>
              <a:rPr lang="en-US" sz="1000" dirty="0" err="1">
                <a:effectLst/>
                <a:latin typeface="Arial"/>
                <a:ea typeface="Times New Roman"/>
                <a:cs typeface="Times New Roman"/>
              </a:rPr>
              <a:t>somente</a:t>
            </a:r>
            <a:r>
              <a:rPr lang="en-US" sz="1000" dirty="0">
                <a:effectLst/>
                <a:latin typeface="Arial"/>
                <a:ea typeface="Times New Roman"/>
                <a:cs typeface="Times New Roman"/>
              </a:rPr>
              <a:t> </a:t>
            </a:r>
            <a:r>
              <a:rPr lang="en-US" sz="1000" dirty="0" err="1">
                <a:effectLst/>
                <a:latin typeface="Arial"/>
                <a:ea typeface="Times New Roman"/>
                <a:cs typeface="Times New Roman"/>
              </a:rPr>
              <a:t>leitura</a:t>
            </a:r>
            <a:r>
              <a:rPr lang="en-US" sz="1000" dirty="0">
                <a:effectLst/>
                <a:latin typeface="Arial"/>
                <a:ea typeface="Times New Roman"/>
                <a:cs typeface="Times New Roman"/>
              </a:rPr>
              <a:t>. </a:t>
            </a:r>
            <a:r>
              <a:rPr lang="en-US" sz="1000" dirty="0" err="1">
                <a:effectLst/>
                <a:latin typeface="Arial"/>
                <a:ea typeface="Times New Roman"/>
                <a:cs typeface="Times New Roman"/>
              </a:rPr>
              <a:t>Em</a:t>
            </a:r>
            <a:r>
              <a:rPr lang="en-US" sz="1000" dirty="0">
                <a:effectLst/>
                <a:latin typeface="Arial"/>
                <a:ea typeface="Times New Roman"/>
                <a:cs typeface="Times New Roman"/>
              </a:rPr>
              <a:t> </a:t>
            </a:r>
            <a:r>
              <a:rPr lang="en-US" sz="1000" dirty="0" err="1">
                <a:effectLst/>
                <a:latin typeface="Arial"/>
                <a:ea typeface="Times New Roman"/>
                <a:cs typeface="Times New Roman"/>
              </a:rPr>
              <a:t>geral</a:t>
            </a:r>
            <a:r>
              <a:rPr lang="en-US" sz="1000" dirty="0">
                <a:effectLst/>
                <a:latin typeface="Arial"/>
                <a:ea typeface="Times New Roman"/>
                <a:cs typeface="Times New Roman"/>
              </a:rPr>
              <a:t>, </a:t>
            </a:r>
            <a:r>
              <a:rPr lang="en-US" sz="1000" dirty="0" err="1">
                <a:effectLst/>
                <a:latin typeface="Arial"/>
                <a:ea typeface="Times New Roman"/>
                <a:cs typeface="Times New Roman"/>
              </a:rPr>
              <a:t>são</a:t>
            </a:r>
            <a:r>
              <a:rPr lang="en-US" sz="1000" dirty="0">
                <a:effectLst/>
                <a:latin typeface="Arial"/>
                <a:ea typeface="Times New Roman"/>
                <a:cs typeface="Times New Roman"/>
              </a:rPr>
              <a:t> </a:t>
            </a:r>
            <a:r>
              <a:rPr lang="en-US" sz="1000" dirty="0" err="1">
                <a:effectLst/>
                <a:latin typeface="Arial"/>
                <a:ea typeface="Times New Roman"/>
                <a:cs typeface="Times New Roman"/>
              </a:rPr>
              <a:t>usados</a:t>
            </a:r>
            <a:r>
              <a:rPr lang="en-US" sz="1000" dirty="0">
                <a:effectLst/>
                <a:latin typeface="Arial"/>
                <a:ea typeface="Times New Roman"/>
                <a:cs typeface="Times New Roman"/>
              </a:rPr>
              <a:t> </a:t>
            </a:r>
            <a:r>
              <a:rPr lang="en-US" sz="1000" dirty="0" err="1">
                <a:effectLst/>
                <a:latin typeface="Arial"/>
                <a:ea typeface="Times New Roman"/>
                <a:cs typeface="Times New Roman"/>
              </a:rPr>
              <a:t>em</a:t>
            </a:r>
            <a:r>
              <a:rPr lang="en-US" sz="1000" dirty="0">
                <a:effectLst/>
                <a:latin typeface="Arial"/>
                <a:ea typeface="Times New Roman"/>
                <a:cs typeface="Times New Roman"/>
              </a:rPr>
              <a:t> </a:t>
            </a:r>
            <a:r>
              <a:rPr lang="en-US" sz="1000" dirty="0" err="1">
                <a:effectLst/>
                <a:latin typeface="Arial"/>
                <a:ea typeface="Times New Roman"/>
                <a:cs typeface="Times New Roman"/>
              </a:rPr>
              <a:t>filiais</a:t>
            </a:r>
            <a:r>
              <a:rPr lang="en-US" sz="1000" dirty="0">
                <a:effectLst/>
                <a:latin typeface="Arial"/>
                <a:ea typeface="Times New Roman"/>
                <a:cs typeface="Times New Roman"/>
              </a:rPr>
              <a:t> </a:t>
            </a:r>
            <a:r>
              <a:rPr lang="en-US" sz="1000" dirty="0" err="1">
                <a:effectLst/>
                <a:latin typeface="Arial"/>
                <a:ea typeface="Times New Roman"/>
                <a:cs typeface="Times New Roman"/>
              </a:rPr>
              <a:t>nas</a:t>
            </a:r>
            <a:r>
              <a:rPr lang="en-US" sz="1000" dirty="0">
                <a:effectLst/>
                <a:latin typeface="Arial"/>
                <a:ea typeface="Times New Roman"/>
                <a:cs typeface="Times New Roman"/>
              </a:rPr>
              <a:t> </a:t>
            </a:r>
            <a:r>
              <a:rPr lang="en-US" sz="1000" dirty="0" err="1">
                <a:effectLst/>
                <a:latin typeface="Arial"/>
                <a:ea typeface="Times New Roman"/>
                <a:cs typeface="Times New Roman"/>
              </a:rPr>
              <a:t>quais</a:t>
            </a:r>
            <a:r>
              <a:rPr lang="en-US" sz="1000" dirty="0">
                <a:effectLst/>
                <a:latin typeface="Arial"/>
                <a:ea typeface="Times New Roman"/>
                <a:cs typeface="Times New Roman"/>
              </a:rPr>
              <a:t> a </a:t>
            </a:r>
            <a:r>
              <a:rPr lang="en-US" sz="1000" dirty="0" err="1">
                <a:effectLst/>
                <a:latin typeface="Arial"/>
                <a:ea typeface="Times New Roman"/>
                <a:cs typeface="Times New Roman"/>
              </a:rPr>
              <a:t>segurança</a:t>
            </a:r>
            <a:r>
              <a:rPr lang="en-US" sz="1000" dirty="0">
                <a:effectLst/>
                <a:latin typeface="Arial"/>
                <a:ea typeface="Times New Roman"/>
                <a:cs typeface="Times New Roman"/>
              </a:rPr>
              <a:t> e o </a:t>
            </a:r>
            <a:r>
              <a:rPr lang="en-US" sz="1000" dirty="0" err="1">
                <a:effectLst/>
                <a:latin typeface="Arial"/>
                <a:ea typeface="Times New Roman"/>
                <a:cs typeface="Times New Roman"/>
              </a:rPr>
              <a:t>suporte</a:t>
            </a:r>
            <a:r>
              <a:rPr lang="en-US" sz="1000" dirty="0">
                <a:effectLst/>
                <a:latin typeface="Arial"/>
                <a:ea typeface="Times New Roman"/>
                <a:cs typeface="Times New Roman"/>
              </a:rPr>
              <a:t> de TI </a:t>
            </a:r>
            <a:r>
              <a:rPr lang="en-US" sz="1000" dirty="0" err="1">
                <a:effectLst/>
                <a:latin typeface="Arial"/>
                <a:ea typeface="Times New Roman"/>
                <a:cs typeface="Times New Roman"/>
              </a:rPr>
              <a:t>são</a:t>
            </a:r>
            <a:r>
              <a:rPr lang="en-US" sz="1000" dirty="0">
                <a:effectLst/>
                <a:latin typeface="Arial"/>
                <a:ea typeface="Times New Roman"/>
                <a:cs typeface="Times New Roman"/>
              </a:rPr>
              <a:t> </a:t>
            </a:r>
            <a:r>
              <a:rPr lang="en-US" sz="1000" dirty="0" err="1">
                <a:effectLst/>
                <a:latin typeface="Arial"/>
                <a:ea typeface="Times New Roman"/>
                <a:cs typeface="Times New Roman"/>
              </a:rPr>
              <a:t>menos</a:t>
            </a:r>
            <a:r>
              <a:rPr lang="en-US" sz="1000" dirty="0">
                <a:effectLst/>
                <a:latin typeface="Arial"/>
                <a:ea typeface="Times New Roman"/>
                <a:cs typeface="Times New Roman"/>
              </a:rPr>
              <a:t> </a:t>
            </a:r>
            <a:r>
              <a:rPr lang="en-US" sz="1000" dirty="0" err="1">
                <a:effectLst/>
                <a:latin typeface="Arial"/>
                <a:ea typeface="Times New Roman"/>
                <a:cs typeface="Times New Roman"/>
              </a:rPr>
              <a:t>avançados</a:t>
            </a:r>
            <a:r>
              <a:rPr lang="en-US" sz="1000" dirty="0">
                <a:effectLst/>
                <a:latin typeface="Arial"/>
                <a:ea typeface="Times New Roman"/>
                <a:cs typeface="Times New Roman"/>
              </a:rPr>
              <a:t> do </a:t>
            </a:r>
            <a:r>
              <a:rPr lang="en-US" sz="1000" dirty="0" err="1">
                <a:effectLst/>
                <a:latin typeface="Arial"/>
                <a:ea typeface="Times New Roman"/>
                <a:cs typeface="Times New Roman"/>
              </a:rPr>
              <a:t>que</a:t>
            </a:r>
            <a:r>
              <a:rPr lang="en-US" sz="1000" dirty="0">
                <a:effectLst/>
                <a:latin typeface="Arial"/>
                <a:ea typeface="Times New Roman"/>
                <a:cs typeface="Times New Roman"/>
              </a:rPr>
              <a:t> </a:t>
            </a:r>
            <a:r>
              <a:rPr lang="en-US" sz="1000" dirty="0" err="1">
                <a:effectLst/>
                <a:latin typeface="Arial"/>
                <a:ea typeface="Times New Roman"/>
                <a:cs typeface="Times New Roman"/>
              </a:rPr>
              <a:t>nas</a:t>
            </a:r>
            <a:r>
              <a:rPr lang="en-US" sz="1000" dirty="0">
                <a:effectLst/>
                <a:latin typeface="Arial"/>
                <a:ea typeface="Times New Roman"/>
                <a:cs typeface="Times New Roman"/>
              </a:rPr>
              <a:t> </a:t>
            </a:r>
            <a:r>
              <a:rPr lang="en-US" sz="1000" dirty="0" err="1">
                <a:effectLst/>
                <a:latin typeface="Arial"/>
                <a:ea typeface="Times New Roman"/>
                <a:cs typeface="Times New Roman"/>
              </a:rPr>
              <a:t>matrizes</a:t>
            </a:r>
            <a:r>
              <a:rPr lang="en-US" sz="1000" dirty="0">
                <a:effectLst/>
                <a:latin typeface="Arial"/>
                <a:ea typeface="Times New Roman"/>
                <a:cs typeface="Times New Roman"/>
              </a:rPr>
              <a:t>. </a:t>
            </a:r>
            <a:r>
              <a:rPr lang="en-US" sz="1000" dirty="0" err="1">
                <a:effectLst/>
                <a:latin typeface="Arial"/>
                <a:ea typeface="Times New Roman"/>
                <a:cs typeface="Times New Roman"/>
              </a:rPr>
              <a:t>Os</a:t>
            </a:r>
            <a:r>
              <a:rPr lang="en-US" sz="1000" dirty="0">
                <a:effectLst/>
                <a:latin typeface="Arial"/>
                <a:ea typeface="Times New Roman"/>
                <a:cs typeface="Times New Roman"/>
              </a:rPr>
              <a:t> RODCs </a:t>
            </a:r>
            <a:r>
              <a:rPr lang="en-US" sz="1000" dirty="0" err="1">
                <a:effectLst/>
                <a:latin typeface="Arial"/>
                <a:ea typeface="Times New Roman"/>
                <a:cs typeface="Times New Roman"/>
              </a:rPr>
              <a:t>são</a:t>
            </a:r>
            <a:r>
              <a:rPr lang="en-US" sz="1000" dirty="0">
                <a:effectLst/>
                <a:latin typeface="Arial"/>
                <a:ea typeface="Times New Roman"/>
                <a:cs typeface="Times New Roman"/>
              </a:rPr>
              <a:t> </a:t>
            </a:r>
            <a:r>
              <a:rPr lang="en-US" sz="1000" dirty="0" err="1">
                <a:effectLst/>
                <a:latin typeface="Arial"/>
                <a:ea typeface="Times New Roman"/>
                <a:cs typeface="Times New Roman"/>
              </a:rPr>
              <a:t>às</a:t>
            </a:r>
            <a:r>
              <a:rPr lang="en-US" sz="1000" dirty="0">
                <a:effectLst/>
                <a:latin typeface="Arial"/>
                <a:ea typeface="Times New Roman"/>
                <a:cs typeface="Times New Roman"/>
              </a:rPr>
              <a:t> </a:t>
            </a:r>
            <a:r>
              <a:rPr lang="en-US" sz="1000" dirty="0" err="1">
                <a:effectLst/>
                <a:latin typeface="Arial"/>
                <a:ea typeface="Times New Roman"/>
                <a:cs typeface="Times New Roman"/>
              </a:rPr>
              <a:t>vezes</a:t>
            </a:r>
            <a:r>
              <a:rPr lang="en-US" sz="1000" dirty="0">
                <a:effectLst/>
                <a:latin typeface="Arial"/>
                <a:ea typeface="Times New Roman"/>
                <a:cs typeface="Times New Roman"/>
              </a:rPr>
              <a:t> </a:t>
            </a:r>
            <a:r>
              <a:rPr lang="en-US" sz="1000" dirty="0" err="1">
                <a:effectLst/>
                <a:latin typeface="Arial"/>
                <a:ea typeface="Times New Roman"/>
                <a:cs typeface="Times New Roman"/>
              </a:rPr>
              <a:t>instalados</a:t>
            </a:r>
            <a:r>
              <a:rPr lang="en-US" sz="1000" dirty="0">
                <a:effectLst/>
                <a:latin typeface="Arial"/>
                <a:ea typeface="Times New Roman"/>
                <a:cs typeface="Times New Roman"/>
              </a:rPr>
              <a:t> </a:t>
            </a:r>
            <a:r>
              <a:rPr lang="en-US" sz="1000" dirty="0" err="1">
                <a:effectLst/>
                <a:latin typeface="Arial"/>
                <a:ea typeface="Times New Roman"/>
                <a:cs typeface="Times New Roman"/>
              </a:rPr>
              <a:t>em</a:t>
            </a:r>
            <a:r>
              <a:rPr lang="en-US" sz="1000" dirty="0">
                <a:effectLst/>
                <a:latin typeface="Arial"/>
                <a:ea typeface="Times New Roman"/>
                <a:cs typeface="Times New Roman"/>
              </a:rPr>
              <a:t> </a:t>
            </a:r>
            <a:r>
              <a:rPr lang="en-US" sz="1000" dirty="0" err="1">
                <a:effectLst/>
                <a:latin typeface="Arial"/>
                <a:ea typeface="Times New Roman"/>
                <a:cs typeface="Times New Roman"/>
              </a:rPr>
              <a:t>instalações</a:t>
            </a:r>
            <a:r>
              <a:rPr lang="en-US" sz="1000" dirty="0">
                <a:effectLst/>
                <a:latin typeface="Arial"/>
                <a:ea typeface="Times New Roman"/>
                <a:cs typeface="Times New Roman"/>
              </a:rPr>
              <a:t> Server Core e </a:t>
            </a:r>
            <a:r>
              <a:rPr lang="en-US" sz="1000" dirty="0" err="1">
                <a:effectLst/>
                <a:latin typeface="Arial"/>
                <a:ea typeface="Times New Roman"/>
                <a:cs typeface="Times New Roman"/>
              </a:rPr>
              <a:t>podem</a:t>
            </a:r>
            <a:r>
              <a:rPr lang="en-US" sz="1000" dirty="0">
                <a:effectLst/>
                <a:latin typeface="Arial"/>
                <a:ea typeface="Times New Roman"/>
                <a:cs typeface="Times New Roman"/>
              </a:rPr>
              <a:t> </a:t>
            </a:r>
            <a:r>
              <a:rPr lang="en-US" sz="1000" dirty="0" err="1">
                <a:effectLst/>
                <a:latin typeface="Arial"/>
                <a:ea typeface="Times New Roman"/>
                <a:cs typeface="Times New Roman"/>
              </a:rPr>
              <a:t>ser</a:t>
            </a:r>
            <a:r>
              <a:rPr lang="en-US" sz="1000" dirty="0">
                <a:effectLst/>
                <a:latin typeface="Arial"/>
                <a:ea typeface="Times New Roman"/>
                <a:cs typeface="Times New Roman"/>
              </a:rPr>
              <a:t> </a:t>
            </a:r>
            <a:r>
              <a:rPr lang="en-US" sz="1000" dirty="0" err="1">
                <a:effectLst/>
                <a:latin typeface="Arial"/>
                <a:ea typeface="Times New Roman"/>
                <a:cs typeface="Times New Roman"/>
              </a:rPr>
              <a:t>protegidos</a:t>
            </a:r>
            <a:r>
              <a:rPr lang="en-US" sz="1000" dirty="0">
                <a:effectLst/>
                <a:latin typeface="Arial"/>
                <a:ea typeface="Times New Roman"/>
                <a:cs typeface="Times New Roman"/>
              </a:rPr>
              <a:t> com a </a:t>
            </a:r>
            <a:r>
              <a:rPr lang="en-US" sz="1000" dirty="0" err="1">
                <a:effectLst/>
                <a:latin typeface="Arial"/>
                <a:ea typeface="Times New Roman"/>
                <a:cs typeface="Times New Roman"/>
              </a:rPr>
              <a:t>Criptografia</a:t>
            </a:r>
            <a:r>
              <a:rPr lang="en-US" sz="1000" dirty="0">
                <a:effectLst/>
                <a:latin typeface="Arial"/>
                <a:ea typeface="Times New Roman"/>
                <a:cs typeface="Times New Roman"/>
              </a:rPr>
              <a:t> de </a:t>
            </a:r>
            <a:r>
              <a:rPr lang="en-US" sz="1000" dirty="0" err="1">
                <a:effectLst/>
                <a:latin typeface="Arial"/>
                <a:ea typeface="Times New Roman"/>
                <a:cs typeface="Times New Roman"/>
              </a:rPr>
              <a:t>Unidade</a:t>
            </a:r>
            <a:r>
              <a:rPr lang="en-US" sz="1000" dirty="0">
                <a:effectLst/>
                <a:latin typeface="Arial"/>
                <a:ea typeface="Times New Roman"/>
                <a:cs typeface="Times New Roman"/>
              </a:rPr>
              <a:t> de Disco </a:t>
            </a:r>
            <a:r>
              <a:rPr lang="en-US" sz="1000" dirty="0" err="1">
                <a:effectLst/>
                <a:latin typeface="Arial"/>
                <a:ea typeface="Times New Roman"/>
                <a:cs typeface="Times New Roman"/>
              </a:rPr>
              <a:t>BitLocker</a:t>
            </a:r>
            <a:r>
              <a:rPr lang="en-US" sz="1000" dirty="0">
                <a:effectLst/>
                <a:latin typeface="Arial"/>
                <a:ea typeface="Times New Roman"/>
                <a:cs typeface="Times New Roman"/>
              </a:rPr>
              <a:t> do Windows</a:t>
            </a:r>
            <a:r>
              <a:rPr lang="en-US" sz="1000" baseline="30000" dirty="0">
                <a:effectLst/>
                <a:latin typeface="Arial"/>
                <a:ea typeface="Times New Roman"/>
                <a:cs typeface="Times New Roman"/>
              </a:rPr>
              <a:t>®</a:t>
            </a:r>
            <a:r>
              <a:rPr lang="en-US" sz="1000" dirty="0">
                <a:effectLst/>
                <a:latin typeface="Arial"/>
                <a:ea typeface="Times New Roman"/>
                <a:cs typeface="Times New Roman"/>
              </a:rPr>
              <a:t>.</a:t>
            </a:r>
          </a:p>
          <a:p>
            <a:pPr>
              <a:lnSpc>
                <a:spcPct val="115000"/>
              </a:lnSpc>
              <a:spcBef>
                <a:spcPts val="900"/>
              </a:spcBef>
              <a:spcAft>
                <a:spcPts val="300"/>
              </a:spcAft>
            </a:pPr>
            <a:r>
              <a:rPr lang="en-US" sz="1000" b="1" dirty="0" err="1">
                <a:latin typeface="Arial"/>
                <a:ea typeface="SimSun"/>
                <a:cs typeface="Arial"/>
              </a:rPr>
              <a:t>Componentes</a:t>
            </a:r>
            <a:r>
              <a:rPr lang="en-US" sz="1000" b="1" dirty="0">
                <a:latin typeface="Arial"/>
                <a:ea typeface="SimSun"/>
                <a:cs typeface="Arial"/>
              </a:rPr>
              <a:t> </a:t>
            </a:r>
            <a:r>
              <a:rPr lang="en-US" sz="1000" b="1" dirty="0" err="1">
                <a:latin typeface="Arial"/>
                <a:ea typeface="SimSun"/>
                <a:cs typeface="Arial"/>
              </a:rPr>
              <a:t>lógicos</a:t>
            </a:r>
            <a:r>
              <a:rPr lang="en-US" sz="1000" b="1" dirty="0">
                <a:latin typeface="Arial"/>
                <a:ea typeface="SimSun"/>
                <a:cs typeface="Arial"/>
              </a:rPr>
              <a:t>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err="1">
                <a:effectLst/>
                <a:latin typeface="Arial"/>
                <a:ea typeface="Times New Roman"/>
                <a:cs typeface="Times New Roman"/>
              </a:rPr>
              <a:t>Partições</a:t>
            </a:r>
            <a:r>
              <a:rPr lang="en-US" sz="1000" dirty="0">
                <a:effectLst/>
                <a:latin typeface="Arial"/>
                <a:ea typeface="Times New Roman"/>
                <a:cs typeface="Times New Roman"/>
              </a:rPr>
              <a:t>. As </a:t>
            </a:r>
            <a:r>
              <a:rPr lang="en-US" sz="1000" dirty="0" err="1">
                <a:effectLst/>
                <a:latin typeface="Arial"/>
                <a:ea typeface="Times New Roman"/>
                <a:cs typeface="Times New Roman"/>
              </a:rPr>
              <a:t>partições</a:t>
            </a:r>
            <a:r>
              <a:rPr lang="en-US" sz="1000" dirty="0">
                <a:effectLst/>
                <a:latin typeface="Arial"/>
                <a:ea typeface="Times New Roman"/>
                <a:cs typeface="Times New Roman"/>
              </a:rPr>
              <a:t> </a:t>
            </a:r>
            <a:r>
              <a:rPr lang="en-US" sz="1000" dirty="0" err="1">
                <a:effectLst/>
                <a:latin typeface="Arial"/>
                <a:ea typeface="Times New Roman"/>
                <a:cs typeface="Times New Roman"/>
              </a:rPr>
              <a:t>existentes</a:t>
            </a:r>
            <a:r>
              <a:rPr lang="en-US" sz="1000" dirty="0">
                <a:effectLst/>
                <a:latin typeface="Arial"/>
                <a:ea typeface="Times New Roman"/>
                <a:cs typeface="Times New Roman"/>
              </a:rPr>
              <a:t> no AD DS, </a:t>
            </a:r>
            <a:r>
              <a:rPr lang="en-US" sz="1000" dirty="0" err="1">
                <a:effectLst/>
                <a:latin typeface="Arial"/>
                <a:ea typeface="Times New Roman"/>
                <a:cs typeface="Times New Roman"/>
              </a:rPr>
              <a:t>que</a:t>
            </a:r>
            <a:r>
              <a:rPr lang="en-US" sz="1000" dirty="0">
                <a:effectLst/>
                <a:latin typeface="Arial"/>
                <a:ea typeface="Times New Roman"/>
                <a:cs typeface="Times New Roman"/>
              </a:rPr>
              <a:t> </a:t>
            </a:r>
            <a:r>
              <a:rPr lang="en-US" sz="1000" dirty="0" err="1">
                <a:effectLst/>
                <a:latin typeface="Arial"/>
                <a:ea typeface="Times New Roman"/>
                <a:cs typeface="Times New Roman"/>
              </a:rPr>
              <a:t>são</a:t>
            </a:r>
            <a:r>
              <a:rPr lang="en-US" sz="1000" dirty="0">
                <a:effectLst/>
                <a:latin typeface="Arial"/>
                <a:ea typeface="Times New Roman"/>
                <a:cs typeface="Times New Roman"/>
              </a:rPr>
              <a:t>: </a:t>
            </a:r>
            <a:r>
              <a:rPr lang="en-US" sz="1000" dirty="0" err="1">
                <a:effectLst/>
                <a:latin typeface="Arial"/>
                <a:ea typeface="Times New Roman"/>
                <a:cs typeface="Times New Roman"/>
              </a:rPr>
              <a:t>partição</a:t>
            </a:r>
            <a:r>
              <a:rPr lang="en-US" sz="1000" dirty="0">
                <a:effectLst/>
                <a:latin typeface="Arial"/>
                <a:ea typeface="Times New Roman"/>
                <a:cs typeface="Times New Roman"/>
              </a:rPr>
              <a:t> de </a:t>
            </a:r>
            <a:r>
              <a:rPr lang="en-US" sz="1000" dirty="0" err="1">
                <a:effectLst/>
                <a:latin typeface="Arial"/>
                <a:ea typeface="Times New Roman"/>
                <a:cs typeface="Times New Roman"/>
              </a:rPr>
              <a:t>domínio</a:t>
            </a:r>
            <a:r>
              <a:rPr lang="en-US" sz="1000" dirty="0">
                <a:effectLst/>
                <a:latin typeface="Arial"/>
                <a:ea typeface="Times New Roman"/>
                <a:cs typeface="Times New Roman"/>
              </a:rPr>
              <a:t>, </a:t>
            </a:r>
            <a:r>
              <a:rPr lang="en-US" sz="1000" dirty="0" err="1">
                <a:effectLst/>
                <a:latin typeface="Arial"/>
                <a:ea typeface="Times New Roman"/>
                <a:cs typeface="Times New Roman"/>
              </a:rPr>
              <a:t>partição</a:t>
            </a:r>
            <a:r>
              <a:rPr lang="en-US" sz="1000" dirty="0">
                <a:effectLst/>
                <a:latin typeface="Arial"/>
                <a:ea typeface="Times New Roman"/>
                <a:cs typeface="Times New Roman"/>
              </a:rPr>
              <a:t> de </a:t>
            </a:r>
            <a:r>
              <a:rPr lang="en-US" sz="1000" dirty="0" err="1">
                <a:effectLst/>
                <a:latin typeface="Arial"/>
                <a:ea typeface="Times New Roman"/>
                <a:cs typeface="Times New Roman"/>
              </a:rPr>
              <a:t>configuração</a:t>
            </a:r>
            <a:r>
              <a:rPr lang="en-US" sz="1000" dirty="0">
                <a:effectLst/>
                <a:latin typeface="Arial"/>
                <a:ea typeface="Times New Roman"/>
                <a:cs typeface="Times New Roman"/>
              </a:rPr>
              <a:t>, </a:t>
            </a:r>
            <a:r>
              <a:rPr lang="en-US" sz="1000" dirty="0" err="1">
                <a:effectLst/>
                <a:latin typeface="Arial"/>
                <a:ea typeface="Times New Roman"/>
                <a:cs typeface="Times New Roman"/>
              </a:rPr>
              <a:t>partição</a:t>
            </a:r>
            <a:r>
              <a:rPr lang="en-US" sz="1000" dirty="0">
                <a:effectLst/>
                <a:latin typeface="Arial"/>
                <a:ea typeface="Times New Roman"/>
                <a:cs typeface="Times New Roman"/>
              </a:rPr>
              <a:t> de </a:t>
            </a:r>
            <a:r>
              <a:rPr lang="en-US" sz="1000" dirty="0" err="1">
                <a:effectLst/>
                <a:latin typeface="Arial"/>
                <a:ea typeface="Times New Roman"/>
                <a:cs typeface="Times New Roman"/>
              </a:rPr>
              <a:t>esquema</a:t>
            </a:r>
            <a:r>
              <a:rPr lang="en-US" sz="1000" dirty="0">
                <a:effectLst/>
                <a:latin typeface="Arial"/>
                <a:ea typeface="Times New Roman"/>
                <a:cs typeface="Times New Roman"/>
              </a:rPr>
              <a:t>, </a:t>
            </a:r>
            <a:r>
              <a:rPr lang="en-US" sz="1000" dirty="0" err="1">
                <a:effectLst/>
                <a:latin typeface="Arial"/>
                <a:ea typeface="Times New Roman"/>
                <a:cs typeface="Times New Roman"/>
              </a:rPr>
              <a:t>catálogo</a:t>
            </a:r>
            <a:r>
              <a:rPr lang="en-US" sz="1000" dirty="0">
                <a:effectLst/>
                <a:latin typeface="Arial"/>
                <a:ea typeface="Times New Roman"/>
                <a:cs typeface="Times New Roman"/>
              </a:rPr>
              <a:t> global e </a:t>
            </a:r>
            <a:r>
              <a:rPr lang="en-US" sz="1000" dirty="0" err="1">
                <a:effectLst/>
                <a:latin typeface="Arial"/>
                <a:ea typeface="Times New Roman"/>
                <a:cs typeface="Times New Roman"/>
              </a:rPr>
              <a:t>partições</a:t>
            </a:r>
            <a:r>
              <a:rPr lang="en-US" sz="1000" dirty="0">
                <a:effectLst/>
                <a:latin typeface="Arial"/>
                <a:ea typeface="Times New Roman"/>
                <a:cs typeface="Times New Roman"/>
              </a:rPr>
              <a:t> de </a:t>
            </a:r>
            <a:r>
              <a:rPr lang="en-US" sz="1000" dirty="0" err="1">
                <a:effectLst/>
                <a:latin typeface="Arial"/>
                <a:ea typeface="Times New Roman"/>
                <a:cs typeface="Times New Roman"/>
              </a:rPr>
              <a:t>aplicativos</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Symbol"/>
              <a:buChar char=""/>
            </a:pPr>
            <a:r>
              <a:rPr lang="en-US" sz="1000" dirty="0" err="1">
                <a:effectLst/>
                <a:latin typeface="Arial"/>
                <a:ea typeface="Times New Roman"/>
                <a:cs typeface="Times New Roman"/>
              </a:rPr>
              <a:t>Esquema</a:t>
            </a:r>
            <a:r>
              <a:rPr lang="en-US" sz="1000" dirty="0">
                <a:effectLst/>
                <a:latin typeface="Arial"/>
                <a:ea typeface="Times New Roman"/>
                <a:cs typeface="Times New Roman"/>
              </a:rPr>
              <a:t>. Define a </a:t>
            </a:r>
            <a:r>
              <a:rPr lang="en-US" sz="1000" dirty="0" err="1">
                <a:effectLst/>
                <a:latin typeface="Arial"/>
                <a:ea typeface="Times New Roman"/>
                <a:cs typeface="Times New Roman"/>
              </a:rPr>
              <a:t>lista</a:t>
            </a:r>
            <a:r>
              <a:rPr lang="en-US" sz="1000" dirty="0">
                <a:effectLst/>
                <a:latin typeface="Arial"/>
                <a:ea typeface="Times New Roman"/>
                <a:cs typeface="Times New Roman"/>
              </a:rPr>
              <a:t> de </a:t>
            </a:r>
            <a:r>
              <a:rPr lang="en-US" sz="1000" dirty="0" err="1">
                <a:effectLst/>
                <a:latin typeface="Arial"/>
                <a:ea typeface="Times New Roman"/>
                <a:cs typeface="Times New Roman"/>
              </a:rPr>
              <a:t>atributos</a:t>
            </a:r>
            <a:r>
              <a:rPr lang="en-US" sz="1000" dirty="0">
                <a:effectLst/>
                <a:latin typeface="Arial"/>
                <a:ea typeface="Times New Roman"/>
                <a:cs typeface="Times New Roman"/>
              </a:rPr>
              <a:t> </a:t>
            </a:r>
            <a:r>
              <a:rPr lang="en-US" sz="1000" dirty="0" err="1">
                <a:effectLst/>
                <a:latin typeface="Arial"/>
                <a:ea typeface="Times New Roman"/>
                <a:cs typeface="Times New Roman"/>
              </a:rPr>
              <a:t>que</a:t>
            </a:r>
            <a:r>
              <a:rPr lang="en-US" sz="1000" dirty="0">
                <a:effectLst/>
                <a:latin typeface="Arial"/>
                <a:ea typeface="Times New Roman"/>
                <a:cs typeface="Times New Roman"/>
              </a:rPr>
              <a:t> </a:t>
            </a:r>
            <a:r>
              <a:rPr lang="en-US" sz="1000" dirty="0" err="1">
                <a:effectLst/>
                <a:latin typeface="Arial"/>
                <a:ea typeface="Times New Roman"/>
                <a:cs typeface="Times New Roman"/>
              </a:rPr>
              <a:t>todos</a:t>
            </a:r>
            <a:r>
              <a:rPr lang="en-US" sz="1000" dirty="0">
                <a:effectLst/>
                <a:latin typeface="Arial"/>
                <a:ea typeface="Times New Roman"/>
                <a:cs typeface="Times New Roman"/>
              </a:rPr>
              <a:t> </a:t>
            </a:r>
            <a:r>
              <a:rPr lang="en-US" sz="1000" dirty="0" err="1">
                <a:effectLst/>
                <a:latin typeface="Arial"/>
                <a:ea typeface="Times New Roman"/>
                <a:cs typeface="Times New Roman"/>
              </a:rPr>
              <a:t>os</a:t>
            </a:r>
            <a:r>
              <a:rPr lang="en-US" sz="1000" dirty="0">
                <a:effectLst/>
                <a:latin typeface="Arial"/>
                <a:ea typeface="Times New Roman"/>
                <a:cs typeface="Times New Roman"/>
              </a:rPr>
              <a:t> </a:t>
            </a:r>
            <a:r>
              <a:rPr lang="en-US" sz="1000" dirty="0" err="1">
                <a:effectLst/>
                <a:latin typeface="Arial"/>
                <a:ea typeface="Times New Roman"/>
                <a:cs typeface="Times New Roman"/>
              </a:rPr>
              <a:t>objetos</a:t>
            </a:r>
            <a:r>
              <a:rPr lang="en-US" sz="1000" dirty="0">
                <a:effectLst/>
                <a:latin typeface="Arial"/>
                <a:ea typeface="Times New Roman"/>
                <a:cs typeface="Times New Roman"/>
              </a:rPr>
              <a:t> do AD DS </a:t>
            </a:r>
            <a:r>
              <a:rPr lang="en-US" sz="1000" dirty="0" err="1">
                <a:effectLst/>
                <a:latin typeface="Arial"/>
                <a:ea typeface="Times New Roman"/>
                <a:cs typeface="Times New Roman"/>
              </a:rPr>
              <a:t>podem</a:t>
            </a:r>
            <a:r>
              <a:rPr lang="en-US" sz="1000" dirty="0">
                <a:effectLst/>
                <a:latin typeface="Arial"/>
                <a:ea typeface="Times New Roman"/>
                <a:cs typeface="Times New Roman"/>
              </a:rPr>
              <a:t> ter.</a:t>
            </a:r>
          </a:p>
          <a:p>
            <a:pPr marL="342900" marR="0" lvl="0" indent="-342900">
              <a:lnSpc>
                <a:spcPct val="115000"/>
              </a:lnSpc>
              <a:spcBef>
                <a:spcPts val="0"/>
              </a:spcBef>
              <a:spcAft>
                <a:spcPts val="995"/>
              </a:spcAft>
              <a:buFont typeface="Symbol"/>
              <a:buChar char=""/>
            </a:pPr>
            <a:r>
              <a:rPr lang="en-US" sz="1000" dirty="0" err="1">
                <a:effectLst/>
                <a:latin typeface="Arial"/>
                <a:ea typeface="Times New Roman"/>
                <a:cs typeface="Times New Roman"/>
              </a:rPr>
              <a:t>Domínios</a:t>
            </a:r>
            <a:r>
              <a:rPr lang="en-US" sz="1000" dirty="0">
                <a:effectLst/>
                <a:latin typeface="Arial"/>
                <a:ea typeface="Times New Roman"/>
                <a:cs typeface="Times New Roman"/>
              </a:rPr>
              <a:t>. </a:t>
            </a:r>
            <a:r>
              <a:rPr lang="en-US" sz="1000" dirty="0" err="1">
                <a:effectLst/>
                <a:latin typeface="Arial"/>
                <a:ea typeface="Times New Roman"/>
                <a:cs typeface="Times New Roman"/>
              </a:rPr>
              <a:t>Limite</a:t>
            </a:r>
            <a:r>
              <a:rPr lang="en-US" sz="1000" dirty="0">
                <a:effectLst/>
                <a:latin typeface="Arial"/>
                <a:ea typeface="Times New Roman"/>
                <a:cs typeface="Times New Roman"/>
              </a:rPr>
              <a:t> </a:t>
            </a:r>
            <a:r>
              <a:rPr lang="en-US" sz="1000" dirty="0" err="1">
                <a:effectLst/>
                <a:latin typeface="Arial"/>
                <a:ea typeface="Times New Roman"/>
                <a:cs typeface="Times New Roman"/>
              </a:rPr>
              <a:t>administrativo</a:t>
            </a:r>
            <a:r>
              <a:rPr lang="en-US" sz="1000" dirty="0">
                <a:effectLst/>
                <a:latin typeface="Arial"/>
                <a:ea typeface="Times New Roman"/>
                <a:cs typeface="Times New Roman"/>
              </a:rPr>
              <a:t> </a:t>
            </a:r>
            <a:r>
              <a:rPr lang="en-US" sz="1000" dirty="0" err="1">
                <a:effectLst/>
                <a:latin typeface="Arial"/>
                <a:ea typeface="Times New Roman"/>
                <a:cs typeface="Times New Roman"/>
              </a:rPr>
              <a:t>lógico</a:t>
            </a:r>
            <a:r>
              <a:rPr lang="en-US" sz="1000" dirty="0">
                <a:effectLst/>
                <a:latin typeface="Arial"/>
                <a:ea typeface="Times New Roman"/>
                <a:cs typeface="Times New Roman"/>
              </a:rPr>
              <a:t> </a:t>
            </a:r>
            <a:r>
              <a:rPr lang="en-US" sz="1000" dirty="0" err="1">
                <a:effectLst/>
                <a:latin typeface="Arial"/>
                <a:ea typeface="Times New Roman"/>
                <a:cs typeface="Times New Roman"/>
              </a:rPr>
              <a:t>para</a:t>
            </a:r>
            <a:r>
              <a:rPr lang="en-US" sz="1000" dirty="0">
                <a:effectLst/>
                <a:latin typeface="Arial"/>
                <a:ea typeface="Times New Roman"/>
                <a:cs typeface="Times New Roman"/>
              </a:rPr>
              <a:t> </a:t>
            </a:r>
            <a:r>
              <a:rPr lang="en-US" sz="1000" dirty="0" err="1">
                <a:effectLst/>
                <a:latin typeface="Arial"/>
                <a:ea typeface="Times New Roman"/>
                <a:cs typeface="Times New Roman"/>
              </a:rPr>
              <a:t>usuários</a:t>
            </a:r>
            <a:r>
              <a:rPr lang="en-US" sz="1000" dirty="0">
                <a:effectLst/>
                <a:latin typeface="Arial"/>
                <a:ea typeface="Times New Roman"/>
                <a:cs typeface="Times New Roman"/>
              </a:rPr>
              <a:t> e </a:t>
            </a:r>
            <a:r>
              <a:rPr lang="en-US" sz="1000" dirty="0" err="1">
                <a:effectLst/>
                <a:latin typeface="Arial"/>
                <a:ea typeface="Times New Roman"/>
                <a:cs typeface="Times New Roman"/>
              </a:rPr>
              <a:t>computadores</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a:effectLst/>
                <a:latin typeface="Arial"/>
                <a:ea typeface="Times New Roman"/>
                <a:cs typeface="Times New Roman"/>
              </a:rPr>
              <a:t>Árvores</a:t>
            </a:r>
            <a:r>
              <a:rPr lang="en-US" sz="1000" dirty="0">
                <a:effectLst/>
                <a:latin typeface="Arial"/>
                <a:ea typeface="Times New Roman"/>
                <a:cs typeface="Times New Roman"/>
              </a:rPr>
              <a:t> de </a:t>
            </a:r>
            <a:r>
              <a:rPr lang="en-US" sz="1000" dirty="0" err="1">
                <a:effectLst/>
                <a:latin typeface="Arial"/>
                <a:ea typeface="Times New Roman"/>
                <a:cs typeface="Times New Roman"/>
              </a:rPr>
              <a:t>domínio</a:t>
            </a:r>
            <a:r>
              <a:rPr lang="en-US" sz="1000" dirty="0">
                <a:effectLst/>
                <a:latin typeface="Arial"/>
                <a:ea typeface="Times New Roman"/>
                <a:cs typeface="Times New Roman"/>
              </a:rPr>
              <a:t>. </a:t>
            </a:r>
            <a:r>
              <a:rPr lang="en-US" sz="1000" dirty="0" err="1">
                <a:effectLst/>
                <a:latin typeface="Arial"/>
                <a:ea typeface="Times New Roman"/>
                <a:cs typeface="Times New Roman"/>
              </a:rPr>
              <a:t>Coleção</a:t>
            </a:r>
            <a:r>
              <a:rPr lang="en-US" sz="1000" dirty="0">
                <a:effectLst/>
                <a:latin typeface="Arial"/>
                <a:ea typeface="Times New Roman"/>
                <a:cs typeface="Times New Roman"/>
              </a:rPr>
              <a:t> de </a:t>
            </a:r>
            <a:r>
              <a:rPr lang="en-US" sz="1000" dirty="0" err="1">
                <a:effectLst/>
                <a:latin typeface="Arial"/>
                <a:ea typeface="Times New Roman"/>
                <a:cs typeface="Times New Roman"/>
              </a:rPr>
              <a:t>controladores</a:t>
            </a:r>
            <a:r>
              <a:rPr lang="en-US" sz="1000" dirty="0">
                <a:effectLst/>
                <a:latin typeface="Arial"/>
                <a:ea typeface="Times New Roman"/>
                <a:cs typeface="Times New Roman"/>
              </a:rPr>
              <a:t> de </a:t>
            </a:r>
            <a:r>
              <a:rPr lang="en-US" sz="1000" dirty="0" err="1">
                <a:effectLst/>
                <a:latin typeface="Arial"/>
                <a:ea typeface="Times New Roman"/>
                <a:cs typeface="Times New Roman"/>
              </a:rPr>
              <a:t>domínio</a:t>
            </a:r>
            <a:r>
              <a:rPr lang="en-US" sz="1000" dirty="0">
                <a:effectLst/>
                <a:latin typeface="Arial"/>
                <a:ea typeface="Times New Roman"/>
                <a:cs typeface="Times New Roman"/>
              </a:rPr>
              <a:t> </a:t>
            </a:r>
            <a:r>
              <a:rPr lang="en-US" sz="1000" dirty="0" err="1">
                <a:effectLst/>
                <a:latin typeface="Arial"/>
                <a:ea typeface="Times New Roman"/>
                <a:cs typeface="Times New Roman"/>
              </a:rPr>
              <a:t>que</a:t>
            </a:r>
            <a:r>
              <a:rPr lang="en-US" sz="1000" dirty="0">
                <a:effectLst/>
                <a:latin typeface="Arial"/>
                <a:ea typeface="Times New Roman"/>
                <a:cs typeface="Times New Roman"/>
              </a:rPr>
              <a:t> </a:t>
            </a:r>
            <a:r>
              <a:rPr lang="en-US" sz="1000" dirty="0" err="1">
                <a:effectLst/>
                <a:latin typeface="Arial"/>
                <a:ea typeface="Times New Roman"/>
                <a:cs typeface="Times New Roman"/>
              </a:rPr>
              <a:t>compartilham</a:t>
            </a:r>
            <a:r>
              <a:rPr lang="en-US" sz="1000" dirty="0">
                <a:effectLst/>
                <a:latin typeface="Arial"/>
                <a:ea typeface="Times New Roman"/>
                <a:cs typeface="Times New Roman"/>
              </a:rPr>
              <a:t> um </a:t>
            </a:r>
            <a:r>
              <a:rPr lang="en-US" sz="1000" dirty="0" err="1">
                <a:effectLst/>
                <a:latin typeface="Arial"/>
                <a:ea typeface="Times New Roman"/>
                <a:cs typeface="Times New Roman"/>
              </a:rPr>
              <a:t>domínio</a:t>
            </a:r>
            <a:r>
              <a:rPr lang="en-US" sz="1000" dirty="0">
                <a:effectLst/>
                <a:latin typeface="Arial"/>
                <a:ea typeface="Times New Roman"/>
                <a:cs typeface="Times New Roman"/>
              </a:rPr>
              <a:t> </a:t>
            </a:r>
            <a:r>
              <a:rPr lang="en-US" sz="1000" dirty="0" err="1">
                <a:effectLst/>
                <a:latin typeface="Arial"/>
                <a:ea typeface="Times New Roman"/>
                <a:cs typeface="Times New Roman"/>
              </a:rPr>
              <a:t>raiz</a:t>
            </a:r>
            <a:r>
              <a:rPr lang="en-US" sz="1000" dirty="0">
                <a:effectLst/>
                <a:latin typeface="Arial"/>
                <a:ea typeface="Times New Roman"/>
                <a:cs typeface="Times New Roman"/>
              </a:rPr>
              <a:t> </a:t>
            </a:r>
            <a:r>
              <a:rPr lang="en-US" sz="1000" dirty="0" err="1">
                <a:effectLst/>
                <a:latin typeface="Arial"/>
                <a:ea typeface="Times New Roman"/>
                <a:cs typeface="Times New Roman"/>
              </a:rPr>
              <a:t>comum</a:t>
            </a:r>
            <a:r>
              <a:rPr lang="en-US" sz="1000" dirty="0">
                <a:effectLst/>
                <a:latin typeface="Arial"/>
                <a:ea typeface="Times New Roman"/>
                <a:cs typeface="Times New Roman"/>
              </a:rPr>
              <a:t>. </a:t>
            </a:r>
          </a:p>
          <a:p>
            <a:pPr marL="342900" marR="0" lvl="0" indent="-342900">
              <a:lnSpc>
                <a:spcPct val="115000"/>
              </a:lnSpc>
              <a:spcBef>
                <a:spcPts val="0"/>
              </a:spcBef>
              <a:spcAft>
                <a:spcPts val="995"/>
              </a:spcAft>
              <a:buFont typeface="Symbol"/>
              <a:buChar char=""/>
            </a:pPr>
            <a:r>
              <a:rPr lang="en-US" sz="1000" dirty="0" err="1">
                <a:effectLst/>
                <a:latin typeface="Arial"/>
                <a:ea typeface="Times New Roman"/>
                <a:cs typeface="Times New Roman"/>
              </a:rPr>
              <a:t>Florestas</a:t>
            </a:r>
            <a:r>
              <a:rPr lang="en-US" sz="1000" dirty="0">
                <a:effectLst/>
                <a:latin typeface="Arial"/>
                <a:ea typeface="Times New Roman"/>
                <a:cs typeface="Times New Roman"/>
              </a:rPr>
              <a:t>. </a:t>
            </a:r>
            <a:r>
              <a:rPr lang="en-US" sz="1000" dirty="0" err="1">
                <a:effectLst/>
                <a:latin typeface="Arial"/>
                <a:ea typeface="Times New Roman"/>
                <a:cs typeface="Times New Roman"/>
              </a:rPr>
              <a:t>Coleções</a:t>
            </a:r>
            <a:r>
              <a:rPr lang="en-US" sz="1000" dirty="0">
                <a:effectLst/>
                <a:latin typeface="Arial"/>
                <a:ea typeface="Times New Roman"/>
                <a:cs typeface="Times New Roman"/>
              </a:rPr>
              <a:t> de </a:t>
            </a:r>
            <a:r>
              <a:rPr lang="en-US" sz="1000" dirty="0" err="1">
                <a:effectLst/>
                <a:latin typeface="Arial"/>
                <a:ea typeface="Times New Roman"/>
                <a:cs typeface="Times New Roman"/>
              </a:rPr>
              <a:t>domínios</a:t>
            </a:r>
            <a:r>
              <a:rPr lang="en-US" sz="1000" dirty="0">
                <a:effectLst/>
                <a:latin typeface="Arial"/>
                <a:ea typeface="Times New Roman"/>
                <a:cs typeface="Times New Roman"/>
              </a:rPr>
              <a:t> </a:t>
            </a:r>
            <a:r>
              <a:rPr lang="en-US" sz="1000" dirty="0" err="1">
                <a:effectLst/>
                <a:latin typeface="Arial"/>
                <a:ea typeface="Times New Roman"/>
                <a:cs typeface="Times New Roman"/>
              </a:rPr>
              <a:t>que</a:t>
            </a:r>
            <a:r>
              <a:rPr lang="en-US" sz="1000" dirty="0">
                <a:effectLst/>
                <a:latin typeface="Arial"/>
                <a:ea typeface="Times New Roman"/>
                <a:cs typeface="Times New Roman"/>
              </a:rPr>
              <a:t> </a:t>
            </a:r>
            <a:r>
              <a:rPr lang="en-US" sz="1000" dirty="0" err="1">
                <a:effectLst/>
                <a:latin typeface="Arial"/>
                <a:ea typeface="Times New Roman"/>
                <a:cs typeface="Times New Roman"/>
              </a:rPr>
              <a:t>compartilham</a:t>
            </a:r>
            <a:r>
              <a:rPr lang="en-US" sz="1000" dirty="0">
                <a:effectLst/>
                <a:latin typeface="Arial"/>
                <a:ea typeface="Times New Roman"/>
                <a:cs typeface="Times New Roman"/>
              </a:rPr>
              <a:t> um AD DS </a:t>
            </a:r>
            <a:r>
              <a:rPr lang="en-US" sz="1000" dirty="0" err="1">
                <a:effectLst/>
                <a:latin typeface="Arial"/>
                <a:ea typeface="Times New Roman"/>
                <a:cs typeface="Times New Roman"/>
              </a:rPr>
              <a:t>comum</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Sites. </a:t>
            </a:r>
            <a:r>
              <a:rPr lang="en-US" sz="1000" dirty="0" err="1">
                <a:effectLst/>
                <a:latin typeface="Arial"/>
                <a:ea typeface="Times New Roman"/>
                <a:cs typeface="Times New Roman"/>
              </a:rPr>
              <a:t>Coleções</a:t>
            </a:r>
            <a:r>
              <a:rPr lang="en-US" sz="1000" dirty="0">
                <a:effectLst/>
                <a:latin typeface="Arial"/>
                <a:ea typeface="Times New Roman"/>
                <a:cs typeface="Times New Roman"/>
              </a:rPr>
              <a:t> de </a:t>
            </a:r>
            <a:r>
              <a:rPr lang="en-US" sz="1000" dirty="0" err="1">
                <a:effectLst/>
                <a:latin typeface="Arial"/>
                <a:ea typeface="Times New Roman"/>
                <a:cs typeface="Times New Roman"/>
              </a:rPr>
              <a:t>usuários</a:t>
            </a:r>
            <a:r>
              <a:rPr lang="en-US" sz="1000" dirty="0">
                <a:effectLst/>
                <a:latin typeface="Arial"/>
                <a:ea typeface="Times New Roman"/>
                <a:cs typeface="Times New Roman"/>
              </a:rPr>
              <a:t>, </a:t>
            </a:r>
            <a:r>
              <a:rPr lang="en-US" sz="1000" dirty="0" err="1">
                <a:effectLst/>
                <a:latin typeface="Arial"/>
                <a:ea typeface="Times New Roman"/>
                <a:cs typeface="Times New Roman"/>
              </a:rPr>
              <a:t>grupos</a:t>
            </a:r>
            <a:r>
              <a:rPr lang="en-US" sz="1000" dirty="0">
                <a:effectLst/>
                <a:latin typeface="Arial"/>
                <a:ea typeface="Times New Roman"/>
                <a:cs typeface="Times New Roman"/>
              </a:rPr>
              <a:t> e </a:t>
            </a:r>
            <a:r>
              <a:rPr lang="en-US" sz="1000" dirty="0" err="1">
                <a:effectLst/>
                <a:latin typeface="Arial"/>
                <a:ea typeface="Times New Roman"/>
                <a:cs typeface="Times New Roman"/>
              </a:rPr>
              <a:t>computadores</a:t>
            </a:r>
            <a:r>
              <a:rPr lang="en-US" sz="1000" dirty="0">
                <a:effectLst/>
                <a:latin typeface="Arial"/>
                <a:ea typeface="Times New Roman"/>
                <a:cs typeface="Times New Roman"/>
              </a:rPr>
              <a:t> </a:t>
            </a:r>
            <a:r>
              <a:rPr lang="en-US" sz="1000" dirty="0" err="1">
                <a:effectLst/>
                <a:latin typeface="Arial"/>
                <a:ea typeface="Times New Roman"/>
                <a:cs typeface="Times New Roman"/>
              </a:rPr>
              <a:t>conforme</a:t>
            </a:r>
            <a:r>
              <a:rPr lang="en-US" sz="1000" dirty="0">
                <a:effectLst/>
                <a:latin typeface="Arial"/>
                <a:ea typeface="Times New Roman"/>
                <a:cs typeface="Times New Roman"/>
              </a:rPr>
              <a:t> </a:t>
            </a:r>
            <a:r>
              <a:rPr lang="en-US" sz="1000" dirty="0" err="1">
                <a:effectLst/>
                <a:latin typeface="Arial"/>
                <a:ea typeface="Times New Roman"/>
                <a:cs typeface="Times New Roman"/>
              </a:rPr>
              <a:t>definidos</a:t>
            </a:r>
            <a:r>
              <a:rPr lang="en-US" sz="1000" dirty="0">
                <a:effectLst/>
                <a:latin typeface="Arial"/>
                <a:ea typeface="Times New Roman"/>
                <a:cs typeface="Times New Roman"/>
              </a:rPr>
              <a:t> </a:t>
            </a:r>
            <a:r>
              <a:rPr lang="en-US" sz="1000" dirty="0" err="1">
                <a:effectLst/>
                <a:latin typeface="Arial"/>
                <a:ea typeface="Times New Roman"/>
                <a:cs typeface="Times New Roman"/>
              </a:rPr>
              <a:t>por</a:t>
            </a:r>
            <a:r>
              <a:rPr lang="en-US" sz="1000" dirty="0">
                <a:effectLst/>
                <a:latin typeface="Arial"/>
                <a:ea typeface="Times New Roman"/>
                <a:cs typeface="Times New Roman"/>
              </a:rPr>
              <a:t> </a:t>
            </a:r>
            <a:r>
              <a:rPr lang="en-US" sz="1000" dirty="0" err="1">
                <a:effectLst/>
                <a:latin typeface="Arial"/>
                <a:ea typeface="Times New Roman"/>
                <a:cs typeface="Times New Roman"/>
              </a:rPr>
              <a:t>suas</a:t>
            </a:r>
            <a:r>
              <a:rPr lang="en-US" sz="1000" dirty="0">
                <a:effectLst/>
                <a:latin typeface="Arial"/>
                <a:ea typeface="Times New Roman"/>
                <a:cs typeface="Times New Roman"/>
              </a:rPr>
              <a:t> </a:t>
            </a:r>
            <a:r>
              <a:rPr lang="en-US" sz="1000" dirty="0" err="1">
                <a:effectLst/>
                <a:latin typeface="Arial"/>
                <a:ea typeface="Times New Roman"/>
                <a:cs typeface="Times New Roman"/>
              </a:rPr>
              <a:t>localizações</a:t>
            </a:r>
            <a:r>
              <a:rPr lang="en-US" sz="1000" dirty="0">
                <a:effectLst/>
                <a:latin typeface="Arial"/>
                <a:ea typeface="Times New Roman"/>
                <a:cs typeface="Times New Roman"/>
              </a:rPr>
              <a:t> </a:t>
            </a:r>
            <a:r>
              <a:rPr lang="en-US" sz="1000" dirty="0" err="1">
                <a:effectLst/>
                <a:latin typeface="Arial"/>
                <a:ea typeface="Times New Roman"/>
                <a:cs typeface="Times New Roman"/>
              </a:rPr>
              <a:t>físicas</a:t>
            </a:r>
            <a:r>
              <a:rPr lang="en-US" sz="1000" dirty="0">
                <a:effectLst/>
                <a:latin typeface="Arial"/>
                <a:ea typeface="Times New Roman"/>
                <a:cs typeface="Times New Roman"/>
              </a:rPr>
              <a:t>. São </a:t>
            </a:r>
            <a:r>
              <a:rPr lang="en-US" sz="1000" dirty="0" err="1">
                <a:effectLst/>
                <a:latin typeface="Arial"/>
                <a:ea typeface="Times New Roman"/>
                <a:cs typeface="Times New Roman"/>
              </a:rPr>
              <a:t>úteis</a:t>
            </a:r>
            <a:r>
              <a:rPr lang="en-US" sz="1000" dirty="0">
                <a:effectLst/>
                <a:latin typeface="Arial"/>
                <a:ea typeface="Times New Roman"/>
                <a:cs typeface="Times New Roman"/>
              </a:rPr>
              <a:t> </a:t>
            </a:r>
            <a:r>
              <a:rPr lang="en-US" sz="1000" dirty="0" err="1">
                <a:effectLst/>
                <a:latin typeface="Arial"/>
                <a:ea typeface="Times New Roman"/>
                <a:cs typeface="Times New Roman"/>
              </a:rPr>
              <a:t>quando</a:t>
            </a:r>
            <a:r>
              <a:rPr lang="en-US" sz="1000" dirty="0">
                <a:effectLst/>
                <a:latin typeface="Arial"/>
                <a:ea typeface="Times New Roman"/>
                <a:cs typeface="Times New Roman"/>
              </a:rPr>
              <a:t> </a:t>
            </a:r>
            <a:r>
              <a:rPr lang="en-US" sz="1000" dirty="0" err="1">
                <a:effectLst/>
                <a:latin typeface="Arial"/>
                <a:ea typeface="Times New Roman"/>
                <a:cs typeface="Times New Roman"/>
              </a:rPr>
              <a:t>você</a:t>
            </a:r>
            <a:r>
              <a:rPr lang="en-US" sz="1000" dirty="0">
                <a:effectLst/>
                <a:latin typeface="Arial"/>
                <a:ea typeface="Times New Roman"/>
                <a:cs typeface="Times New Roman"/>
              </a:rPr>
              <a:t> </a:t>
            </a:r>
            <a:r>
              <a:rPr lang="en-US" sz="1000" dirty="0" err="1">
                <a:effectLst/>
                <a:latin typeface="Arial"/>
                <a:ea typeface="Times New Roman"/>
                <a:cs typeface="Times New Roman"/>
              </a:rPr>
              <a:t>planeja</a:t>
            </a:r>
            <a:r>
              <a:rPr lang="en-US" sz="1000" dirty="0">
                <a:effectLst/>
                <a:latin typeface="Arial"/>
                <a:ea typeface="Times New Roman"/>
                <a:cs typeface="Times New Roman"/>
              </a:rPr>
              <a:t> </a:t>
            </a:r>
            <a:r>
              <a:rPr lang="en-US" sz="1000" dirty="0" err="1">
                <a:effectLst/>
                <a:latin typeface="Arial"/>
                <a:ea typeface="Times New Roman"/>
                <a:cs typeface="Times New Roman"/>
              </a:rPr>
              <a:t>tarefas</a:t>
            </a:r>
            <a:r>
              <a:rPr lang="en-US" sz="1000" dirty="0">
                <a:effectLst/>
                <a:latin typeface="Arial"/>
                <a:ea typeface="Times New Roman"/>
                <a:cs typeface="Times New Roman"/>
              </a:rPr>
              <a:t> </a:t>
            </a:r>
            <a:r>
              <a:rPr lang="en-US" sz="1000" dirty="0" err="1">
                <a:effectLst/>
                <a:latin typeface="Arial"/>
                <a:ea typeface="Times New Roman"/>
                <a:cs typeface="Times New Roman"/>
              </a:rPr>
              <a:t>administrativas</a:t>
            </a:r>
            <a:r>
              <a:rPr lang="en-US" sz="1000" dirty="0">
                <a:effectLst/>
                <a:latin typeface="Arial"/>
                <a:ea typeface="Times New Roman"/>
                <a:cs typeface="Times New Roman"/>
              </a:rPr>
              <a:t>, </a:t>
            </a:r>
            <a:r>
              <a:rPr lang="en-US" sz="1000" dirty="0" err="1">
                <a:effectLst/>
                <a:latin typeface="Arial"/>
                <a:ea typeface="Times New Roman"/>
                <a:cs typeface="Times New Roman"/>
              </a:rPr>
              <a:t>como</a:t>
            </a:r>
            <a:r>
              <a:rPr lang="en-US" sz="1000" dirty="0">
                <a:effectLst/>
                <a:latin typeface="Arial"/>
                <a:ea typeface="Times New Roman"/>
                <a:cs typeface="Times New Roman"/>
              </a:rPr>
              <a:t> a </a:t>
            </a:r>
            <a:r>
              <a:rPr lang="en-US" sz="1000" dirty="0" err="1">
                <a:effectLst/>
                <a:latin typeface="Arial"/>
                <a:ea typeface="Times New Roman"/>
                <a:cs typeface="Times New Roman"/>
              </a:rPr>
              <a:t>replicação</a:t>
            </a:r>
            <a:r>
              <a:rPr lang="en-US" sz="1000" dirty="0">
                <a:effectLst/>
                <a:latin typeface="Arial"/>
                <a:ea typeface="Times New Roman"/>
                <a:cs typeface="Times New Roman"/>
              </a:rPr>
              <a:t> do AD DS.</a:t>
            </a:r>
          </a:p>
          <a:p>
            <a:pPr marL="342900" indent="-342900">
              <a:lnSpc>
                <a:spcPct val="115000"/>
              </a:lnSpc>
              <a:spcAft>
                <a:spcPts val="995"/>
              </a:spcAft>
              <a:buFont typeface="Symbol"/>
              <a:buChar char=""/>
            </a:pPr>
            <a:r>
              <a:rPr lang="en-US" sz="1000" dirty="0">
                <a:effectLst/>
                <a:latin typeface="Arial"/>
                <a:ea typeface="Times New Roman"/>
                <a:cs typeface="Times New Roman"/>
              </a:rPr>
              <a:t>UOs (</a:t>
            </a:r>
            <a:r>
              <a:rPr lang="en-US" sz="1000" dirty="0" err="1">
                <a:effectLst/>
                <a:latin typeface="Arial"/>
                <a:ea typeface="Times New Roman"/>
                <a:cs typeface="Times New Roman"/>
              </a:rPr>
              <a:t>unidades</a:t>
            </a:r>
            <a:r>
              <a:rPr lang="en-US" sz="1000" dirty="0">
                <a:effectLst/>
                <a:latin typeface="Arial"/>
                <a:ea typeface="Times New Roman"/>
                <a:cs typeface="Times New Roman"/>
              </a:rPr>
              <a:t> </a:t>
            </a:r>
            <a:r>
              <a:rPr lang="en-US" sz="1000" dirty="0" err="1">
                <a:effectLst/>
                <a:latin typeface="Arial"/>
                <a:ea typeface="Times New Roman"/>
                <a:cs typeface="Times New Roman"/>
              </a:rPr>
              <a:t>organizacionais</a:t>
            </a:r>
            <a:r>
              <a:rPr lang="en-US" sz="1000" dirty="0">
                <a:effectLst/>
                <a:latin typeface="Arial"/>
                <a:ea typeface="Times New Roman"/>
                <a:cs typeface="Times New Roman"/>
              </a:rPr>
              <a:t>). </a:t>
            </a:r>
            <a:r>
              <a:rPr lang="en-US" sz="1000" dirty="0" err="1">
                <a:effectLst/>
                <a:latin typeface="Arial"/>
                <a:ea typeface="Times New Roman"/>
                <a:cs typeface="Times New Roman"/>
              </a:rPr>
              <a:t>Contêineres</a:t>
            </a:r>
            <a:r>
              <a:rPr lang="en-US" sz="1000" dirty="0">
                <a:effectLst/>
                <a:latin typeface="Arial"/>
                <a:ea typeface="Times New Roman"/>
                <a:cs typeface="Times New Roman"/>
              </a:rPr>
              <a:t> do AD DS </a:t>
            </a:r>
            <a:r>
              <a:rPr lang="en-US" sz="1000" dirty="0" err="1">
                <a:effectLst/>
                <a:latin typeface="Arial"/>
                <a:ea typeface="Times New Roman"/>
                <a:cs typeface="Times New Roman"/>
              </a:rPr>
              <a:t>que</a:t>
            </a:r>
            <a:r>
              <a:rPr lang="en-US" sz="1000" dirty="0">
                <a:effectLst/>
                <a:latin typeface="Arial"/>
                <a:ea typeface="Times New Roman"/>
                <a:cs typeface="Times New Roman"/>
              </a:rPr>
              <a:t> </a:t>
            </a:r>
            <a:r>
              <a:rPr lang="en-US" sz="1000" dirty="0" err="1">
                <a:effectLst/>
                <a:latin typeface="Arial"/>
                <a:ea typeface="Times New Roman"/>
                <a:cs typeface="Times New Roman"/>
              </a:rPr>
              <a:t>oferecem</a:t>
            </a:r>
            <a:r>
              <a:rPr lang="en-US" sz="1000" dirty="0">
                <a:effectLst/>
                <a:latin typeface="Arial"/>
                <a:ea typeface="Times New Roman"/>
                <a:cs typeface="Times New Roman"/>
              </a:rPr>
              <a:t> </a:t>
            </a:r>
            <a:r>
              <a:rPr lang="en-US" sz="1000" dirty="0" err="1">
                <a:effectLst/>
                <a:latin typeface="Arial"/>
                <a:ea typeface="Times New Roman"/>
                <a:cs typeface="Times New Roman"/>
              </a:rPr>
              <a:t>uma</a:t>
            </a:r>
            <a:r>
              <a:rPr lang="en-US" sz="1000" dirty="0">
                <a:effectLst/>
                <a:latin typeface="Arial"/>
                <a:ea typeface="Times New Roman"/>
                <a:cs typeface="Times New Roman"/>
              </a:rPr>
              <a:t> </a:t>
            </a:r>
            <a:r>
              <a:rPr lang="en-US" sz="1000" dirty="0" err="1">
                <a:effectLst/>
                <a:latin typeface="Arial"/>
                <a:ea typeface="Times New Roman"/>
                <a:cs typeface="Times New Roman"/>
              </a:rPr>
              <a:t>estrutura</a:t>
            </a:r>
            <a:r>
              <a:rPr lang="en-US" sz="1000" dirty="0">
                <a:effectLst/>
                <a:latin typeface="Arial"/>
                <a:ea typeface="Times New Roman"/>
                <a:cs typeface="Times New Roman"/>
              </a:rPr>
              <a:t> </a:t>
            </a:r>
            <a:r>
              <a:rPr lang="en-US" sz="1000" dirty="0" err="1">
                <a:effectLst/>
                <a:latin typeface="Arial"/>
                <a:ea typeface="Times New Roman"/>
                <a:cs typeface="Times New Roman"/>
              </a:rPr>
              <a:t>para</a:t>
            </a:r>
            <a:r>
              <a:rPr lang="en-US" sz="1000" dirty="0">
                <a:effectLst/>
                <a:latin typeface="Arial"/>
                <a:ea typeface="Times New Roman"/>
                <a:cs typeface="Times New Roman"/>
              </a:rPr>
              <a:t> </a:t>
            </a:r>
            <a:r>
              <a:rPr lang="en-US" sz="1000" dirty="0" err="1">
                <a:effectLst/>
                <a:latin typeface="Arial"/>
                <a:ea typeface="Times New Roman"/>
                <a:cs typeface="Times New Roman"/>
              </a:rPr>
              <a:t>delegar</a:t>
            </a:r>
            <a:r>
              <a:rPr lang="en-US" sz="1000" dirty="0">
                <a:effectLst/>
                <a:latin typeface="Arial"/>
                <a:ea typeface="Times New Roman"/>
                <a:cs typeface="Times New Roman"/>
              </a:rPr>
              <a:t> </a:t>
            </a:r>
            <a:r>
              <a:rPr lang="en-US" sz="1000" dirty="0" err="1">
                <a:effectLst/>
                <a:latin typeface="Arial"/>
                <a:ea typeface="Times New Roman"/>
                <a:cs typeface="Times New Roman"/>
              </a:rPr>
              <a:t>direitos</a:t>
            </a:r>
            <a:r>
              <a:rPr lang="en-US" sz="1000" dirty="0">
                <a:effectLst/>
                <a:latin typeface="Arial"/>
                <a:ea typeface="Times New Roman"/>
                <a:cs typeface="Times New Roman"/>
              </a:rPr>
              <a:t> </a:t>
            </a:r>
            <a:r>
              <a:rPr lang="en-US" sz="1000" dirty="0" err="1">
                <a:effectLst/>
                <a:latin typeface="Arial"/>
                <a:ea typeface="Times New Roman"/>
                <a:cs typeface="Times New Roman"/>
              </a:rPr>
              <a:t>administrativos</a:t>
            </a:r>
            <a:r>
              <a:rPr lang="en-US" sz="1000" dirty="0">
                <a:effectLst/>
                <a:latin typeface="Arial"/>
                <a:ea typeface="Times New Roman"/>
                <a:cs typeface="Times New Roman"/>
              </a:rPr>
              <a:t> e </a:t>
            </a:r>
            <a:r>
              <a:rPr lang="en-US" sz="1000" dirty="0" err="1">
                <a:effectLst/>
                <a:latin typeface="Arial"/>
                <a:ea typeface="Times New Roman"/>
                <a:cs typeface="Times New Roman"/>
              </a:rPr>
              <a:t>para</a:t>
            </a:r>
            <a:r>
              <a:rPr lang="en-US" sz="1000" dirty="0">
                <a:effectLst/>
                <a:latin typeface="Arial"/>
                <a:ea typeface="Times New Roman"/>
                <a:cs typeface="Times New Roman"/>
              </a:rPr>
              <a:t> </a:t>
            </a:r>
            <a:r>
              <a:rPr lang="en-US" sz="1000" dirty="0" err="1">
                <a:effectLst/>
                <a:latin typeface="Arial"/>
                <a:ea typeface="Times New Roman"/>
                <a:cs typeface="Times New Roman"/>
              </a:rPr>
              <a:t>vincular</a:t>
            </a:r>
            <a:r>
              <a:rPr lang="en-US" sz="1000" dirty="0">
                <a:effectLst/>
                <a:latin typeface="Arial"/>
                <a:ea typeface="Times New Roman"/>
                <a:cs typeface="Times New Roman"/>
              </a:rPr>
              <a:t> GPOs (</a:t>
            </a:r>
            <a:r>
              <a:rPr lang="en-US" sz="1000" dirty="0" err="1">
                <a:effectLst/>
                <a:latin typeface="Arial"/>
                <a:ea typeface="Times New Roman"/>
                <a:cs typeface="Times New Roman"/>
              </a:rPr>
              <a:t>Objetos</a:t>
            </a:r>
            <a:r>
              <a:rPr lang="en-US" sz="1000" dirty="0">
                <a:effectLst/>
                <a:latin typeface="Arial"/>
                <a:ea typeface="Times New Roman"/>
                <a:cs typeface="Times New Roman"/>
              </a:rPr>
              <a:t> de </a:t>
            </a:r>
            <a:r>
              <a:rPr lang="en-US" sz="1000" dirty="0" err="1">
                <a:effectLst/>
                <a:latin typeface="Arial"/>
                <a:ea typeface="Times New Roman"/>
                <a:cs typeface="Times New Roman"/>
              </a:rPr>
              <a:t>Política</a:t>
            </a:r>
            <a:r>
              <a:rPr lang="en-US" sz="1000" dirty="0">
                <a:effectLst/>
                <a:latin typeface="Arial"/>
                <a:ea typeface="Times New Roman"/>
                <a:cs typeface="Times New Roman"/>
              </a:rPr>
              <a:t> de </a:t>
            </a:r>
            <a:r>
              <a:rPr lang="en-US" sz="1000" dirty="0" err="1">
                <a:effectLst/>
                <a:latin typeface="Arial"/>
                <a:ea typeface="Times New Roman"/>
                <a:cs typeface="Times New Roman"/>
              </a:rPr>
              <a:t>Grupo</a:t>
            </a:r>
            <a:r>
              <a:rPr lang="en-US" sz="1000" dirty="0">
                <a:effectLst/>
                <a:latin typeface="Arial"/>
                <a:ea typeface="Times New Roman"/>
                <a:cs typeface="Times New Roman"/>
              </a:rPr>
              <a:t>). </a:t>
            </a:r>
            <a:r>
              <a:rPr lang="en-US" sz="1000" dirty="0" err="1">
                <a:effectLst/>
                <a:latin typeface="Arial"/>
                <a:ea typeface="Times New Roman"/>
                <a:cs typeface="Times New Roman"/>
              </a:rPr>
              <a:t>Enfatize</a:t>
            </a:r>
            <a:r>
              <a:rPr lang="en-US" sz="1000" dirty="0">
                <a:effectLst/>
                <a:latin typeface="Arial"/>
                <a:ea typeface="Times New Roman"/>
                <a:cs typeface="Times New Roman"/>
              </a:rPr>
              <a:t> </a:t>
            </a:r>
            <a:r>
              <a:rPr lang="en-US" sz="1000" dirty="0" err="1">
                <a:effectLst/>
                <a:latin typeface="Arial"/>
                <a:ea typeface="Times New Roman"/>
                <a:cs typeface="Times New Roman"/>
              </a:rPr>
              <a:t>que</a:t>
            </a:r>
            <a:r>
              <a:rPr lang="en-US" sz="1000" dirty="0">
                <a:effectLst/>
                <a:latin typeface="Arial"/>
                <a:ea typeface="Times New Roman"/>
                <a:cs typeface="Times New Roman"/>
              </a:rPr>
              <a:t> a </a:t>
            </a:r>
            <a:r>
              <a:rPr lang="en-US" sz="1000" dirty="0" err="1">
                <a:solidFill>
                  <a:prstClr val="black"/>
                </a:solidFill>
                <a:latin typeface="Arial"/>
                <a:ea typeface="Times New Roman"/>
                <a:cs typeface="Times New Roman"/>
              </a:rPr>
              <a:t>estrutura</a:t>
            </a:r>
            <a:r>
              <a:rPr lang="en-US" sz="1000" dirty="0">
                <a:solidFill>
                  <a:prstClr val="black"/>
                </a:solidFill>
                <a:latin typeface="Arial"/>
                <a:ea typeface="Times New Roman"/>
                <a:cs typeface="Times New Roman"/>
              </a:rPr>
              <a:t> da UO </a:t>
            </a:r>
            <a:r>
              <a:rPr lang="en-US" sz="1000" dirty="0" err="1">
                <a:solidFill>
                  <a:prstClr val="black"/>
                </a:solidFill>
                <a:latin typeface="Arial"/>
                <a:ea typeface="Times New Roman"/>
                <a:cs typeface="Times New Roman"/>
              </a:rPr>
              <a:t>não</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corresponde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necessariamente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ao</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organograma</a:t>
            </a:r>
            <a:r>
              <a:rPr lang="en-US" sz="1000" dirty="0">
                <a:solidFill>
                  <a:prstClr val="black"/>
                </a:solidFill>
                <a:latin typeface="Arial"/>
                <a:ea typeface="Times New Roman"/>
                <a:cs typeface="Times New Roman"/>
              </a:rPr>
              <a:t>, mas </a:t>
            </a:r>
            <a:r>
              <a:rPr lang="en-US" sz="1000" dirty="0" err="1">
                <a:solidFill>
                  <a:prstClr val="black"/>
                </a:solidFill>
                <a:latin typeface="Arial"/>
                <a:ea typeface="Times New Roman"/>
                <a:cs typeface="Times New Roman"/>
              </a:rPr>
              <a:t>deve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ser</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projetada</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para</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atender</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aos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requisitos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administrativos</a:t>
            </a:r>
            <a:r>
              <a:rPr lang="en-US" sz="1000" dirty="0">
                <a:solidFill>
                  <a:prstClr val="black"/>
                </a:solidFill>
                <a:latin typeface="Arial"/>
                <a:ea typeface="Times New Roman"/>
                <a:cs typeface="Times New Roman"/>
              </a:rPr>
              <a:t> de </a:t>
            </a:r>
            <a:r>
              <a:rPr lang="en-US" sz="1000" dirty="0" err="1">
                <a:solidFill>
                  <a:prstClr val="black"/>
                </a:solidFill>
                <a:latin typeface="Arial"/>
                <a:ea typeface="Times New Roman"/>
                <a:cs typeface="Times New Roman"/>
              </a:rPr>
              <a:t>cada</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situação</a:t>
            </a:r>
            <a:r>
              <a:rPr lang="en-US" sz="1000" dirty="0">
                <a:solidFill>
                  <a:prstClr val="black"/>
                </a:solidFill>
                <a:latin typeface="Arial"/>
                <a:ea typeface="Times New Roman"/>
                <a:cs typeface="Times New Roman"/>
              </a:rPr>
              <a:t>.</a:t>
            </a:r>
            <a:endParaRPr lang="en-US" sz="1000" dirty="0"/>
          </a:p>
        </p:txBody>
      </p:sp>
      <p:sp>
        <p:nvSpPr>
          <p:cNvPr id="4" name="Slide Number Placeholder 3"/>
          <p:cNvSpPr>
            <a:spLocks noGrp="1"/>
          </p:cNvSpPr>
          <p:nvPr>
            <p:ph type="sldNum" sz="quarter" idx="10"/>
          </p:nvPr>
        </p:nvSpPr>
        <p:spPr/>
        <p:txBody>
          <a:bodyPr/>
          <a:lstStyle/>
          <a:p>
            <a:fld id="{07AC4A83-A8DB-43D0-89BE-F3A65912DA65}" type="slidenum">
              <a:rPr lang="en-US" smtClean="0"/>
              <a:t>6</a:t>
            </a:fld>
            <a:endParaRPr lang="en-US"/>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24410B</a:t>
            </a:r>
          </a:p>
        </p:txBody>
      </p:sp>
      <p:sp>
        <p:nvSpPr>
          <p:cNvPr id="9"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200" b="1">
                <a:solidFill>
                  <a:srgbClr val="336699"/>
                </a:solidFill>
                <a:latin typeface="Arial"/>
              </a:rPr>
              <a:t>2: Introdução aos Serviços de Domínio do Active Directory</a:t>
            </a:r>
            <a:endParaRPr lang="en-US" sz="1200" b="1">
              <a:solidFill>
                <a:srgbClr val="336699"/>
              </a:solidFill>
              <a:latin typeface="Arial"/>
            </a:endParaRPr>
          </a:p>
        </p:txBody>
      </p:sp>
    </p:spTree>
    <p:extLst>
      <p:ext uri="{BB962C8B-B14F-4D97-AF65-F5344CB8AC3E}">
        <p14:creationId xmlns:p14="http://schemas.microsoft.com/office/powerpoint/2010/main" val="3084580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 </a:t>
            </a:r>
          </a:p>
        </p:txBody>
      </p:sp>
      <p:sp>
        <p:nvSpPr>
          <p:cNvPr id="4" name="Slide Number Placeholder 3"/>
          <p:cNvSpPr>
            <a:spLocks noGrp="1"/>
          </p:cNvSpPr>
          <p:nvPr>
            <p:ph type="sldNum" sz="quarter" idx="10"/>
          </p:nvPr>
        </p:nvSpPr>
        <p:spPr/>
        <p:txBody>
          <a:bodyPr/>
          <a:lstStyle/>
          <a:p>
            <a:fld id="{07AC4A83-A8DB-43D0-89BE-F3A65912DA65}" type="slidenum">
              <a:rPr lang="en-US" smtClean="0"/>
              <a:t>7</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24410B</a:t>
            </a: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200" b="1">
                <a:solidFill>
                  <a:srgbClr val="336699"/>
                </a:solidFill>
                <a:latin typeface="Arial"/>
              </a:rPr>
              <a:t>2: Introdução aos Serviços de Domínio do Active Directory</a:t>
            </a:r>
            <a:endParaRPr lang="en-US" sz="1200" b="1">
              <a:solidFill>
                <a:srgbClr val="336699"/>
              </a:solidFill>
              <a:latin typeface="Arial"/>
            </a:endParaRPr>
          </a:p>
        </p:txBody>
      </p:sp>
    </p:spTree>
    <p:extLst>
      <p:ext uri="{BB962C8B-B14F-4D97-AF65-F5344CB8AC3E}">
        <p14:creationId xmlns:p14="http://schemas.microsoft.com/office/powerpoint/2010/main" val="2829030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Arial"/>
              </a:rPr>
              <a:t>Estabeleça claramente para os alunos a diferença entre UOs e contêineres: explique que os contêineres não são UOs. Embora possam conter objetos, eles não podem ter GPOs vinculados a eles, portanto é necessário mover os objetos para UOs que precisam ser gerenciadas. Exemplos disso são contas de usuário, contas de computador e grupos. </a:t>
            </a:r>
          </a:p>
          <a:p>
            <a:pPr>
              <a:lnSpc>
                <a:spcPct val="115000"/>
              </a:lnSpc>
              <a:spcAft>
                <a:spcPts val="1000"/>
              </a:spcAft>
            </a:pPr>
            <a:r>
              <a:rPr lang="en-US" sz="1000">
                <a:latin typeface="Arial"/>
                <a:ea typeface="SimSun"/>
                <a:cs typeface="Arial"/>
              </a:rPr>
              <a:t>Lembre os alunos de que, normalmente, a estrutura de UO não corresponderia ao organograma, mas seria projetada para dar suporte à delegação da administração, e deveria ser uma estrutura para dar suporte à vinculação de GPOs. Em uma organização grande, com, por exemplo, 50.000 usuários e computadores, seria muito mais gerenciável dividir esses objetos em UOs.</a:t>
            </a:r>
          </a:p>
          <a:p>
            <a:pPr>
              <a:lnSpc>
                <a:spcPct val="115000"/>
              </a:lnSpc>
              <a:spcAft>
                <a:spcPts val="1000"/>
              </a:spcAft>
            </a:pPr>
            <a:r>
              <a:rPr lang="en-US" sz="1000">
                <a:latin typeface="Arial"/>
                <a:ea typeface="SimSun"/>
                <a:cs typeface="Arial"/>
              </a:rPr>
              <a:t>Discuta alguns dos critérios que podem orientar o design da estrutura de UO, como a localização geográfica, o departamento, o tipo de objeto e o centro de custo.</a:t>
            </a:r>
          </a:p>
        </p:txBody>
      </p:sp>
      <p:sp>
        <p:nvSpPr>
          <p:cNvPr id="4" name="Slide Number Placeholder 3"/>
          <p:cNvSpPr>
            <a:spLocks noGrp="1"/>
          </p:cNvSpPr>
          <p:nvPr>
            <p:ph type="sldNum" sz="quarter" idx="10"/>
          </p:nvPr>
        </p:nvSpPr>
        <p:spPr/>
        <p:txBody>
          <a:bodyPr/>
          <a:lstStyle/>
          <a:p>
            <a:fld id="{07AC4A83-A8DB-43D0-89BE-F3A65912DA65}" type="slidenum">
              <a:rPr lang="en-US" smtClean="0"/>
              <a:t>8</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24410B</a:t>
            </a: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200" b="1">
                <a:solidFill>
                  <a:srgbClr val="336699"/>
                </a:solidFill>
                <a:latin typeface="Arial"/>
              </a:rPr>
              <a:t>2: Introdução aos Serviços de Domínio do Active Directory</a:t>
            </a:r>
            <a:endParaRPr lang="en-US" sz="1200" b="1">
              <a:solidFill>
                <a:srgbClr val="336699"/>
              </a:solidFill>
              <a:latin typeface="Arial"/>
            </a:endParaRPr>
          </a:p>
        </p:txBody>
      </p:sp>
    </p:spTree>
    <p:extLst>
      <p:ext uri="{BB962C8B-B14F-4D97-AF65-F5344CB8AC3E}">
        <p14:creationId xmlns:p14="http://schemas.microsoft.com/office/powerpoint/2010/main" val="2104392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SimSun"/>
                <a:cs typeface="Segoe UI"/>
              </a:rPr>
              <a:t>Use </a:t>
            </a:r>
            <a:r>
              <a:rPr lang="en-US" sz="1000" dirty="0" err="1">
                <a:latin typeface="Arial"/>
                <a:ea typeface="SimSun"/>
                <a:cs typeface="Segoe UI"/>
              </a:rPr>
              <a:t>este</a:t>
            </a:r>
            <a:r>
              <a:rPr lang="en-US" sz="1000" dirty="0">
                <a:latin typeface="Arial"/>
                <a:ea typeface="SimSun"/>
                <a:cs typeface="Segoe UI"/>
              </a:rPr>
              <a:t> slide </a:t>
            </a:r>
            <a:r>
              <a:rPr lang="en-US" sz="1000" dirty="0" err="1">
                <a:latin typeface="Arial"/>
                <a:ea typeface="SimSun"/>
                <a:cs typeface="Segoe UI"/>
              </a:rPr>
              <a:t>para</a:t>
            </a:r>
            <a:r>
              <a:rPr lang="en-US" sz="1000" dirty="0">
                <a:latin typeface="Arial"/>
                <a:ea typeface="SimSun"/>
                <a:cs typeface="Segoe UI"/>
              </a:rPr>
              <a:t> </a:t>
            </a:r>
            <a:r>
              <a:rPr lang="en-US" sz="1000" dirty="0" err="1">
                <a:latin typeface="Arial"/>
                <a:ea typeface="SimSun"/>
                <a:cs typeface="Segoe UI"/>
              </a:rPr>
              <a:t>ilustrar</a:t>
            </a:r>
            <a:r>
              <a:rPr lang="en-US" sz="1000" dirty="0">
                <a:latin typeface="Arial"/>
                <a:ea typeface="SimSun"/>
                <a:cs typeface="Segoe UI"/>
              </a:rPr>
              <a:t> as </a:t>
            </a:r>
            <a:r>
              <a:rPr lang="en-US" sz="1000" dirty="0" err="1">
                <a:latin typeface="Arial"/>
                <a:ea typeface="SimSun"/>
                <a:cs typeface="Segoe UI"/>
              </a:rPr>
              <a:t>diferentes</a:t>
            </a:r>
            <a:r>
              <a:rPr lang="en-US" sz="1000" dirty="0">
                <a:latin typeface="Arial"/>
                <a:ea typeface="SimSun"/>
                <a:cs typeface="Segoe UI"/>
              </a:rPr>
              <a:t> </a:t>
            </a:r>
            <a:r>
              <a:rPr lang="en-US" sz="1000" dirty="0" err="1">
                <a:latin typeface="Arial"/>
                <a:ea typeface="SimSun"/>
                <a:cs typeface="Segoe UI"/>
              </a:rPr>
              <a:t>relações</a:t>
            </a:r>
            <a:r>
              <a:rPr lang="en-US" sz="1000" dirty="0">
                <a:latin typeface="Arial"/>
                <a:ea typeface="SimSun"/>
                <a:cs typeface="Segoe UI"/>
              </a:rPr>
              <a:t> de um </a:t>
            </a:r>
            <a:r>
              <a:rPr lang="en-US" sz="1000" dirty="0" err="1">
                <a:latin typeface="Arial"/>
                <a:ea typeface="SimSun"/>
                <a:cs typeface="Segoe UI"/>
              </a:rPr>
              <a:t>domínio</a:t>
            </a:r>
            <a:r>
              <a:rPr lang="en-US" sz="1000" dirty="0">
                <a:latin typeface="Arial"/>
                <a:ea typeface="SimSun"/>
                <a:cs typeface="Segoe UI"/>
              </a:rPr>
              <a:t> </a:t>
            </a:r>
            <a:r>
              <a:rPr lang="en-US" sz="1000" dirty="0" err="1">
                <a:latin typeface="Arial"/>
                <a:ea typeface="SimSun"/>
                <a:cs typeface="Segoe UI"/>
              </a:rPr>
              <a:t>filho</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outra</a:t>
            </a:r>
            <a:r>
              <a:rPr lang="en-US" sz="1000" dirty="0">
                <a:latin typeface="Arial"/>
                <a:ea typeface="SimSun"/>
                <a:cs typeface="Segoe UI"/>
              </a:rPr>
              <a:t> </a:t>
            </a:r>
            <a:r>
              <a:rPr lang="en-US" sz="1000" dirty="0" err="1">
                <a:latin typeface="Arial"/>
                <a:ea typeface="SimSun"/>
                <a:cs typeface="Segoe UI"/>
              </a:rPr>
              <a:t>árvore</a:t>
            </a:r>
            <a:r>
              <a:rPr lang="en-US" sz="1000" dirty="0">
                <a:latin typeface="Arial"/>
                <a:ea typeface="SimSun"/>
                <a:cs typeface="Segoe UI"/>
              </a:rPr>
              <a:t>, mas </a:t>
            </a:r>
            <a:r>
              <a:rPr lang="en-US" sz="1000" dirty="0" err="1">
                <a:latin typeface="Arial"/>
                <a:ea typeface="SimSun"/>
                <a:cs typeface="Segoe UI"/>
              </a:rPr>
              <a:t>enfatize</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não</a:t>
            </a:r>
            <a:r>
              <a:rPr lang="en-US" sz="1000" dirty="0">
                <a:latin typeface="Arial"/>
                <a:ea typeface="SimSun"/>
                <a:cs typeface="Segoe UI"/>
              </a:rPr>
              <a:t> </a:t>
            </a:r>
            <a:r>
              <a:rPr lang="en-US" sz="1000" dirty="0" err="1">
                <a:latin typeface="Arial"/>
                <a:ea typeface="SimSun"/>
                <a:cs typeface="Segoe UI"/>
              </a:rPr>
              <a:t>há</a:t>
            </a:r>
            <a:r>
              <a:rPr lang="en-US" sz="1000" dirty="0">
                <a:latin typeface="Arial"/>
                <a:ea typeface="SimSun"/>
                <a:cs typeface="Segoe UI"/>
              </a:rPr>
              <a:t> </a:t>
            </a:r>
            <a:r>
              <a:rPr lang="en-US" sz="1000" dirty="0" err="1">
                <a:latin typeface="Arial"/>
                <a:ea typeface="SimSun"/>
                <a:cs typeface="Segoe UI"/>
              </a:rPr>
              <a:t>diferença</a:t>
            </a:r>
            <a:r>
              <a:rPr lang="en-US" sz="1000" dirty="0">
                <a:latin typeface="Arial"/>
                <a:ea typeface="SimSun"/>
                <a:cs typeface="Segoe UI"/>
              </a:rPr>
              <a:t> </a:t>
            </a:r>
            <a:r>
              <a:rPr lang="en-US" sz="1000" dirty="0" err="1">
                <a:latin typeface="Arial"/>
                <a:ea typeface="SimSun"/>
                <a:cs typeface="Segoe UI"/>
              </a:rPr>
              <a:t>administrativa</a:t>
            </a:r>
            <a:r>
              <a:rPr lang="en-US" sz="1000" dirty="0">
                <a:latin typeface="Arial"/>
                <a:ea typeface="SimSun"/>
                <a:cs typeface="Segoe UI"/>
              </a:rPr>
              <a:t> entre as </a:t>
            </a:r>
            <a:r>
              <a:rPr lang="en-US" sz="1000" dirty="0" err="1">
                <a:latin typeface="Arial"/>
                <a:ea typeface="SimSun"/>
                <a:cs typeface="Segoe UI"/>
              </a:rPr>
              <a:t>duas</a:t>
            </a:r>
            <a:r>
              <a:rPr lang="en-US" sz="1000" dirty="0">
                <a:latin typeface="Arial"/>
                <a:ea typeface="SimSun"/>
                <a:cs typeface="Segoe UI"/>
              </a:rPr>
              <a:t> </a:t>
            </a:r>
            <a:r>
              <a:rPr lang="en-US" sz="1000" dirty="0" err="1">
                <a:latin typeface="Arial"/>
                <a:ea typeface="SimSun"/>
                <a:cs typeface="Segoe UI"/>
              </a:rPr>
              <a:t>opções</a:t>
            </a:r>
            <a:r>
              <a:rPr lang="en-US" sz="1000" dirty="0">
                <a:latin typeface="Arial"/>
                <a:ea typeface="SimSun"/>
                <a:cs typeface="Segoe UI"/>
              </a:rPr>
              <a:t>, com </a:t>
            </a:r>
            <a:r>
              <a:rPr lang="en-US" sz="1000" dirty="0" err="1">
                <a:latin typeface="Arial"/>
                <a:ea typeface="SimSun"/>
                <a:cs typeface="Segoe UI"/>
              </a:rPr>
              <a:t>exceção</a:t>
            </a:r>
            <a:r>
              <a:rPr lang="en-US" sz="1000" dirty="0">
                <a:latin typeface="Arial"/>
                <a:ea typeface="SimSun"/>
                <a:cs typeface="Segoe UI"/>
              </a:rPr>
              <a:t> dos </a:t>
            </a:r>
            <a:r>
              <a:rPr lang="en-US" sz="1000" dirty="0" err="1">
                <a:latin typeface="Arial"/>
                <a:ea typeface="SimSun"/>
                <a:cs typeface="Segoe UI"/>
              </a:rPr>
              <a:t>nomes</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07AC4A83-A8DB-43D0-89BE-F3A65912DA65}" type="slidenum">
              <a:rPr lang="en-US" smtClean="0"/>
              <a:t>9</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24410B</a:t>
            </a: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200" b="1">
                <a:solidFill>
                  <a:srgbClr val="336699"/>
                </a:solidFill>
                <a:latin typeface="Arial"/>
              </a:rPr>
              <a:t>2: Introdução aos Serviços de Domínio do Active Directory</a:t>
            </a:r>
            <a:endParaRPr lang="en-US" sz="1200" b="1">
              <a:solidFill>
                <a:srgbClr val="336699"/>
              </a:solidFill>
              <a:latin typeface="Arial"/>
            </a:endParaRPr>
          </a:p>
        </p:txBody>
      </p:sp>
    </p:spTree>
    <p:extLst>
      <p:ext uri="{BB962C8B-B14F-4D97-AF65-F5344CB8AC3E}">
        <p14:creationId xmlns:p14="http://schemas.microsoft.com/office/powerpoint/2010/main" val="4223257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solidFill>
                  <a:srgbClr val="000000"/>
                </a:solidFill>
                <a:latin typeface="Arial"/>
                <a:ea typeface="SimSun"/>
                <a:cs typeface="Segoe UI"/>
              </a:rPr>
              <a:t>Reforce</a:t>
            </a:r>
            <a:r>
              <a:rPr lang="en-US" sz="1000" dirty="0">
                <a:solidFill>
                  <a:srgbClr val="000000"/>
                </a:solidFill>
                <a:latin typeface="Arial"/>
                <a:ea typeface="SimSun"/>
                <a:cs typeface="Segoe UI"/>
              </a:rPr>
              <a:t> o </a:t>
            </a:r>
            <a:r>
              <a:rPr lang="en-US" sz="1000" dirty="0" err="1">
                <a:solidFill>
                  <a:srgbClr val="000000"/>
                </a:solidFill>
                <a:latin typeface="Arial"/>
                <a:ea typeface="SimSun"/>
                <a:cs typeface="Segoe UI"/>
              </a:rPr>
              <a:t>conceito</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que</a:t>
            </a:r>
            <a:r>
              <a:rPr lang="en-US" sz="1000" dirty="0">
                <a:solidFill>
                  <a:srgbClr val="000000"/>
                </a:solidFill>
                <a:latin typeface="Arial"/>
                <a:ea typeface="SimSun"/>
                <a:cs typeface="Segoe UI"/>
              </a:rPr>
              <a:t> o </a:t>
            </a:r>
            <a:r>
              <a:rPr lang="en-US" sz="1000" dirty="0" err="1">
                <a:solidFill>
                  <a:srgbClr val="000000"/>
                </a:solidFill>
                <a:latin typeface="Arial"/>
                <a:ea typeface="SimSun"/>
                <a:cs typeface="Segoe UI"/>
              </a:rPr>
              <a:t>esquema</a:t>
            </a:r>
            <a:r>
              <a:rPr lang="en-US" sz="1000" dirty="0">
                <a:solidFill>
                  <a:srgbClr val="000000"/>
                </a:solidFill>
                <a:latin typeface="Arial"/>
                <a:ea typeface="SimSun"/>
                <a:cs typeface="Segoe UI"/>
              </a:rPr>
              <a:t> define as </a:t>
            </a:r>
            <a:r>
              <a:rPr lang="en-US" sz="1000" dirty="0" err="1">
                <a:solidFill>
                  <a:srgbClr val="000000"/>
                </a:solidFill>
                <a:latin typeface="Arial"/>
                <a:ea typeface="SimSun"/>
                <a:cs typeface="Segoe UI"/>
              </a:rPr>
              <a:t>regras</a:t>
            </a:r>
            <a:r>
              <a:rPr lang="en-US" sz="1000" dirty="0">
                <a:solidFill>
                  <a:srgbClr val="000000"/>
                </a:solidFill>
                <a:latin typeface="Arial"/>
                <a:ea typeface="SimSun"/>
                <a:cs typeface="Segoe UI"/>
              </a:rPr>
              <a:t> e a </a:t>
            </a:r>
            <a:r>
              <a:rPr lang="en-US" sz="1000" dirty="0" err="1">
                <a:solidFill>
                  <a:srgbClr val="000000"/>
                </a:solidFill>
                <a:latin typeface="Arial"/>
                <a:ea typeface="SimSun"/>
                <a:cs typeface="Segoe UI"/>
              </a:rPr>
              <a:t>sintaxe</a:t>
            </a:r>
            <a:r>
              <a:rPr lang="en-US" sz="1000" dirty="0">
                <a:solidFill>
                  <a:srgbClr val="000000"/>
                </a:solidFill>
                <a:latin typeface="Arial"/>
                <a:ea typeface="SimSun"/>
                <a:cs typeface="Segoe UI"/>
              </a:rPr>
              <a:t> do </a:t>
            </a:r>
            <a:r>
              <a:rPr lang="en-US" sz="1000" dirty="0" err="1">
                <a:solidFill>
                  <a:srgbClr val="000000"/>
                </a:solidFill>
                <a:latin typeface="Arial"/>
                <a:ea typeface="SimSun"/>
                <a:cs typeface="Segoe UI"/>
              </a:rPr>
              <a:t>banco</a:t>
            </a:r>
            <a:r>
              <a:rPr lang="en-US" sz="1000" dirty="0">
                <a:solidFill>
                  <a:srgbClr val="000000"/>
                </a:solidFill>
                <a:latin typeface="Arial"/>
                <a:ea typeface="SimSun"/>
                <a:cs typeface="Segoe UI"/>
              </a:rPr>
              <a:t> de dados do AD DS, e </a:t>
            </a:r>
            <a:r>
              <a:rPr lang="en-US" sz="1000" dirty="0" err="1">
                <a:solidFill>
                  <a:srgbClr val="000000"/>
                </a:solidFill>
                <a:latin typeface="Arial"/>
                <a:ea typeface="SimSun"/>
                <a:cs typeface="Segoe UI"/>
              </a:rPr>
              <a:t>fornece</a:t>
            </a:r>
            <a:r>
              <a:rPr lang="en-US" sz="1000" dirty="0">
                <a:solidFill>
                  <a:srgbClr val="000000"/>
                </a:solidFill>
                <a:latin typeface="Arial"/>
                <a:ea typeface="SimSun"/>
                <a:cs typeface="Segoe UI"/>
              </a:rPr>
              <a:t> o </a:t>
            </a:r>
            <a:r>
              <a:rPr lang="en-US" sz="1000" dirty="0" err="1">
                <a:solidFill>
                  <a:srgbClr val="000000"/>
                </a:solidFill>
                <a:latin typeface="Arial"/>
                <a:ea typeface="SimSun"/>
                <a:cs typeface="Segoe UI"/>
              </a:rPr>
              <a:t>plano</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gráfico</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para</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quaisquer</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objetos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que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possam</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ser</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criados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nele</a:t>
            </a:r>
            <a:r>
              <a:rPr lang="en-US" sz="1000" dirty="0">
                <a:solidFill>
                  <a:srgbClr val="000000"/>
                </a:solidFill>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dirty="0">
                <a:solidFill>
                  <a:srgbClr val="000000"/>
                </a:solidFill>
                <a:latin typeface="Arial"/>
                <a:ea typeface="SimSun"/>
                <a:cs typeface="Segoe UI"/>
              </a:rPr>
              <a:t>Se </a:t>
            </a:r>
            <a:r>
              <a:rPr lang="en-US" sz="1000" dirty="0" err="1">
                <a:solidFill>
                  <a:srgbClr val="000000"/>
                </a:solidFill>
                <a:latin typeface="Arial"/>
                <a:ea typeface="SimSun"/>
                <a:cs typeface="Segoe UI"/>
              </a:rPr>
              <a:t>você</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achar</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que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os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alunos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estão</a:t>
            </a:r>
            <a:r>
              <a:rPr lang="en-US" sz="1000" dirty="0">
                <a:solidFill>
                  <a:srgbClr val="000000"/>
                </a:solidFill>
                <a:latin typeface="Arial"/>
                <a:ea typeface="SimSun"/>
                <a:cs typeface="Segoe UI"/>
              </a:rPr>
              <a:t> com </a:t>
            </a:r>
            <a:r>
              <a:rPr lang="en-US" sz="1000" dirty="0" err="1">
                <a:solidFill>
                  <a:srgbClr val="000000"/>
                </a:solidFill>
                <a:latin typeface="Arial"/>
                <a:ea typeface="SimSun"/>
                <a:cs typeface="Segoe UI"/>
              </a:rPr>
              <a:t>dificuldade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para</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entender</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esse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conceito</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poderá</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usar</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esta</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analogia</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ou</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algo</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semelhante</a:t>
            </a:r>
            <a:r>
              <a:rPr lang="en-US" sz="1000" dirty="0">
                <a:solidFill>
                  <a:srgbClr val="000000"/>
                </a:solidFill>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solidFill>
                  <a:srgbClr val="000000"/>
                </a:solidFill>
                <a:latin typeface="Arial"/>
                <a:ea typeface="SimSun"/>
                <a:cs typeface="Segoe UI"/>
              </a:rPr>
              <a:t>Em</a:t>
            </a:r>
            <a:r>
              <a:rPr lang="en-US" sz="1000" dirty="0">
                <a:solidFill>
                  <a:srgbClr val="000000"/>
                </a:solidFill>
                <a:latin typeface="Arial"/>
                <a:ea typeface="SimSun"/>
                <a:cs typeface="Segoe UI"/>
              </a:rPr>
              <a:t> um </a:t>
            </a:r>
            <a:r>
              <a:rPr lang="en-US" sz="1000" dirty="0" err="1">
                <a:solidFill>
                  <a:srgbClr val="000000"/>
                </a:solidFill>
                <a:latin typeface="Arial"/>
                <a:ea typeface="SimSun"/>
                <a:cs typeface="Segoe UI"/>
              </a:rPr>
              <a:t>restaurante</a:t>
            </a:r>
            <a:r>
              <a:rPr lang="en-US" sz="1000" dirty="0">
                <a:solidFill>
                  <a:srgbClr val="000000"/>
                </a:solidFill>
                <a:latin typeface="Arial"/>
                <a:ea typeface="SimSun"/>
                <a:cs typeface="Segoe UI"/>
              </a:rPr>
              <a:t>, o </a:t>
            </a:r>
            <a:r>
              <a:rPr lang="en-US" sz="1000" dirty="0" err="1">
                <a:solidFill>
                  <a:srgbClr val="000000"/>
                </a:solidFill>
                <a:latin typeface="Arial"/>
                <a:ea typeface="SimSun"/>
                <a:cs typeface="Segoe UI"/>
              </a:rPr>
              <a:t>cardápio</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contém</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hambúrger</a:t>
            </a:r>
            <a:r>
              <a:rPr lang="en-US" sz="1000" dirty="0">
                <a:solidFill>
                  <a:srgbClr val="000000"/>
                </a:solidFill>
                <a:latin typeface="Arial"/>
                <a:ea typeface="SimSun"/>
                <a:cs typeface="Segoe UI"/>
              </a:rPr>
              <a:t> e cheeseburger. Se </a:t>
            </a:r>
            <a:r>
              <a:rPr lang="en-US" sz="1000" dirty="0" err="1">
                <a:solidFill>
                  <a:srgbClr val="000000"/>
                </a:solidFill>
                <a:latin typeface="Arial"/>
                <a:ea typeface="SimSun"/>
                <a:cs typeface="Segoe UI"/>
              </a:rPr>
              <a:t>você</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pedir</a:t>
            </a:r>
            <a:r>
              <a:rPr lang="en-US" sz="1000" dirty="0">
                <a:solidFill>
                  <a:srgbClr val="000000"/>
                </a:solidFill>
                <a:latin typeface="Arial"/>
                <a:ea typeface="SimSun"/>
                <a:cs typeface="Segoe UI"/>
              </a:rPr>
              <a:t> um </a:t>
            </a:r>
            <a:r>
              <a:rPr lang="en-US" sz="1000" dirty="0" err="1">
                <a:solidFill>
                  <a:srgbClr val="000000"/>
                </a:solidFill>
                <a:latin typeface="Arial"/>
                <a:ea typeface="SimSun"/>
                <a:cs typeface="Segoe UI"/>
              </a:rPr>
              <a:t>desses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haverá</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alguns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componentes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ou</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atributos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obrigatórios</a:t>
            </a:r>
            <a:r>
              <a:rPr lang="en-US" sz="1000" dirty="0">
                <a:solidFill>
                  <a:srgbClr val="000000"/>
                </a:solidFill>
                <a:latin typeface="Arial"/>
                <a:ea typeface="SimSun"/>
                <a:cs typeface="Segoe UI"/>
              </a:rPr>
              <a:t> e extras </a:t>
            </a:r>
            <a:r>
              <a:rPr lang="en-US" sz="1000" dirty="0" err="1">
                <a:solidFill>
                  <a:srgbClr val="000000"/>
                </a:solidFill>
                <a:latin typeface="Arial"/>
                <a:ea typeface="SimSun"/>
                <a:cs typeface="Segoe UI"/>
              </a:rPr>
              <a:t>opcionais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como</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mostra</a:t>
            </a:r>
            <a:r>
              <a:rPr lang="en-US" sz="1000" dirty="0">
                <a:solidFill>
                  <a:srgbClr val="000000"/>
                </a:solidFill>
                <a:latin typeface="Arial"/>
                <a:ea typeface="SimSun"/>
                <a:cs typeface="Segoe UI"/>
              </a:rPr>
              <a:t> a </a:t>
            </a:r>
            <a:r>
              <a:rPr lang="en-US" sz="1000" dirty="0" err="1">
                <a:solidFill>
                  <a:srgbClr val="000000"/>
                </a:solidFill>
                <a:latin typeface="Arial"/>
                <a:ea typeface="SimSun"/>
                <a:cs typeface="Segoe UI"/>
              </a:rPr>
              <a:t>tabela</a:t>
            </a:r>
            <a:r>
              <a:rPr lang="en-US" sz="1000" dirty="0">
                <a:solidFill>
                  <a:srgbClr val="000000"/>
                </a:solidFill>
                <a:latin typeface="Arial"/>
                <a:ea typeface="SimSun"/>
                <a:cs typeface="Segoe UI"/>
              </a:rPr>
              <a:t> a </a:t>
            </a:r>
            <a:r>
              <a:rPr lang="en-US" sz="1000" dirty="0" err="1">
                <a:solidFill>
                  <a:srgbClr val="000000"/>
                </a:solidFill>
                <a:latin typeface="Arial"/>
                <a:ea typeface="SimSun"/>
                <a:cs typeface="Segoe UI"/>
              </a:rPr>
              <a:t>seguir</a:t>
            </a:r>
            <a:r>
              <a:rPr lang="en-US" sz="1000" dirty="0">
                <a:solidFill>
                  <a:srgbClr val="000000"/>
                </a:solidFill>
                <a:latin typeface="Arial"/>
                <a:ea typeface="SimSun"/>
                <a:cs typeface="Segoe UI"/>
              </a:rPr>
              <a:t>.</a:t>
            </a:r>
          </a:p>
          <a:p>
            <a:pPr>
              <a:lnSpc>
                <a:spcPct val="115000"/>
              </a:lnSpc>
              <a:spcAft>
                <a:spcPts val="1000"/>
              </a:spcAft>
            </a:pPr>
            <a:endParaRPr lang="es-ES" sz="1000" dirty="0">
              <a:solidFill>
                <a:srgbClr val="000000"/>
              </a:solidFill>
              <a:latin typeface="Arial"/>
              <a:ea typeface="SimSun"/>
              <a:cs typeface="Segoe UI"/>
            </a:endParaRPr>
          </a:p>
          <a:p>
            <a:pPr>
              <a:lnSpc>
                <a:spcPct val="115000"/>
              </a:lnSpc>
              <a:spcAft>
                <a:spcPts val="1000"/>
              </a:spcAft>
            </a:pPr>
            <a:endParaRPr lang="es-ES" sz="1000" dirty="0">
              <a:solidFill>
                <a:srgbClr val="000000"/>
              </a:solidFill>
              <a:latin typeface="Arial"/>
              <a:ea typeface="SimSun"/>
              <a:cs typeface="Segoe UI"/>
            </a:endParaRPr>
          </a:p>
          <a:p>
            <a:pPr>
              <a:lnSpc>
                <a:spcPct val="115000"/>
              </a:lnSpc>
              <a:spcAft>
                <a:spcPts val="1000"/>
              </a:spcAft>
            </a:pPr>
            <a:endParaRPr lang="es-ES" sz="1000" dirty="0">
              <a:solidFill>
                <a:srgbClr val="000000"/>
              </a:solidFill>
              <a:latin typeface="Arial"/>
              <a:ea typeface="SimSun"/>
              <a:cs typeface="Segoe UI"/>
            </a:endParaRPr>
          </a:p>
          <a:p>
            <a:pPr>
              <a:lnSpc>
                <a:spcPct val="115000"/>
              </a:lnSpc>
              <a:spcAft>
                <a:spcPts val="1000"/>
              </a:spcAft>
            </a:pPr>
            <a:endParaRPr lang="es-ES" sz="1000" dirty="0">
              <a:solidFill>
                <a:srgbClr val="000000"/>
              </a:solidFill>
              <a:latin typeface="Arial"/>
              <a:ea typeface="SimSun"/>
              <a:cs typeface="Segoe UI"/>
            </a:endParaRPr>
          </a:p>
          <a:p>
            <a:pPr>
              <a:lnSpc>
                <a:spcPct val="115000"/>
              </a:lnSpc>
              <a:spcAft>
                <a:spcPts val="1000"/>
              </a:spcAft>
            </a:pPr>
            <a:endParaRPr lang="es-ES" sz="1000" dirty="0">
              <a:solidFill>
                <a:srgbClr val="000000"/>
              </a:solidFill>
              <a:latin typeface="Arial"/>
              <a:ea typeface="SimSun"/>
              <a:cs typeface="Segoe UI"/>
            </a:endParaRPr>
          </a:p>
          <a:p>
            <a:pPr>
              <a:lnSpc>
                <a:spcPct val="115000"/>
              </a:lnSpc>
              <a:spcAft>
                <a:spcPts val="1000"/>
              </a:spcAft>
            </a:pPr>
            <a:endParaRPr lang="es-ES" sz="1000" dirty="0">
              <a:solidFill>
                <a:srgbClr val="000000"/>
              </a:solidFill>
              <a:latin typeface="Arial"/>
              <a:ea typeface="SimSun"/>
              <a:cs typeface="Segoe UI"/>
            </a:endParaRPr>
          </a:p>
          <a:p>
            <a:pPr>
              <a:lnSpc>
                <a:spcPct val="115000"/>
              </a:lnSpc>
              <a:spcAft>
                <a:spcPts val="1000"/>
              </a:spcAft>
            </a:pPr>
            <a:endParaRPr lang="es-ES" sz="1000" dirty="0">
              <a:solidFill>
                <a:srgbClr val="000000"/>
              </a:solidFill>
              <a:latin typeface="Arial"/>
              <a:ea typeface="SimSun"/>
              <a:cs typeface="Segoe UI"/>
            </a:endParaRPr>
          </a:p>
          <a:p>
            <a:pPr lvl="0">
              <a:lnSpc>
                <a:spcPct val="115000"/>
              </a:lnSpc>
              <a:spcAft>
                <a:spcPts val="1000"/>
              </a:spcAft>
            </a:pPr>
            <a:r>
              <a:rPr lang="en-US" sz="1000" dirty="0">
                <a:solidFill>
                  <a:srgbClr val="000000"/>
                </a:solidFill>
                <a:latin typeface="Arial"/>
                <a:ea typeface="SimSun"/>
                <a:cs typeface="Segoe UI"/>
              </a:rPr>
              <a:t>De forma </a:t>
            </a:r>
            <a:r>
              <a:rPr lang="en-US" sz="1000" dirty="0" err="1">
                <a:solidFill>
                  <a:srgbClr val="000000"/>
                </a:solidFill>
                <a:latin typeface="Arial"/>
                <a:ea typeface="SimSun"/>
                <a:cs typeface="Segoe UI"/>
              </a:rPr>
              <a:t>semelhante</a:t>
            </a:r>
            <a:r>
              <a:rPr lang="en-US" sz="1000" dirty="0">
                <a:solidFill>
                  <a:srgbClr val="000000"/>
                </a:solidFill>
                <a:latin typeface="Arial"/>
                <a:ea typeface="SimSun"/>
                <a:cs typeface="Segoe UI"/>
              </a:rPr>
              <a:t>, o </a:t>
            </a:r>
            <a:r>
              <a:rPr lang="en-US" sz="1000" dirty="0" err="1">
                <a:solidFill>
                  <a:srgbClr val="000000"/>
                </a:solidFill>
                <a:latin typeface="Arial"/>
                <a:ea typeface="SimSun"/>
                <a:cs typeface="Segoe UI"/>
              </a:rPr>
              <a:t>esquema</a:t>
            </a:r>
            <a:r>
              <a:rPr lang="en-US" sz="1000" dirty="0">
                <a:solidFill>
                  <a:srgbClr val="000000"/>
                </a:solidFill>
                <a:latin typeface="Arial"/>
                <a:ea typeface="SimSun"/>
                <a:cs typeface="Segoe UI"/>
              </a:rPr>
              <a:t> define </a:t>
            </a:r>
            <a:r>
              <a:rPr lang="en-US" sz="1000" dirty="0" err="1">
                <a:solidFill>
                  <a:srgbClr val="000000"/>
                </a:solidFill>
                <a:latin typeface="Arial"/>
                <a:ea typeface="SimSun"/>
                <a:cs typeface="Segoe UI"/>
              </a:rPr>
              <a:t>os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objetos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que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residem</a:t>
            </a:r>
            <a:r>
              <a:rPr lang="en-US" sz="1000" dirty="0">
                <a:solidFill>
                  <a:srgbClr val="000000"/>
                </a:solidFill>
                <a:latin typeface="Arial"/>
                <a:ea typeface="SimSun"/>
                <a:cs typeface="Segoe UI"/>
              </a:rPr>
              <a:t> no </a:t>
            </a:r>
            <a:r>
              <a:rPr lang="en-US" sz="1000" dirty="0" err="1">
                <a:solidFill>
                  <a:srgbClr val="000000"/>
                </a:solidFill>
                <a:latin typeface="Arial"/>
                <a:ea typeface="SimSun"/>
                <a:cs typeface="Segoe UI"/>
              </a:rPr>
              <a:t>banco</a:t>
            </a:r>
            <a:r>
              <a:rPr lang="en-US" sz="1000" dirty="0">
                <a:solidFill>
                  <a:srgbClr val="000000"/>
                </a:solidFill>
                <a:latin typeface="Arial"/>
                <a:ea typeface="SimSun"/>
                <a:cs typeface="Segoe UI"/>
              </a:rPr>
              <a:t> de dados do AD DS, e define </a:t>
            </a:r>
            <a:r>
              <a:rPr lang="en-US" sz="1000" dirty="0" err="1">
                <a:solidFill>
                  <a:srgbClr val="000000"/>
                </a:solidFill>
                <a:latin typeface="Arial"/>
                <a:ea typeface="SimSun"/>
                <a:cs typeface="Segoe UI"/>
              </a:rPr>
              <a:t>os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atributos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obrigatórios</a:t>
            </a:r>
            <a:r>
              <a:rPr lang="en-US" sz="1000" dirty="0">
                <a:solidFill>
                  <a:srgbClr val="000000"/>
                </a:solidFill>
                <a:latin typeface="Arial"/>
                <a:ea typeface="SimSun"/>
                <a:cs typeface="Segoe UI"/>
              </a:rPr>
              <a:t> e </a:t>
            </a:r>
            <a:r>
              <a:rPr lang="en-US" sz="1000" dirty="0" err="1">
                <a:solidFill>
                  <a:srgbClr val="000000"/>
                </a:solidFill>
                <a:latin typeface="Arial"/>
                <a:ea typeface="SimSun"/>
                <a:cs typeface="Segoe UI"/>
              </a:rPr>
              <a:t>opcionais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além</a:t>
            </a:r>
            <a:r>
              <a:rPr lang="en-US" sz="1000" dirty="0">
                <a:solidFill>
                  <a:srgbClr val="000000"/>
                </a:solidFill>
                <a:latin typeface="Arial"/>
                <a:ea typeface="SimSun"/>
                <a:cs typeface="Segoe UI"/>
              </a:rPr>
              <a:t> da </a:t>
            </a:r>
            <a:r>
              <a:rPr lang="en-US" sz="1000" dirty="0" err="1">
                <a:solidFill>
                  <a:srgbClr val="000000"/>
                </a:solidFill>
                <a:latin typeface="Arial"/>
                <a:ea typeface="SimSun"/>
                <a:cs typeface="Segoe UI"/>
              </a:rPr>
              <a:t>sintaxe</a:t>
            </a:r>
            <a:r>
              <a:rPr lang="en-US" sz="1000" dirty="0">
                <a:solidFill>
                  <a:srgbClr val="000000"/>
                </a:solidFill>
                <a:latin typeface="Arial"/>
                <a:ea typeface="SimSun"/>
                <a:cs typeface="Segoe UI"/>
              </a:rPr>
              <a:t> e das </a:t>
            </a:r>
            <a:r>
              <a:rPr lang="en-US" sz="1000" dirty="0" err="1">
                <a:solidFill>
                  <a:srgbClr val="000000"/>
                </a:solidFill>
                <a:latin typeface="Arial"/>
                <a:ea typeface="SimSun"/>
                <a:cs typeface="Segoe UI"/>
              </a:rPr>
              <a:t>relações</a:t>
            </a:r>
            <a:r>
              <a:rPr lang="en-US" sz="1000" dirty="0">
                <a:solidFill>
                  <a:srgbClr val="000000"/>
                </a:solidFill>
                <a:latin typeface="Arial"/>
                <a:ea typeface="SimSun"/>
                <a:cs typeface="Segoe UI"/>
              </a:rPr>
              <a:t> entre </a:t>
            </a:r>
            <a:r>
              <a:rPr lang="en-US" sz="1000" dirty="0" err="1">
                <a:solidFill>
                  <a:srgbClr val="000000"/>
                </a:solidFill>
                <a:latin typeface="Arial"/>
                <a:ea typeface="SimSun"/>
                <a:cs typeface="Segoe UI"/>
              </a:rPr>
              <a:t>eles</a:t>
            </a:r>
            <a:r>
              <a:rPr lang="en-US" sz="1000" dirty="0">
                <a:solidFill>
                  <a:srgbClr val="000000"/>
                </a:solidFill>
                <a:latin typeface="Arial"/>
                <a:ea typeface="SimSun"/>
                <a:cs typeface="Segoe UI"/>
              </a:rPr>
              <a:t>. Observe </a:t>
            </a:r>
            <a:r>
              <a:rPr lang="en-US" sz="1000" dirty="0" err="1">
                <a:solidFill>
                  <a:srgbClr val="000000"/>
                </a:solidFill>
                <a:latin typeface="Arial"/>
                <a:ea typeface="SimSun"/>
                <a:cs typeface="Segoe UI"/>
              </a:rPr>
              <a:t>que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os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atributos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são</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definidos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primeiro</a:t>
            </a:r>
            <a:r>
              <a:rPr lang="en-US" sz="1000" dirty="0">
                <a:solidFill>
                  <a:srgbClr val="000000"/>
                </a:solidFill>
                <a:latin typeface="Arial"/>
                <a:ea typeface="SimSun"/>
                <a:cs typeface="Segoe UI"/>
              </a:rPr>
              <a:t>, e </a:t>
            </a:r>
            <a:r>
              <a:rPr lang="en-US" sz="1000" dirty="0" err="1">
                <a:solidFill>
                  <a:srgbClr val="000000"/>
                </a:solidFill>
                <a:latin typeface="Arial"/>
                <a:ea typeface="SimSun"/>
                <a:cs typeface="Segoe UI"/>
              </a:rPr>
              <a:t>depois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os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objetos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são</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definidos</a:t>
            </a:r>
            <a:r>
              <a:rPr lang="en-US" sz="1000" dirty="0">
                <a:solidFill>
                  <a:srgbClr val="000000"/>
                </a:solidFill>
                <a:latin typeface="Arial"/>
                <a:ea typeface="SimSun"/>
                <a:cs typeface="Segoe UI"/>
              </a:rPr>
              <a:t> com base </a:t>
            </a:r>
            <a:r>
              <a:rPr lang="en-US" sz="1000" dirty="0" err="1">
                <a:solidFill>
                  <a:srgbClr val="000000"/>
                </a:solidFill>
                <a:latin typeface="Arial"/>
                <a:ea typeface="SimSun"/>
                <a:cs typeface="Segoe UI"/>
              </a:rPr>
              <a:t>nos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atributos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subjacentes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Portanto</a:t>
            </a:r>
            <a:r>
              <a:rPr lang="en-US" sz="1000" dirty="0">
                <a:solidFill>
                  <a:srgbClr val="000000"/>
                </a:solidFill>
                <a:latin typeface="Arial"/>
                <a:ea typeface="SimSun"/>
                <a:cs typeface="Segoe UI"/>
              </a:rPr>
              <a:t>, um </a:t>
            </a:r>
            <a:r>
              <a:rPr lang="en-US" sz="1000" dirty="0" err="1">
                <a:solidFill>
                  <a:srgbClr val="000000"/>
                </a:solidFill>
                <a:latin typeface="Arial"/>
                <a:ea typeface="SimSun"/>
                <a:cs typeface="Segoe UI"/>
              </a:rPr>
              <a:t>atributo</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que</a:t>
            </a:r>
            <a:r>
              <a:rPr lang="en-US" sz="1000" dirty="0">
                <a:solidFill>
                  <a:srgbClr val="000000"/>
                </a:solidFill>
                <a:latin typeface="Arial"/>
                <a:ea typeface="SimSun"/>
                <a:cs typeface="Segoe UI"/>
              </a:rPr>
              <a:t> é </a:t>
            </a:r>
            <a:r>
              <a:rPr lang="en-US" sz="1000" dirty="0" err="1">
                <a:solidFill>
                  <a:srgbClr val="000000"/>
                </a:solidFill>
                <a:latin typeface="Arial"/>
                <a:ea typeface="SimSun"/>
                <a:cs typeface="Segoe UI"/>
              </a:rPr>
              <a:t>opcional</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para</a:t>
            </a:r>
            <a:r>
              <a:rPr lang="en-US" sz="1000" dirty="0">
                <a:solidFill>
                  <a:srgbClr val="000000"/>
                </a:solidFill>
                <a:latin typeface="Arial"/>
                <a:ea typeface="SimSun"/>
                <a:cs typeface="Segoe UI"/>
              </a:rPr>
              <a:t> um </a:t>
            </a:r>
            <a:r>
              <a:rPr lang="en-US" sz="1000" dirty="0" err="1">
                <a:solidFill>
                  <a:srgbClr val="000000"/>
                </a:solidFill>
                <a:latin typeface="Arial"/>
                <a:ea typeface="SimSun"/>
                <a:cs typeface="Segoe UI"/>
              </a:rPr>
              <a:t>objeto</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pode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ser</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obrigatório</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para</a:t>
            </a:r>
            <a:r>
              <a:rPr lang="en-US" sz="1000" dirty="0">
                <a:solidFill>
                  <a:srgbClr val="000000"/>
                </a:solidFill>
                <a:latin typeface="Arial"/>
                <a:ea typeface="SimSun"/>
                <a:cs typeface="Segoe UI"/>
              </a:rPr>
              <a:t> outro.</a:t>
            </a:r>
            <a:endParaRPr lang="en-US" sz="1000" dirty="0">
              <a:solidFill>
                <a:prstClr val="black"/>
              </a:solidFill>
              <a:latin typeface="Arial"/>
              <a:ea typeface="SimSun"/>
              <a:cs typeface="Arial"/>
            </a:endParaRPr>
          </a:p>
          <a:p>
            <a:pPr lvl="0">
              <a:lnSpc>
                <a:spcPct val="115000"/>
              </a:lnSpc>
              <a:spcAft>
                <a:spcPts val="1000"/>
              </a:spcAft>
            </a:pPr>
            <a:r>
              <a:rPr lang="en-US" sz="1000" dirty="0" err="1">
                <a:solidFill>
                  <a:prstClr val="black"/>
                </a:solidFill>
                <a:latin typeface="Arial"/>
                <a:ea typeface="SimSun"/>
                <a:cs typeface="Segoe UI"/>
              </a:rPr>
              <a:t>Opcionalmente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você</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pode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demonstrar</a:t>
            </a:r>
            <a:r>
              <a:rPr lang="en-US" sz="1000" dirty="0">
                <a:solidFill>
                  <a:prstClr val="black"/>
                </a:solidFill>
                <a:latin typeface="Arial"/>
                <a:ea typeface="SimSun"/>
                <a:cs typeface="Segoe UI"/>
              </a:rPr>
              <a:t> a </a:t>
            </a:r>
            <a:r>
              <a:rPr lang="en-US" sz="1000" dirty="0" err="1">
                <a:solidFill>
                  <a:prstClr val="black"/>
                </a:solidFill>
                <a:latin typeface="Arial"/>
                <a:ea typeface="SimSun"/>
                <a:cs typeface="Segoe UI"/>
              </a:rPr>
              <a:t>ferramenta</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Gerenciamento</a:t>
            </a:r>
            <a:r>
              <a:rPr lang="en-US" sz="1000" dirty="0">
                <a:solidFill>
                  <a:prstClr val="black"/>
                </a:solidFill>
                <a:latin typeface="Arial"/>
                <a:ea typeface="SimSun"/>
                <a:cs typeface="Segoe UI"/>
              </a:rPr>
              <a:t> do </a:t>
            </a:r>
            <a:r>
              <a:rPr lang="en-US" sz="1000" dirty="0" err="1">
                <a:solidFill>
                  <a:prstClr val="black"/>
                </a:solidFill>
                <a:latin typeface="Arial"/>
                <a:ea typeface="SimSun"/>
                <a:cs typeface="Segoe UI"/>
              </a:rPr>
              <a:t>Esquema</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para</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mostrar</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como</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os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objetos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são</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definidos</a:t>
            </a:r>
            <a:r>
              <a:rPr lang="en-US" sz="1000" dirty="0">
                <a:solidFill>
                  <a:prstClr val="black"/>
                </a:solidFill>
                <a:latin typeface="Arial"/>
                <a:ea typeface="SimSun"/>
                <a:cs typeface="Segoe UI"/>
              </a:rPr>
              <a:t> a </a:t>
            </a:r>
            <a:r>
              <a:rPr lang="en-US" sz="1000" dirty="0" err="1">
                <a:solidFill>
                  <a:prstClr val="black"/>
                </a:solidFill>
                <a:latin typeface="Arial"/>
                <a:ea typeface="SimSun"/>
                <a:cs typeface="Segoe UI"/>
              </a:rPr>
              <a:t>partir</a:t>
            </a:r>
            <a:r>
              <a:rPr lang="en-US" sz="1000" dirty="0">
                <a:solidFill>
                  <a:prstClr val="black"/>
                </a:solidFill>
                <a:latin typeface="Arial"/>
                <a:ea typeface="SimSun"/>
                <a:cs typeface="Segoe UI"/>
              </a:rPr>
              <a:t> de </a:t>
            </a:r>
            <a:r>
              <a:rPr lang="en-US" sz="1000" dirty="0" err="1">
                <a:solidFill>
                  <a:prstClr val="black"/>
                </a:solidFill>
                <a:latin typeface="Arial"/>
                <a:ea typeface="SimSun"/>
                <a:cs typeface="Segoe UI"/>
              </a:rPr>
              <a:t>atributos</a:t>
            </a:r>
            <a:r>
              <a:rPr lang="en-US" sz="1000" dirty="0">
                <a:solidFill>
                  <a:prstClr val="black"/>
                </a:solidFill>
                <a:latin typeface="Arial"/>
                <a:ea typeface="SimSun"/>
                <a:cs typeface="Segoe UI"/>
              </a:rPr>
              <a:t>. </a:t>
            </a:r>
            <a:endParaRPr lang="en-US" sz="1000" dirty="0">
              <a:solidFill>
                <a:prstClr val="black"/>
              </a:solidFill>
              <a:latin typeface="Arial"/>
              <a:ea typeface="SimSun"/>
              <a:cs typeface="Arial"/>
            </a:endParaRPr>
          </a:p>
          <a:p>
            <a:pPr lvl="0">
              <a:lnSpc>
                <a:spcPct val="115000"/>
              </a:lnSpc>
              <a:spcAft>
                <a:spcPts val="1000"/>
              </a:spcAft>
            </a:pPr>
            <a:r>
              <a:rPr lang="en-US" sz="1000" dirty="0" err="1">
                <a:solidFill>
                  <a:prstClr val="black"/>
                </a:solidFill>
                <a:latin typeface="Arial"/>
                <a:ea typeface="SimSun"/>
                <a:cs typeface="Segoe UI"/>
              </a:rPr>
              <a:t>Você</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também</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pode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mostrar</a:t>
            </a:r>
            <a:r>
              <a:rPr lang="en-US" sz="1000" dirty="0">
                <a:solidFill>
                  <a:prstClr val="black"/>
                </a:solidFill>
                <a:latin typeface="Arial"/>
                <a:ea typeface="SimSun"/>
                <a:cs typeface="Segoe UI"/>
              </a:rPr>
              <a:t> a </a:t>
            </a:r>
            <a:r>
              <a:rPr lang="en-US" sz="1000" dirty="0" err="1">
                <a:solidFill>
                  <a:prstClr val="black"/>
                </a:solidFill>
                <a:latin typeface="Arial"/>
                <a:ea typeface="SimSun"/>
                <a:cs typeface="Segoe UI"/>
              </a:rPr>
              <a:t>hierarquia</a:t>
            </a:r>
            <a:r>
              <a:rPr lang="en-US" sz="1000" dirty="0">
                <a:solidFill>
                  <a:prstClr val="black"/>
                </a:solidFill>
                <a:latin typeface="Arial"/>
                <a:ea typeface="SimSun"/>
                <a:cs typeface="Segoe UI"/>
              </a:rPr>
              <a:t> de </a:t>
            </a:r>
            <a:r>
              <a:rPr lang="en-US" sz="1000" dirty="0" err="1">
                <a:solidFill>
                  <a:prstClr val="black"/>
                </a:solidFill>
                <a:latin typeface="Arial"/>
                <a:ea typeface="SimSun"/>
                <a:cs typeface="Segoe UI"/>
              </a:rPr>
              <a:t>objetos</a:t>
            </a:r>
            <a:r>
              <a:rPr lang="en-US" sz="1000" dirty="0">
                <a:solidFill>
                  <a:prstClr val="black"/>
                </a:solidFill>
                <a:latin typeface="Arial"/>
                <a:ea typeface="SimSun"/>
                <a:cs typeface="Segoe UI"/>
              </a:rPr>
              <a:t> e </a:t>
            </a:r>
            <a:r>
              <a:rPr lang="en-US" sz="1000" dirty="0" err="1">
                <a:solidFill>
                  <a:prstClr val="black"/>
                </a:solidFill>
                <a:latin typeface="Arial"/>
                <a:ea typeface="SimSun"/>
                <a:cs typeface="Segoe UI"/>
              </a:rPr>
              <a:t>os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atributos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herdados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Por</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exemplo</a:t>
            </a:r>
            <a:r>
              <a:rPr lang="en-US" sz="1000" dirty="0">
                <a:solidFill>
                  <a:prstClr val="black"/>
                </a:solidFill>
                <a:latin typeface="Arial"/>
                <a:ea typeface="SimSun"/>
                <a:cs typeface="Segoe UI"/>
              </a:rPr>
              <a:t>, </a:t>
            </a:r>
            <a:r>
              <a:rPr lang="en-US" sz="1000" dirty="0">
                <a:solidFill>
                  <a:prstClr val="black"/>
                </a:solidFill>
                <a:latin typeface="Arial"/>
                <a:ea typeface="SimSun"/>
                <a:cs typeface="Arial"/>
              </a:rPr>
              <a:t>o </a:t>
            </a:r>
            <a:r>
              <a:rPr lang="en-US" sz="1000" dirty="0" err="1">
                <a:solidFill>
                  <a:prstClr val="black"/>
                </a:solidFill>
                <a:latin typeface="Arial"/>
                <a:ea typeface="SimSun"/>
                <a:cs typeface="Arial"/>
              </a:rPr>
              <a:t>objeto</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pai</a:t>
            </a:r>
            <a:r>
              <a:rPr lang="en-US" sz="1000" dirty="0">
                <a:solidFill>
                  <a:prstClr val="black"/>
                </a:solidFill>
                <a:latin typeface="Arial"/>
                <a:ea typeface="SimSun"/>
                <a:cs typeface="Arial"/>
              </a:rPr>
              <a:t> de </a:t>
            </a:r>
            <a:r>
              <a:rPr lang="en-US" sz="1000" dirty="0" err="1">
                <a:solidFill>
                  <a:prstClr val="black"/>
                </a:solidFill>
                <a:latin typeface="Arial"/>
                <a:ea typeface="SimSun"/>
                <a:cs typeface="Arial"/>
              </a:rPr>
              <a:t>Usuário</a:t>
            </a:r>
            <a:r>
              <a:rPr lang="en-US" sz="1000" dirty="0">
                <a:solidFill>
                  <a:prstClr val="black"/>
                </a:solidFill>
                <a:latin typeface="Arial"/>
                <a:ea typeface="SimSun"/>
                <a:cs typeface="Arial"/>
              </a:rPr>
              <a:t> é Pessoa </a:t>
            </a:r>
            <a:r>
              <a:rPr lang="en-US" sz="1000" dirty="0" err="1">
                <a:solidFill>
                  <a:prstClr val="black"/>
                </a:solidFill>
                <a:latin typeface="Arial"/>
                <a:ea typeface="SimSun"/>
                <a:cs typeface="Arial"/>
              </a:rPr>
              <a:t>Organizacional</a:t>
            </a:r>
            <a:r>
              <a:rPr lang="en-US" sz="1000" dirty="0">
                <a:solidFill>
                  <a:prstClr val="black"/>
                </a:solidFill>
                <a:latin typeface="Arial"/>
                <a:ea typeface="SimSun"/>
                <a:cs typeface="Arial"/>
              </a:rPr>
              <a:t>, o </a:t>
            </a:r>
            <a:r>
              <a:rPr lang="en-US" sz="1000" dirty="0" err="1">
                <a:solidFill>
                  <a:prstClr val="black"/>
                </a:solidFill>
                <a:latin typeface="Arial"/>
                <a:ea typeface="SimSun"/>
                <a:cs typeface="Arial"/>
              </a:rPr>
              <a:t>objeto</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pai</a:t>
            </a:r>
            <a:r>
              <a:rPr lang="en-US" sz="1000" dirty="0">
                <a:solidFill>
                  <a:prstClr val="black"/>
                </a:solidFill>
                <a:latin typeface="Arial"/>
                <a:ea typeface="SimSun"/>
                <a:cs typeface="Arial"/>
              </a:rPr>
              <a:t> de Pessoa </a:t>
            </a:r>
            <a:r>
              <a:rPr lang="en-US" sz="1000" dirty="0" err="1">
                <a:solidFill>
                  <a:prstClr val="black"/>
                </a:solidFill>
                <a:latin typeface="Arial"/>
                <a:ea typeface="SimSun"/>
                <a:cs typeface="Arial"/>
              </a:rPr>
              <a:t>Organizacional</a:t>
            </a:r>
            <a:r>
              <a:rPr lang="en-US" sz="1000" dirty="0">
                <a:solidFill>
                  <a:prstClr val="black"/>
                </a:solidFill>
                <a:latin typeface="Arial"/>
                <a:ea typeface="SimSun"/>
                <a:cs typeface="Arial"/>
              </a:rPr>
              <a:t> é Pessoa e o </a:t>
            </a:r>
            <a:r>
              <a:rPr lang="en-US" sz="1000" dirty="0" err="1">
                <a:solidFill>
                  <a:prstClr val="black"/>
                </a:solidFill>
                <a:latin typeface="Arial"/>
                <a:ea typeface="SimSun"/>
                <a:cs typeface="Arial"/>
              </a:rPr>
              <a:t>objeto</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pai</a:t>
            </a:r>
            <a:r>
              <a:rPr lang="en-US" sz="1000" dirty="0">
                <a:solidFill>
                  <a:prstClr val="black"/>
                </a:solidFill>
                <a:latin typeface="Arial"/>
                <a:ea typeface="SimSun"/>
                <a:cs typeface="Arial"/>
              </a:rPr>
              <a:t> de Pessoa é um </a:t>
            </a:r>
            <a:r>
              <a:rPr lang="en-US" sz="1000" dirty="0" err="1">
                <a:solidFill>
                  <a:prstClr val="black"/>
                </a:solidFill>
                <a:latin typeface="Arial"/>
                <a:ea typeface="SimSun"/>
                <a:cs typeface="Arial"/>
              </a:rPr>
              <a:t>objeto</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chamado</a:t>
            </a:r>
            <a:r>
              <a:rPr lang="en-US" sz="1000" dirty="0">
                <a:solidFill>
                  <a:prstClr val="black"/>
                </a:solidFill>
                <a:latin typeface="Arial"/>
                <a:ea typeface="SimSun"/>
                <a:cs typeface="Arial"/>
              </a:rPr>
              <a:t> Superior. </a:t>
            </a:r>
          </a:p>
          <a:p>
            <a:pPr lvl="0">
              <a:lnSpc>
                <a:spcPct val="115000"/>
              </a:lnSpc>
              <a:spcAft>
                <a:spcPts val="1000"/>
              </a:spcAft>
            </a:pPr>
            <a:r>
              <a:rPr lang="en-US" sz="1000" dirty="0" err="1">
                <a:solidFill>
                  <a:prstClr val="black"/>
                </a:solidFill>
                <a:latin typeface="Arial"/>
                <a:ea typeface="SimSun"/>
                <a:cs typeface="Arial"/>
              </a:rPr>
              <a:t>Mostre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para</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os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alunos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que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os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atributos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são</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definidos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em</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cada</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nível</a:t>
            </a:r>
            <a:r>
              <a:rPr lang="en-US" sz="1000" dirty="0">
                <a:solidFill>
                  <a:prstClr val="black"/>
                </a:solidFill>
                <a:latin typeface="Arial"/>
                <a:ea typeface="SimSun"/>
                <a:cs typeface="Arial"/>
              </a:rPr>
              <a:t> da </a:t>
            </a:r>
            <a:r>
              <a:rPr lang="en-US" sz="1000" dirty="0" err="1">
                <a:solidFill>
                  <a:prstClr val="black"/>
                </a:solidFill>
                <a:latin typeface="Arial"/>
                <a:ea typeface="SimSun"/>
                <a:cs typeface="Arial"/>
              </a:rPr>
              <a:t>hierarquia</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portanto</a:t>
            </a:r>
            <a:r>
              <a:rPr lang="en-US" sz="1000" dirty="0">
                <a:solidFill>
                  <a:prstClr val="black"/>
                </a:solidFill>
                <a:latin typeface="Arial"/>
                <a:ea typeface="SimSun"/>
                <a:cs typeface="Arial"/>
              </a:rPr>
              <a:t> o </a:t>
            </a:r>
            <a:r>
              <a:rPr lang="en-US" sz="1000" dirty="0" err="1">
                <a:solidFill>
                  <a:prstClr val="black"/>
                </a:solidFill>
                <a:latin typeface="Arial"/>
                <a:ea typeface="SimSun"/>
                <a:cs typeface="Arial"/>
              </a:rPr>
              <a:t>objeto</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Usuário</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contém</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todos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os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atributos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que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são</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definidos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na</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classe</a:t>
            </a:r>
            <a:r>
              <a:rPr lang="en-US" sz="1000" dirty="0">
                <a:solidFill>
                  <a:prstClr val="black"/>
                </a:solidFill>
                <a:latin typeface="Arial"/>
                <a:ea typeface="SimSun"/>
                <a:cs typeface="Arial"/>
              </a:rPr>
              <a:t> User e </a:t>
            </a:r>
            <a:r>
              <a:rPr lang="en-US" sz="1000" dirty="0" err="1">
                <a:solidFill>
                  <a:prstClr val="black"/>
                </a:solidFill>
                <a:latin typeface="Arial"/>
                <a:ea typeface="SimSun"/>
                <a:cs typeface="Arial"/>
              </a:rPr>
              <a:t>todos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os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atributos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definidos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mais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acima</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na</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hierarquia</a:t>
            </a:r>
            <a:r>
              <a:rPr lang="en-US" sz="1000" dirty="0">
                <a:solidFill>
                  <a:prstClr val="black"/>
                </a:solidFill>
                <a:latin typeface="Arial"/>
                <a:ea typeface="SimSun"/>
                <a:cs typeface="Arial"/>
              </a:rPr>
              <a:t> de </a:t>
            </a:r>
            <a:r>
              <a:rPr lang="en-US" sz="1000" dirty="0" err="1">
                <a:solidFill>
                  <a:prstClr val="black"/>
                </a:solidFill>
                <a:latin typeface="Arial"/>
                <a:ea typeface="SimSun"/>
                <a:cs typeface="Arial"/>
              </a:rPr>
              <a:t>objetos</a:t>
            </a:r>
            <a:r>
              <a:rPr lang="en-US" sz="1000" dirty="0">
                <a:solidFill>
                  <a:prstClr val="black"/>
                </a:solidFill>
                <a:latin typeface="Arial"/>
                <a:ea typeface="SimSun"/>
                <a:cs typeface="Arial"/>
              </a:rPr>
              <a:t> (Pessoa </a:t>
            </a:r>
            <a:r>
              <a:rPr lang="en-US" sz="1000" dirty="0" err="1">
                <a:solidFill>
                  <a:prstClr val="black"/>
                </a:solidFill>
                <a:latin typeface="Arial"/>
                <a:ea typeface="SimSun"/>
                <a:cs typeface="Arial"/>
              </a:rPr>
              <a:t>Organizacional</a:t>
            </a:r>
            <a:r>
              <a:rPr lang="en-US" sz="1000" dirty="0">
                <a:solidFill>
                  <a:prstClr val="black"/>
                </a:solidFill>
                <a:latin typeface="Arial"/>
                <a:ea typeface="SimSun"/>
                <a:cs typeface="Arial"/>
              </a:rPr>
              <a:t>, Pessoa, Superior).</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07AC4A83-A8DB-43D0-89BE-F3A65912DA65}" type="slidenum">
              <a:rPr lang="en-US" smtClean="0"/>
              <a:t>10</a:t>
            </a:fld>
            <a:endParaRPr lang="en-US"/>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24410B</a:t>
            </a:r>
          </a:p>
        </p:txBody>
      </p:sp>
      <p:sp>
        <p:nvSpPr>
          <p:cNvPr id="9"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200" b="1">
                <a:solidFill>
                  <a:srgbClr val="336699"/>
                </a:solidFill>
                <a:latin typeface="Arial"/>
              </a:rPr>
              <a:t>2: Introdução aos Serviços de Domínio do Active Directory</a:t>
            </a:r>
            <a:endParaRPr lang="en-US" sz="1200" b="1">
              <a:solidFill>
                <a:srgbClr val="336699"/>
              </a:solidFill>
              <a:latin typeface="Arial"/>
            </a:endParaRPr>
          </a:p>
        </p:txBody>
      </p:sp>
      <p:graphicFrame>
        <p:nvGraphicFramePr>
          <p:cNvPr id="10" name="Table 7"/>
          <p:cNvGraphicFramePr>
            <a:graphicFrameLocks noGrp="1"/>
          </p:cNvGraphicFramePr>
          <p:nvPr>
            <p:extLst>
              <p:ext uri="{D42A27DB-BD31-4B8C-83A1-F6EECF244321}">
                <p14:modId xmlns:p14="http://schemas.microsoft.com/office/powerpoint/2010/main" val="2877974059"/>
              </p:ext>
            </p:extLst>
          </p:nvPr>
        </p:nvGraphicFramePr>
        <p:xfrm>
          <a:off x="381000" y="3581400"/>
          <a:ext cx="5848350" cy="1905001"/>
        </p:xfrm>
        <a:graphic>
          <a:graphicData uri="http://schemas.openxmlformats.org/drawingml/2006/table">
            <a:tbl>
              <a:tblPr firstRow="1" firstCol="1" bandRow="1">
                <a:tableStyleId>{5940675A-B579-460E-94D1-54222C63F5DA}</a:tableStyleId>
              </a:tblPr>
              <a:tblGrid>
                <a:gridCol w="1949450">
                  <a:extLst>
                    <a:ext uri="{9D8B030D-6E8A-4147-A177-3AD203B41FA5}">
                      <a16:colId xmlns:a16="http://schemas.microsoft.com/office/drawing/2014/main" val="20000"/>
                    </a:ext>
                  </a:extLst>
                </a:gridCol>
                <a:gridCol w="1949450">
                  <a:extLst>
                    <a:ext uri="{9D8B030D-6E8A-4147-A177-3AD203B41FA5}">
                      <a16:colId xmlns:a16="http://schemas.microsoft.com/office/drawing/2014/main" val="20001"/>
                    </a:ext>
                  </a:extLst>
                </a:gridCol>
                <a:gridCol w="1949450">
                  <a:extLst>
                    <a:ext uri="{9D8B030D-6E8A-4147-A177-3AD203B41FA5}">
                      <a16:colId xmlns:a16="http://schemas.microsoft.com/office/drawing/2014/main" val="20002"/>
                    </a:ext>
                  </a:extLst>
                </a:gridCol>
              </a:tblGrid>
              <a:tr h="373417">
                <a:tc>
                  <a:txBody>
                    <a:bodyPr/>
                    <a:lstStyle/>
                    <a:p>
                      <a:pPr marL="0" marR="0">
                        <a:lnSpc>
                          <a:spcPct val="115000"/>
                        </a:lnSpc>
                        <a:spcBef>
                          <a:spcPts val="0"/>
                        </a:spcBef>
                        <a:spcAft>
                          <a:spcPts val="0"/>
                        </a:spcAft>
                      </a:pPr>
                      <a:r>
                        <a:rPr lang="en-US" sz="1000" b="1">
                          <a:solidFill>
                            <a:srgbClr val="000000"/>
                          </a:solidFill>
                          <a:latin typeface="Arial"/>
                          <a:ea typeface="SimSun"/>
                          <a:cs typeface="Segoe UI"/>
                        </a:rPr>
                        <a:t>Hambúrger</a:t>
                      </a:r>
                      <a:endParaRPr lang="en-CA" sz="1000" b="1" dirty="0">
                        <a:effectLst/>
                        <a:latin typeface="Arial" pitchFamily="34" charset="0"/>
                        <a:ea typeface="Times New Roman"/>
                        <a:cs typeface="Arial" pitchFamily="34" charset="0"/>
                      </a:endParaRPr>
                    </a:p>
                  </a:txBody>
                  <a:tcPr marL="68580" marR="68580" marT="0" marB="0" anchor="ctr"/>
                </a:tc>
                <a:tc>
                  <a:txBody>
                    <a:bodyPr/>
                    <a:lstStyle/>
                    <a:p>
                      <a:pPr marL="0" marR="0">
                        <a:lnSpc>
                          <a:spcPct val="115000"/>
                        </a:lnSpc>
                        <a:spcBef>
                          <a:spcPts val="0"/>
                        </a:spcBef>
                        <a:spcAft>
                          <a:spcPts val="0"/>
                        </a:spcAft>
                      </a:pPr>
                      <a:r>
                        <a:rPr lang="en-US" sz="1000" b="1">
                          <a:solidFill>
                            <a:srgbClr val="000000"/>
                          </a:solidFill>
                          <a:latin typeface="Arial"/>
                          <a:ea typeface="SimSun"/>
                          <a:cs typeface="Segoe UI"/>
                        </a:rPr>
                        <a:t>Cheeseburger</a:t>
                      </a:r>
                      <a:endParaRPr lang="en-CA" sz="1000" b="1" dirty="0">
                        <a:effectLst/>
                        <a:latin typeface="Arial" pitchFamily="34" charset="0"/>
                        <a:ea typeface="Times New Roman"/>
                        <a:cs typeface="Arial" pitchFamily="34" charset="0"/>
                      </a:endParaRPr>
                    </a:p>
                  </a:txBody>
                  <a:tcPr marL="68580" marR="68580" marT="0" marB="0" anchor="ctr"/>
                </a:tc>
                <a:tc>
                  <a:txBody>
                    <a:bodyPr/>
                    <a:lstStyle/>
                    <a:p>
                      <a:pPr marL="0" marR="0">
                        <a:lnSpc>
                          <a:spcPct val="115000"/>
                        </a:lnSpc>
                        <a:spcBef>
                          <a:spcPts val="0"/>
                        </a:spcBef>
                        <a:spcAft>
                          <a:spcPts val="0"/>
                        </a:spcAft>
                      </a:pPr>
                      <a:r>
                        <a:rPr lang="en-US" sz="1000" b="1">
                          <a:solidFill>
                            <a:srgbClr val="000000"/>
                          </a:solidFill>
                          <a:latin typeface="Arial"/>
                          <a:ea typeface="SimSun"/>
                          <a:cs typeface="Segoe UI"/>
                        </a:rPr>
                        <a:t>Atributos</a:t>
                      </a:r>
                      <a:endParaRPr lang="en-CA" sz="1000" b="1" dirty="0">
                        <a:effectLst/>
                        <a:latin typeface="Arial" pitchFamily="34" charset="0"/>
                        <a:ea typeface="Times New Roman"/>
                        <a:cs typeface="Arial" pitchFamily="34" charset="0"/>
                      </a:endParaRPr>
                    </a:p>
                  </a:txBody>
                  <a:tcPr marL="68580" marR="68580" marT="0" marB="0" anchor="ctr"/>
                </a:tc>
                <a:extLst>
                  <a:ext uri="{0D108BD9-81ED-4DB2-BD59-A6C34878D82A}">
                    <a16:rowId xmlns:a16="http://schemas.microsoft.com/office/drawing/2014/main" val="10000"/>
                  </a:ext>
                </a:extLst>
              </a:tr>
              <a:tr h="191448">
                <a:tc>
                  <a:txBody>
                    <a:bodyPr/>
                    <a:lstStyle/>
                    <a:p>
                      <a:pPr marL="0" marR="0">
                        <a:lnSpc>
                          <a:spcPct val="115000"/>
                        </a:lnSpc>
                        <a:spcBef>
                          <a:spcPts val="0"/>
                        </a:spcBef>
                        <a:spcAft>
                          <a:spcPts val="0"/>
                        </a:spcAft>
                      </a:pPr>
                      <a:r>
                        <a:rPr lang="en-US" sz="1000">
                          <a:solidFill>
                            <a:srgbClr val="000000"/>
                          </a:solidFill>
                          <a:latin typeface="Arial"/>
                          <a:ea typeface="SimSun"/>
                          <a:cs typeface="Segoe UI"/>
                        </a:rPr>
                        <a:t>Carne</a:t>
                      </a:r>
                      <a:endParaRPr lang="en-CA" sz="1000" dirty="0">
                        <a:effectLst/>
                        <a:latin typeface="Arial" pitchFamily="34" charset="0"/>
                        <a:ea typeface="Times New Roman"/>
                        <a:cs typeface="Arial" pitchFamily="34" charset="0"/>
                      </a:endParaRPr>
                    </a:p>
                  </a:txBody>
                  <a:tcPr marL="68580" marR="68580" marT="0" marB="0"/>
                </a:tc>
                <a:tc>
                  <a:txBody>
                    <a:bodyPr/>
                    <a:lstStyle/>
                    <a:p>
                      <a:pPr marL="0" marR="0">
                        <a:lnSpc>
                          <a:spcPct val="115000"/>
                        </a:lnSpc>
                        <a:spcBef>
                          <a:spcPts val="0"/>
                        </a:spcBef>
                        <a:spcAft>
                          <a:spcPts val="0"/>
                        </a:spcAft>
                      </a:pPr>
                      <a:r>
                        <a:rPr lang="en-US" sz="1000">
                          <a:solidFill>
                            <a:srgbClr val="000000"/>
                          </a:solidFill>
                          <a:latin typeface="Arial"/>
                          <a:ea typeface="SimSun"/>
                          <a:cs typeface="Segoe UI"/>
                        </a:rPr>
                        <a:t>Carne</a:t>
                      </a:r>
                      <a:endParaRPr lang="en-CA" sz="1000" dirty="0">
                        <a:effectLst/>
                        <a:latin typeface="Arial" pitchFamily="34" charset="0"/>
                        <a:ea typeface="Times New Roman"/>
                        <a:cs typeface="Arial" pitchFamily="34" charset="0"/>
                      </a:endParaRPr>
                    </a:p>
                  </a:txBody>
                  <a:tcPr marL="68580" marR="68580" marT="0" marB="0"/>
                </a:tc>
                <a:tc>
                  <a:txBody>
                    <a:bodyPr/>
                    <a:lstStyle/>
                    <a:p>
                      <a:pPr marL="0" marR="0">
                        <a:lnSpc>
                          <a:spcPct val="115000"/>
                        </a:lnSpc>
                        <a:spcBef>
                          <a:spcPts val="0"/>
                        </a:spcBef>
                        <a:spcAft>
                          <a:spcPts val="0"/>
                        </a:spcAft>
                      </a:pPr>
                      <a:r>
                        <a:rPr lang="en-US" sz="1000">
                          <a:solidFill>
                            <a:srgbClr val="000000"/>
                          </a:solidFill>
                          <a:latin typeface="Arial"/>
                          <a:ea typeface="SimSun"/>
                          <a:cs typeface="Segoe UI"/>
                        </a:rPr>
                        <a:t>Obrigatório</a:t>
                      </a:r>
                      <a:endParaRPr lang="en-CA" sz="1000" dirty="0">
                        <a:effectLst/>
                        <a:latin typeface="Arial" pitchFamily="34" charset="0"/>
                        <a:ea typeface="Times New Roman"/>
                        <a:cs typeface="Arial" pitchFamily="34" charset="0"/>
                      </a:endParaRPr>
                    </a:p>
                  </a:txBody>
                  <a:tcPr marL="68580" marR="68580" marT="0" marB="0"/>
                </a:tc>
                <a:extLst>
                  <a:ext uri="{0D108BD9-81ED-4DB2-BD59-A6C34878D82A}">
                    <a16:rowId xmlns:a16="http://schemas.microsoft.com/office/drawing/2014/main" val="10001"/>
                  </a:ext>
                </a:extLst>
              </a:tr>
              <a:tr h="191448">
                <a:tc>
                  <a:txBody>
                    <a:bodyPr/>
                    <a:lstStyle/>
                    <a:p>
                      <a:pPr marL="0" marR="0">
                        <a:lnSpc>
                          <a:spcPct val="115000"/>
                        </a:lnSpc>
                        <a:spcBef>
                          <a:spcPts val="0"/>
                        </a:spcBef>
                        <a:spcAft>
                          <a:spcPts val="0"/>
                        </a:spcAft>
                      </a:pPr>
                      <a:r>
                        <a:rPr lang="en-US" sz="1000">
                          <a:solidFill>
                            <a:srgbClr val="000000"/>
                          </a:solidFill>
                          <a:latin typeface="Arial"/>
                          <a:ea typeface="SimSun"/>
                          <a:cs typeface="Segoe UI"/>
                        </a:rPr>
                        <a:t>Pão</a:t>
                      </a:r>
                      <a:endParaRPr lang="en-CA" sz="1000" dirty="0">
                        <a:effectLst/>
                        <a:latin typeface="Arial" pitchFamily="34" charset="0"/>
                        <a:ea typeface="Times New Roman"/>
                        <a:cs typeface="Arial" pitchFamily="34" charset="0"/>
                      </a:endParaRPr>
                    </a:p>
                  </a:txBody>
                  <a:tcPr marL="68580" marR="68580" marT="0" marB="0"/>
                </a:tc>
                <a:tc>
                  <a:txBody>
                    <a:bodyPr/>
                    <a:lstStyle/>
                    <a:p>
                      <a:pPr marL="0" marR="0">
                        <a:lnSpc>
                          <a:spcPct val="115000"/>
                        </a:lnSpc>
                        <a:spcBef>
                          <a:spcPts val="0"/>
                        </a:spcBef>
                        <a:spcAft>
                          <a:spcPts val="0"/>
                        </a:spcAft>
                      </a:pPr>
                      <a:r>
                        <a:rPr lang="en-US" sz="1000">
                          <a:solidFill>
                            <a:srgbClr val="000000"/>
                          </a:solidFill>
                          <a:latin typeface="Arial"/>
                          <a:ea typeface="SimSun"/>
                          <a:cs typeface="Segoe UI"/>
                        </a:rPr>
                        <a:t>Pão</a:t>
                      </a:r>
                      <a:endParaRPr lang="en-CA" sz="1000" dirty="0">
                        <a:effectLst/>
                        <a:latin typeface="Arial" pitchFamily="34" charset="0"/>
                        <a:ea typeface="Times New Roman"/>
                        <a:cs typeface="Arial" pitchFamily="34" charset="0"/>
                      </a:endParaRPr>
                    </a:p>
                  </a:txBody>
                  <a:tcPr marL="68580" marR="68580" marT="0" marB="0"/>
                </a:tc>
                <a:tc>
                  <a:txBody>
                    <a:bodyPr/>
                    <a:lstStyle/>
                    <a:p>
                      <a:pPr marL="0" marR="0">
                        <a:lnSpc>
                          <a:spcPct val="115000"/>
                        </a:lnSpc>
                        <a:spcBef>
                          <a:spcPts val="0"/>
                        </a:spcBef>
                        <a:spcAft>
                          <a:spcPts val="0"/>
                        </a:spcAft>
                      </a:pPr>
                      <a:r>
                        <a:rPr lang="en-US" sz="1000">
                          <a:solidFill>
                            <a:srgbClr val="000000"/>
                          </a:solidFill>
                          <a:latin typeface="Arial"/>
                          <a:ea typeface="SimSun"/>
                          <a:cs typeface="Segoe UI"/>
                        </a:rPr>
                        <a:t>Obrigatório</a:t>
                      </a:r>
                      <a:endParaRPr lang="en-CA" sz="1000" dirty="0">
                        <a:effectLst/>
                        <a:latin typeface="Arial" pitchFamily="34" charset="0"/>
                        <a:ea typeface="Times New Roman"/>
                        <a:cs typeface="Arial" pitchFamily="34" charset="0"/>
                      </a:endParaRPr>
                    </a:p>
                  </a:txBody>
                  <a:tcPr marL="68580" marR="68580" marT="0" marB="0"/>
                </a:tc>
                <a:extLst>
                  <a:ext uri="{0D108BD9-81ED-4DB2-BD59-A6C34878D82A}">
                    <a16:rowId xmlns:a16="http://schemas.microsoft.com/office/drawing/2014/main" val="10002"/>
                  </a:ext>
                </a:extLst>
              </a:tr>
              <a:tr h="191448">
                <a:tc>
                  <a:txBody>
                    <a:bodyPr/>
                    <a:lstStyle/>
                    <a:p>
                      <a:pPr marL="0" marR="0">
                        <a:lnSpc>
                          <a:spcPct val="115000"/>
                        </a:lnSpc>
                        <a:spcBef>
                          <a:spcPts val="0"/>
                        </a:spcBef>
                        <a:spcAft>
                          <a:spcPts val="0"/>
                        </a:spcAft>
                      </a:pPr>
                      <a:endParaRPr lang="en-CA" sz="1000" dirty="0">
                        <a:effectLst/>
                        <a:latin typeface="Arial" pitchFamily="34" charset="0"/>
                        <a:ea typeface="Times New Roman"/>
                        <a:cs typeface="Arial" pitchFamily="34" charset="0"/>
                      </a:endParaRPr>
                    </a:p>
                  </a:txBody>
                  <a:tcPr marL="68580" marR="68580" marT="0" marB="0"/>
                </a:tc>
                <a:tc>
                  <a:txBody>
                    <a:bodyPr/>
                    <a:lstStyle/>
                    <a:p>
                      <a:pPr marL="0" marR="0">
                        <a:lnSpc>
                          <a:spcPct val="115000"/>
                        </a:lnSpc>
                        <a:spcBef>
                          <a:spcPts val="0"/>
                        </a:spcBef>
                        <a:spcAft>
                          <a:spcPts val="0"/>
                        </a:spcAft>
                      </a:pPr>
                      <a:r>
                        <a:rPr lang="en-US" sz="1000">
                          <a:solidFill>
                            <a:srgbClr val="000000"/>
                          </a:solidFill>
                          <a:latin typeface="Arial"/>
                          <a:ea typeface="SimSun"/>
                          <a:cs typeface="Segoe UI"/>
                        </a:rPr>
                        <a:t>Queijo</a:t>
                      </a:r>
                      <a:endParaRPr lang="en-CA" sz="1000" dirty="0">
                        <a:effectLst/>
                        <a:latin typeface="Arial" pitchFamily="34" charset="0"/>
                        <a:ea typeface="Times New Roman"/>
                        <a:cs typeface="Arial" pitchFamily="34" charset="0"/>
                      </a:endParaRPr>
                    </a:p>
                  </a:txBody>
                  <a:tcPr marL="68580" marR="68580" marT="0" marB="0"/>
                </a:tc>
                <a:tc>
                  <a:txBody>
                    <a:bodyPr/>
                    <a:lstStyle/>
                    <a:p>
                      <a:pPr marL="0" marR="0">
                        <a:lnSpc>
                          <a:spcPct val="115000"/>
                        </a:lnSpc>
                        <a:spcBef>
                          <a:spcPts val="0"/>
                        </a:spcBef>
                        <a:spcAft>
                          <a:spcPts val="0"/>
                        </a:spcAft>
                      </a:pPr>
                      <a:r>
                        <a:rPr lang="en-US" sz="1000">
                          <a:solidFill>
                            <a:srgbClr val="000000"/>
                          </a:solidFill>
                          <a:latin typeface="Arial"/>
                          <a:ea typeface="SimSun"/>
                          <a:cs typeface="Segoe UI"/>
                        </a:rPr>
                        <a:t>Obrigatório</a:t>
                      </a:r>
                      <a:endParaRPr lang="en-CA" sz="1000" dirty="0">
                        <a:effectLst/>
                        <a:latin typeface="Arial" pitchFamily="34" charset="0"/>
                        <a:ea typeface="Times New Roman"/>
                        <a:cs typeface="Arial" pitchFamily="34" charset="0"/>
                      </a:endParaRPr>
                    </a:p>
                  </a:txBody>
                  <a:tcPr marL="68580" marR="68580" marT="0" marB="0"/>
                </a:tc>
                <a:extLst>
                  <a:ext uri="{0D108BD9-81ED-4DB2-BD59-A6C34878D82A}">
                    <a16:rowId xmlns:a16="http://schemas.microsoft.com/office/drawing/2014/main" val="10003"/>
                  </a:ext>
                </a:extLst>
              </a:tr>
              <a:tr h="191448">
                <a:tc>
                  <a:txBody>
                    <a:bodyPr/>
                    <a:lstStyle/>
                    <a:p>
                      <a:pPr marL="0" marR="0">
                        <a:lnSpc>
                          <a:spcPct val="115000"/>
                        </a:lnSpc>
                        <a:spcBef>
                          <a:spcPts val="0"/>
                        </a:spcBef>
                        <a:spcAft>
                          <a:spcPts val="0"/>
                        </a:spcAft>
                      </a:pPr>
                      <a:r>
                        <a:rPr lang="en-US" sz="1000">
                          <a:solidFill>
                            <a:srgbClr val="000000"/>
                          </a:solidFill>
                          <a:latin typeface="Arial"/>
                          <a:ea typeface="SimSun"/>
                          <a:cs typeface="Segoe UI"/>
                        </a:rPr>
                        <a:t>Cebola</a:t>
                      </a:r>
                      <a:endParaRPr lang="en-CA" sz="1000" dirty="0">
                        <a:effectLst/>
                        <a:latin typeface="Arial" pitchFamily="34" charset="0"/>
                        <a:ea typeface="Times New Roman"/>
                        <a:cs typeface="Arial" pitchFamily="34" charset="0"/>
                      </a:endParaRPr>
                    </a:p>
                  </a:txBody>
                  <a:tcPr marL="68580" marR="68580" marT="0" marB="0"/>
                </a:tc>
                <a:tc>
                  <a:txBody>
                    <a:bodyPr/>
                    <a:lstStyle/>
                    <a:p>
                      <a:pPr marL="0" marR="0">
                        <a:lnSpc>
                          <a:spcPct val="115000"/>
                        </a:lnSpc>
                        <a:spcBef>
                          <a:spcPts val="0"/>
                        </a:spcBef>
                        <a:spcAft>
                          <a:spcPts val="0"/>
                        </a:spcAft>
                      </a:pPr>
                      <a:r>
                        <a:rPr lang="en-US" sz="1000">
                          <a:solidFill>
                            <a:srgbClr val="000000"/>
                          </a:solidFill>
                          <a:latin typeface="Arial"/>
                          <a:ea typeface="SimSun"/>
                          <a:cs typeface="Segoe UI"/>
                        </a:rPr>
                        <a:t>Cebola</a:t>
                      </a:r>
                      <a:endParaRPr lang="en-CA" sz="1000" dirty="0">
                        <a:effectLst/>
                        <a:latin typeface="Arial" pitchFamily="34" charset="0"/>
                        <a:ea typeface="Times New Roman"/>
                        <a:cs typeface="Arial" pitchFamily="34" charset="0"/>
                      </a:endParaRPr>
                    </a:p>
                  </a:txBody>
                  <a:tcPr marL="68580" marR="68580" marT="0" marB="0"/>
                </a:tc>
                <a:tc>
                  <a:txBody>
                    <a:bodyPr/>
                    <a:lstStyle/>
                    <a:p>
                      <a:pPr marL="0" marR="0">
                        <a:lnSpc>
                          <a:spcPct val="115000"/>
                        </a:lnSpc>
                        <a:spcBef>
                          <a:spcPts val="0"/>
                        </a:spcBef>
                        <a:spcAft>
                          <a:spcPts val="0"/>
                        </a:spcAft>
                      </a:pPr>
                      <a:r>
                        <a:rPr lang="en-US" sz="1000">
                          <a:solidFill>
                            <a:srgbClr val="000000"/>
                          </a:solidFill>
                          <a:latin typeface="Arial"/>
                          <a:ea typeface="SimSun"/>
                          <a:cs typeface="Segoe UI"/>
                        </a:rPr>
                        <a:t>Opcional</a:t>
                      </a:r>
                      <a:endParaRPr lang="en-CA" sz="1000" dirty="0">
                        <a:effectLst/>
                        <a:latin typeface="Arial" pitchFamily="34" charset="0"/>
                        <a:ea typeface="Times New Roman"/>
                        <a:cs typeface="Arial" pitchFamily="34" charset="0"/>
                      </a:endParaRPr>
                    </a:p>
                  </a:txBody>
                  <a:tcPr marL="68580" marR="68580" marT="0" marB="0"/>
                </a:tc>
                <a:extLst>
                  <a:ext uri="{0D108BD9-81ED-4DB2-BD59-A6C34878D82A}">
                    <a16:rowId xmlns:a16="http://schemas.microsoft.com/office/drawing/2014/main" val="10004"/>
                  </a:ext>
                </a:extLst>
              </a:tr>
              <a:tr h="191448">
                <a:tc>
                  <a:txBody>
                    <a:bodyPr/>
                    <a:lstStyle/>
                    <a:p>
                      <a:pPr marL="0" marR="0">
                        <a:lnSpc>
                          <a:spcPct val="115000"/>
                        </a:lnSpc>
                        <a:spcBef>
                          <a:spcPts val="0"/>
                        </a:spcBef>
                        <a:spcAft>
                          <a:spcPts val="0"/>
                        </a:spcAft>
                      </a:pPr>
                      <a:r>
                        <a:rPr lang="en-US" sz="1000">
                          <a:solidFill>
                            <a:srgbClr val="000000"/>
                          </a:solidFill>
                          <a:latin typeface="Arial"/>
                          <a:ea typeface="SimSun"/>
                          <a:cs typeface="Segoe UI"/>
                        </a:rPr>
                        <a:t>Picles</a:t>
                      </a:r>
                      <a:endParaRPr lang="en-CA" sz="1000" dirty="0">
                        <a:effectLst/>
                        <a:latin typeface="Arial" pitchFamily="34" charset="0"/>
                        <a:ea typeface="Times New Roman"/>
                        <a:cs typeface="Arial" pitchFamily="34" charset="0"/>
                      </a:endParaRPr>
                    </a:p>
                  </a:txBody>
                  <a:tcPr marL="68580" marR="68580" marT="0" marB="0"/>
                </a:tc>
                <a:tc>
                  <a:txBody>
                    <a:bodyPr/>
                    <a:lstStyle/>
                    <a:p>
                      <a:pPr marL="0" marR="0">
                        <a:lnSpc>
                          <a:spcPct val="115000"/>
                        </a:lnSpc>
                        <a:spcBef>
                          <a:spcPts val="0"/>
                        </a:spcBef>
                        <a:spcAft>
                          <a:spcPts val="0"/>
                        </a:spcAft>
                      </a:pPr>
                      <a:r>
                        <a:rPr lang="en-US" sz="1000">
                          <a:solidFill>
                            <a:srgbClr val="000000"/>
                          </a:solidFill>
                          <a:latin typeface="Arial"/>
                          <a:ea typeface="SimSun"/>
                          <a:cs typeface="Segoe UI"/>
                        </a:rPr>
                        <a:t>Picles</a:t>
                      </a:r>
                      <a:endParaRPr lang="en-CA" sz="1000" dirty="0">
                        <a:effectLst/>
                        <a:latin typeface="Arial" pitchFamily="34" charset="0"/>
                        <a:ea typeface="Times New Roman"/>
                        <a:cs typeface="Arial" pitchFamily="34" charset="0"/>
                      </a:endParaRPr>
                    </a:p>
                  </a:txBody>
                  <a:tcPr marL="68580" marR="68580" marT="0" marB="0"/>
                </a:tc>
                <a:tc>
                  <a:txBody>
                    <a:bodyPr/>
                    <a:lstStyle/>
                    <a:p>
                      <a:pPr marL="0" marR="0">
                        <a:lnSpc>
                          <a:spcPct val="115000"/>
                        </a:lnSpc>
                        <a:spcBef>
                          <a:spcPts val="0"/>
                        </a:spcBef>
                        <a:spcAft>
                          <a:spcPts val="0"/>
                        </a:spcAft>
                      </a:pPr>
                      <a:r>
                        <a:rPr lang="en-US" sz="1000">
                          <a:solidFill>
                            <a:srgbClr val="000000"/>
                          </a:solidFill>
                          <a:latin typeface="Arial"/>
                          <a:ea typeface="SimSun"/>
                          <a:cs typeface="Segoe UI"/>
                        </a:rPr>
                        <a:t>Opcional</a:t>
                      </a:r>
                      <a:endParaRPr lang="en-CA" sz="1000" dirty="0">
                        <a:effectLst/>
                        <a:latin typeface="Arial" pitchFamily="34" charset="0"/>
                        <a:ea typeface="Times New Roman"/>
                        <a:cs typeface="Arial" pitchFamily="34" charset="0"/>
                      </a:endParaRPr>
                    </a:p>
                  </a:txBody>
                  <a:tcPr marL="68580" marR="68580" marT="0" marB="0"/>
                </a:tc>
                <a:extLst>
                  <a:ext uri="{0D108BD9-81ED-4DB2-BD59-A6C34878D82A}">
                    <a16:rowId xmlns:a16="http://schemas.microsoft.com/office/drawing/2014/main" val="10005"/>
                  </a:ext>
                </a:extLst>
              </a:tr>
              <a:tr h="191448">
                <a:tc>
                  <a:txBody>
                    <a:bodyPr/>
                    <a:lstStyle/>
                    <a:p>
                      <a:pPr marL="0" marR="0">
                        <a:lnSpc>
                          <a:spcPct val="115000"/>
                        </a:lnSpc>
                        <a:spcBef>
                          <a:spcPts val="0"/>
                        </a:spcBef>
                        <a:spcAft>
                          <a:spcPts val="0"/>
                        </a:spcAft>
                      </a:pPr>
                      <a:r>
                        <a:rPr lang="en-US" sz="1000">
                          <a:solidFill>
                            <a:srgbClr val="000000"/>
                          </a:solidFill>
                          <a:latin typeface="Arial"/>
                          <a:ea typeface="SimSun"/>
                          <a:cs typeface="Segoe UI"/>
                        </a:rPr>
                        <a:t>Alface</a:t>
                      </a:r>
                      <a:endParaRPr lang="en-CA" sz="1000" dirty="0">
                        <a:effectLst/>
                        <a:latin typeface="Arial" pitchFamily="34" charset="0"/>
                        <a:ea typeface="Times New Roman"/>
                        <a:cs typeface="Arial" pitchFamily="34" charset="0"/>
                      </a:endParaRPr>
                    </a:p>
                  </a:txBody>
                  <a:tcPr marL="68580" marR="68580" marT="0" marB="0"/>
                </a:tc>
                <a:tc>
                  <a:txBody>
                    <a:bodyPr/>
                    <a:lstStyle/>
                    <a:p>
                      <a:pPr marL="0" marR="0">
                        <a:lnSpc>
                          <a:spcPct val="115000"/>
                        </a:lnSpc>
                        <a:spcBef>
                          <a:spcPts val="0"/>
                        </a:spcBef>
                        <a:spcAft>
                          <a:spcPts val="0"/>
                        </a:spcAft>
                      </a:pPr>
                      <a:r>
                        <a:rPr lang="en-US" sz="1000">
                          <a:solidFill>
                            <a:srgbClr val="000000"/>
                          </a:solidFill>
                          <a:latin typeface="Arial"/>
                          <a:ea typeface="SimSun"/>
                          <a:cs typeface="Segoe UI"/>
                        </a:rPr>
                        <a:t>Bacon</a:t>
                      </a:r>
                      <a:endParaRPr lang="en-CA" sz="1000" dirty="0">
                        <a:effectLst/>
                        <a:latin typeface="Arial" pitchFamily="34" charset="0"/>
                        <a:ea typeface="Times New Roman"/>
                        <a:cs typeface="Arial" pitchFamily="34" charset="0"/>
                      </a:endParaRPr>
                    </a:p>
                  </a:txBody>
                  <a:tcPr marL="68580" marR="68580" marT="0" marB="0"/>
                </a:tc>
                <a:tc>
                  <a:txBody>
                    <a:bodyPr/>
                    <a:lstStyle/>
                    <a:p>
                      <a:pPr marL="0" marR="0">
                        <a:lnSpc>
                          <a:spcPct val="115000"/>
                        </a:lnSpc>
                        <a:spcBef>
                          <a:spcPts val="0"/>
                        </a:spcBef>
                        <a:spcAft>
                          <a:spcPts val="0"/>
                        </a:spcAft>
                      </a:pPr>
                      <a:r>
                        <a:rPr lang="en-US" sz="1000">
                          <a:solidFill>
                            <a:srgbClr val="000000"/>
                          </a:solidFill>
                          <a:latin typeface="Arial"/>
                          <a:ea typeface="SimSun"/>
                          <a:cs typeface="Segoe UI"/>
                        </a:rPr>
                        <a:t>Opcional</a:t>
                      </a:r>
                      <a:endParaRPr lang="en-CA" sz="1000" dirty="0">
                        <a:effectLst/>
                        <a:latin typeface="Arial" pitchFamily="34" charset="0"/>
                        <a:ea typeface="Times New Roman"/>
                        <a:cs typeface="Arial" pitchFamily="34" charset="0"/>
                      </a:endParaRPr>
                    </a:p>
                  </a:txBody>
                  <a:tcPr marL="68580" marR="68580" marT="0" marB="0"/>
                </a:tc>
                <a:extLst>
                  <a:ext uri="{0D108BD9-81ED-4DB2-BD59-A6C34878D82A}">
                    <a16:rowId xmlns:a16="http://schemas.microsoft.com/office/drawing/2014/main" val="10006"/>
                  </a:ext>
                </a:extLst>
              </a:tr>
              <a:tr h="191448">
                <a:tc>
                  <a:txBody>
                    <a:bodyPr/>
                    <a:lstStyle/>
                    <a:p>
                      <a:pPr marL="0" marR="0">
                        <a:lnSpc>
                          <a:spcPct val="115000"/>
                        </a:lnSpc>
                        <a:spcBef>
                          <a:spcPts val="0"/>
                        </a:spcBef>
                        <a:spcAft>
                          <a:spcPts val="0"/>
                        </a:spcAft>
                      </a:pPr>
                      <a:r>
                        <a:rPr lang="en-US" sz="1000">
                          <a:solidFill>
                            <a:srgbClr val="000000"/>
                          </a:solidFill>
                          <a:latin typeface="Arial"/>
                          <a:ea typeface="SimSun"/>
                          <a:cs typeface="Segoe UI"/>
                        </a:rPr>
                        <a:t>Queijo</a:t>
                      </a:r>
                      <a:endParaRPr lang="en-CA" sz="1000" dirty="0">
                        <a:effectLst/>
                        <a:latin typeface="Arial" pitchFamily="34" charset="0"/>
                        <a:ea typeface="Times New Roman"/>
                        <a:cs typeface="Arial" pitchFamily="34" charset="0"/>
                      </a:endParaRPr>
                    </a:p>
                  </a:txBody>
                  <a:tcPr marL="68580" marR="68580" marT="0" marB="0"/>
                </a:tc>
                <a:tc>
                  <a:txBody>
                    <a:bodyPr/>
                    <a:lstStyle/>
                    <a:p>
                      <a:pPr marL="0" marR="0">
                        <a:lnSpc>
                          <a:spcPct val="115000"/>
                        </a:lnSpc>
                        <a:spcBef>
                          <a:spcPts val="0"/>
                        </a:spcBef>
                        <a:spcAft>
                          <a:spcPts val="0"/>
                        </a:spcAft>
                      </a:pPr>
                      <a:r>
                        <a:rPr lang="en-US" sz="1000">
                          <a:solidFill>
                            <a:srgbClr val="000000"/>
                          </a:solidFill>
                          <a:latin typeface="Arial"/>
                          <a:ea typeface="SimSun"/>
                          <a:cs typeface="Segoe UI"/>
                        </a:rPr>
                        <a:t>Ketchup</a:t>
                      </a:r>
                      <a:endParaRPr lang="en-CA" sz="1000" dirty="0">
                        <a:effectLst/>
                        <a:latin typeface="Arial" pitchFamily="34" charset="0"/>
                        <a:ea typeface="Times New Roman"/>
                        <a:cs typeface="Arial" pitchFamily="34" charset="0"/>
                      </a:endParaRPr>
                    </a:p>
                  </a:txBody>
                  <a:tcPr marL="68580" marR="68580" marT="0" marB="0"/>
                </a:tc>
                <a:tc>
                  <a:txBody>
                    <a:bodyPr/>
                    <a:lstStyle/>
                    <a:p>
                      <a:pPr marL="0" marR="0">
                        <a:lnSpc>
                          <a:spcPct val="115000"/>
                        </a:lnSpc>
                        <a:spcBef>
                          <a:spcPts val="0"/>
                        </a:spcBef>
                        <a:spcAft>
                          <a:spcPts val="0"/>
                        </a:spcAft>
                      </a:pPr>
                      <a:r>
                        <a:rPr lang="en-US" sz="1000">
                          <a:solidFill>
                            <a:srgbClr val="000000"/>
                          </a:solidFill>
                          <a:latin typeface="Arial"/>
                          <a:ea typeface="SimSun"/>
                          <a:cs typeface="Segoe UI"/>
                        </a:rPr>
                        <a:t>Opcional</a:t>
                      </a:r>
                      <a:endParaRPr lang="en-CA" sz="1000" dirty="0">
                        <a:effectLst/>
                        <a:latin typeface="Arial" pitchFamily="34" charset="0"/>
                        <a:ea typeface="Times New Roman"/>
                        <a:cs typeface="Arial" pitchFamily="34" charset="0"/>
                      </a:endParaRPr>
                    </a:p>
                  </a:txBody>
                  <a:tcPr marL="68580" marR="68580" marT="0" marB="0"/>
                </a:tc>
                <a:extLst>
                  <a:ext uri="{0D108BD9-81ED-4DB2-BD59-A6C34878D82A}">
                    <a16:rowId xmlns:a16="http://schemas.microsoft.com/office/drawing/2014/main" val="10007"/>
                  </a:ext>
                </a:extLst>
              </a:tr>
              <a:tr h="191448">
                <a:tc>
                  <a:txBody>
                    <a:bodyPr/>
                    <a:lstStyle/>
                    <a:p>
                      <a:pPr marL="0" marR="0">
                        <a:lnSpc>
                          <a:spcPct val="115000"/>
                        </a:lnSpc>
                        <a:spcBef>
                          <a:spcPts val="0"/>
                        </a:spcBef>
                        <a:spcAft>
                          <a:spcPts val="0"/>
                        </a:spcAft>
                      </a:pPr>
                      <a:r>
                        <a:rPr lang="en-US" sz="1000">
                          <a:solidFill>
                            <a:srgbClr val="000000"/>
                          </a:solidFill>
                          <a:latin typeface="Arial"/>
                          <a:ea typeface="SimSun"/>
                          <a:cs typeface="Segoe UI"/>
                        </a:rPr>
                        <a:t>Bacon</a:t>
                      </a:r>
                      <a:endParaRPr lang="en-CA" sz="1000" dirty="0">
                        <a:effectLst/>
                        <a:latin typeface="Arial" pitchFamily="34" charset="0"/>
                        <a:ea typeface="Times New Roman"/>
                        <a:cs typeface="Arial" pitchFamily="34" charset="0"/>
                      </a:endParaRPr>
                    </a:p>
                  </a:txBody>
                  <a:tcPr marL="68580" marR="68580" marT="0" marB="0"/>
                </a:tc>
                <a:tc>
                  <a:txBody>
                    <a:bodyPr/>
                    <a:lstStyle/>
                    <a:p>
                      <a:pPr marL="0" marR="0">
                        <a:lnSpc>
                          <a:spcPct val="115000"/>
                        </a:lnSpc>
                        <a:spcBef>
                          <a:spcPts val="0"/>
                        </a:spcBef>
                        <a:spcAft>
                          <a:spcPts val="0"/>
                        </a:spcAft>
                      </a:pPr>
                      <a:r>
                        <a:rPr lang="en-US" sz="1000">
                          <a:solidFill>
                            <a:srgbClr val="000000"/>
                          </a:solidFill>
                          <a:latin typeface="Arial"/>
                          <a:ea typeface="SimSun"/>
                          <a:cs typeface="Segoe UI"/>
                        </a:rPr>
                        <a:t>Alface</a:t>
                      </a:r>
                      <a:endParaRPr lang="en-CA" sz="1000" dirty="0">
                        <a:effectLst/>
                        <a:latin typeface="Arial" pitchFamily="34" charset="0"/>
                        <a:ea typeface="Times New Roman"/>
                        <a:cs typeface="Arial" pitchFamily="34" charset="0"/>
                      </a:endParaRPr>
                    </a:p>
                  </a:txBody>
                  <a:tcPr marL="68580" marR="68580" marT="0" marB="0"/>
                </a:tc>
                <a:tc>
                  <a:txBody>
                    <a:bodyPr/>
                    <a:lstStyle/>
                    <a:p>
                      <a:pPr marL="0" marR="0">
                        <a:lnSpc>
                          <a:spcPct val="115000"/>
                        </a:lnSpc>
                        <a:spcBef>
                          <a:spcPts val="0"/>
                        </a:spcBef>
                        <a:spcAft>
                          <a:spcPts val="0"/>
                        </a:spcAft>
                      </a:pPr>
                      <a:r>
                        <a:rPr lang="en-US" sz="1000">
                          <a:solidFill>
                            <a:srgbClr val="000000"/>
                          </a:solidFill>
                          <a:latin typeface="Arial"/>
                          <a:ea typeface="SimSun"/>
                          <a:cs typeface="Segoe UI"/>
                        </a:rPr>
                        <a:t>Opcional</a:t>
                      </a:r>
                      <a:endParaRPr lang="en-CA" sz="1000" dirty="0">
                        <a:effectLst/>
                        <a:latin typeface="Arial" pitchFamily="34" charset="0"/>
                        <a:ea typeface="Times New Roman"/>
                        <a:cs typeface="Arial" pitchFamily="34" charset="0"/>
                      </a:endParaRPr>
                    </a:p>
                  </a:txBody>
                  <a:tcPr marL="68580" marR="68580"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058735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solidFill>
                  <a:srgbClr val="000000"/>
                </a:solidFill>
                <a:latin typeface="Arial"/>
                <a:ea typeface="SimSun"/>
                <a:cs typeface="Segoe UI"/>
              </a:rPr>
              <a:t>Dependendo</a:t>
            </a:r>
            <a:r>
              <a:rPr lang="en-US" sz="1000" dirty="0">
                <a:solidFill>
                  <a:srgbClr val="000000"/>
                </a:solidFill>
                <a:latin typeface="Arial"/>
                <a:ea typeface="SimSun"/>
                <a:cs typeface="Segoe UI"/>
              </a:rPr>
              <a:t> da </a:t>
            </a:r>
            <a:r>
              <a:rPr lang="en-US" sz="1000" dirty="0" err="1">
                <a:solidFill>
                  <a:srgbClr val="000000"/>
                </a:solidFill>
                <a:latin typeface="Arial"/>
                <a:ea typeface="SimSun"/>
                <a:cs typeface="Segoe UI"/>
              </a:rPr>
              <a:t>experiência</a:t>
            </a:r>
            <a:r>
              <a:rPr lang="en-US" sz="1000" dirty="0">
                <a:solidFill>
                  <a:srgbClr val="000000"/>
                </a:solidFill>
                <a:latin typeface="Arial"/>
                <a:ea typeface="SimSun"/>
                <a:cs typeface="Segoe UI"/>
              </a:rPr>
              <a:t> dos </a:t>
            </a:r>
            <a:r>
              <a:rPr lang="en-US" sz="1000" dirty="0" err="1">
                <a:solidFill>
                  <a:srgbClr val="000000"/>
                </a:solidFill>
                <a:latin typeface="Arial"/>
                <a:ea typeface="SimSun"/>
                <a:cs typeface="Segoe UI"/>
              </a:rPr>
              <a:t>alunos</a:t>
            </a:r>
            <a:r>
              <a:rPr lang="en-US" sz="1000" dirty="0">
                <a:solidFill>
                  <a:srgbClr val="000000"/>
                </a:solidFill>
                <a:latin typeface="Arial"/>
                <a:ea typeface="SimSun"/>
                <a:cs typeface="Segoe UI"/>
              </a:rPr>
              <a:t> com o AD DS, </a:t>
            </a:r>
            <a:r>
              <a:rPr lang="en-US" sz="1000" dirty="0" err="1">
                <a:solidFill>
                  <a:srgbClr val="000000"/>
                </a:solidFill>
                <a:latin typeface="Arial"/>
                <a:ea typeface="SimSun"/>
                <a:cs typeface="Segoe UI"/>
              </a:rPr>
              <a:t>você</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talvez</a:t>
            </a:r>
            <a:r>
              <a:rPr lang="en-US" sz="1000" dirty="0">
                <a:solidFill>
                  <a:srgbClr val="000000"/>
                </a:solidFill>
                <a:latin typeface="Arial"/>
                <a:ea typeface="SimSun"/>
                <a:cs typeface="Segoe UI"/>
              </a:rPr>
              <a:t> precise </a:t>
            </a:r>
            <a:r>
              <a:rPr lang="en-US" sz="1000" dirty="0" err="1">
                <a:solidFill>
                  <a:srgbClr val="000000"/>
                </a:solidFill>
                <a:latin typeface="Arial"/>
                <a:ea typeface="SimSun"/>
                <a:cs typeface="Segoe UI"/>
              </a:rPr>
              <a:t>explicar</a:t>
            </a:r>
            <a:r>
              <a:rPr lang="en-US" sz="1000" dirty="0">
                <a:solidFill>
                  <a:srgbClr val="000000"/>
                </a:solidFill>
                <a:latin typeface="Arial"/>
                <a:ea typeface="SimSun"/>
                <a:cs typeface="Segoe UI"/>
              </a:rPr>
              <a:t> com </a:t>
            </a:r>
            <a:r>
              <a:rPr lang="en-US" sz="1000" dirty="0" err="1">
                <a:solidFill>
                  <a:srgbClr val="000000"/>
                </a:solidFill>
                <a:latin typeface="Arial"/>
                <a:ea typeface="SimSun"/>
                <a:cs typeface="Segoe UI"/>
              </a:rPr>
              <a:t>mais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detalhes</a:t>
            </a:r>
            <a:r>
              <a:rPr lang="en-US" sz="1000" dirty="0">
                <a:solidFill>
                  <a:srgbClr val="000000"/>
                </a:solidFill>
                <a:latin typeface="Arial"/>
                <a:ea typeface="SimSun"/>
                <a:cs typeface="Segoe UI"/>
              </a:rPr>
              <a:t> as </a:t>
            </a:r>
            <a:r>
              <a:rPr lang="en-US" sz="1000" dirty="0" err="1">
                <a:solidFill>
                  <a:srgbClr val="000000"/>
                </a:solidFill>
                <a:latin typeface="Arial"/>
                <a:ea typeface="SimSun"/>
                <a:cs typeface="Segoe UI"/>
              </a:rPr>
              <a:t>implicações</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não</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poder</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mais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executar</a:t>
            </a:r>
            <a:r>
              <a:rPr lang="en-US" sz="1000" dirty="0">
                <a:solidFill>
                  <a:srgbClr val="000000"/>
                </a:solidFill>
                <a:latin typeface="Arial"/>
                <a:ea typeface="SimSun"/>
                <a:cs typeface="Segoe UI"/>
              </a:rPr>
              <a:t> a </a:t>
            </a:r>
            <a:r>
              <a:rPr lang="en-US" sz="1000" dirty="0" err="1">
                <a:solidFill>
                  <a:srgbClr val="000000"/>
                </a:solidFill>
                <a:latin typeface="Arial"/>
                <a:ea typeface="SimSun"/>
                <a:cs typeface="Segoe UI"/>
              </a:rPr>
              <a:t>ferramenta</a:t>
            </a:r>
            <a:r>
              <a:rPr lang="en-US" sz="1000" dirty="0">
                <a:solidFill>
                  <a:srgbClr val="000000"/>
                </a:solidFill>
                <a:latin typeface="Arial"/>
                <a:ea typeface="SimSun"/>
                <a:cs typeface="Segoe UI"/>
              </a:rPr>
              <a:t> </a:t>
            </a:r>
            <a:r>
              <a:rPr lang="en-US" sz="1000" b="1" dirty="0">
                <a:latin typeface="Arial"/>
                <a:ea typeface="SimSun"/>
                <a:cs typeface="Arial"/>
              </a:rPr>
              <a:t>dcpromo.exe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como</a:t>
            </a:r>
            <a:r>
              <a:rPr lang="en-US" sz="1000" dirty="0">
                <a:solidFill>
                  <a:srgbClr val="000000"/>
                </a:solidFill>
                <a:latin typeface="Arial"/>
                <a:ea typeface="SimSun"/>
                <a:cs typeface="Segoe UI"/>
              </a:rPr>
              <a:t> um </a:t>
            </a:r>
            <a:r>
              <a:rPr lang="en-US" sz="1000" dirty="0" err="1">
                <a:solidFill>
                  <a:srgbClr val="000000"/>
                </a:solidFill>
                <a:latin typeface="Arial"/>
                <a:ea typeface="SimSun"/>
                <a:cs typeface="Segoe UI"/>
              </a:rPr>
              <a:t>assistente</a:t>
            </a:r>
            <a:r>
              <a:rPr lang="en-US" sz="1000" dirty="0">
                <a:solidFill>
                  <a:srgbClr val="000000"/>
                </a:solidFill>
                <a:latin typeface="Arial"/>
                <a:ea typeface="SimSun"/>
                <a:cs typeface="Segoe UI"/>
              </a:rPr>
              <a:t> de GUI. </a:t>
            </a:r>
            <a:r>
              <a:rPr lang="en-US" sz="1000" dirty="0" err="1">
                <a:solidFill>
                  <a:srgbClr val="000000"/>
                </a:solidFill>
                <a:latin typeface="Arial"/>
                <a:ea typeface="SimSun"/>
                <a:cs typeface="Segoe UI"/>
              </a:rPr>
              <a:t>Essa</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ferramenta</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só</a:t>
            </a:r>
            <a:r>
              <a:rPr lang="en-US" sz="1000" dirty="0">
                <a:solidFill>
                  <a:srgbClr val="000000"/>
                </a:solidFill>
                <a:latin typeface="Arial"/>
                <a:ea typeface="SimSun"/>
                <a:cs typeface="Segoe UI"/>
              </a:rPr>
              <a:t> é </a:t>
            </a:r>
            <a:r>
              <a:rPr lang="en-US" sz="1000" dirty="0" err="1">
                <a:solidFill>
                  <a:srgbClr val="000000"/>
                </a:solidFill>
                <a:latin typeface="Arial"/>
                <a:ea typeface="SimSun"/>
                <a:cs typeface="Segoe UI"/>
              </a:rPr>
              <a:t>usada</a:t>
            </a:r>
            <a:r>
              <a:rPr lang="en-US" sz="1000" dirty="0">
                <a:solidFill>
                  <a:srgbClr val="000000"/>
                </a:solidFill>
                <a:latin typeface="Arial"/>
                <a:ea typeface="SimSun"/>
                <a:cs typeface="Segoe UI"/>
              </a:rPr>
              <a:t> no Windows Server 2012 </a:t>
            </a:r>
            <a:r>
              <a:rPr lang="en-US" sz="1000" dirty="0" err="1">
                <a:solidFill>
                  <a:srgbClr val="000000"/>
                </a:solidFill>
                <a:latin typeface="Arial"/>
                <a:ea typeface="SimSun"/>
                <a:cs typeface="Segoe UI"/>
              </a:rPr>
              <a:t>para</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uma</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instalação</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autônoma</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Mencione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aos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alunos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que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você</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pode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promover</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remotamente</a:t>
            </a:r>
            <a:r>
              <a:rPr lang="en-US" sz="1000" dirty="0">
                <a:solidFill>
                  <a:srgbClr val="000000"/>
                </a:solidFill>
                <a:latin typeface="Arial"/>
                <a:ea typeface="SimSun"/>
                <a:cs typeface="Segoe UI"/>
              </a:rPr>
              <a:t> um </a:t>
            </a:r>
            <a:r>
              <a:rPr lang="en-US" sz="1000" dirty="0" err="1">
                <a:solidFill>
                  <a:srgbClr val="000000"/>
                </a:solidFill>
                <a:latin typeface="Arial"/>
                <a:ea typeface="SimSun"/>
                <a:cs typeface="Segoe UI"/>
              </a:rPr>
              <a:t>servidor</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para</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ser</a:t>
            </a:r>
            <a:r>
              <a:rPr lang="en-US" sz="1000" dirty="0">
                <a:solidFill>
                  <a:srgbClr val="000000"/>
                </a:solidFill>
                <a:latin typeface="Arial"/>
                <a:ea typeface="SimSun"/>
                <a:cs typeface="Segoe UI"/>
              </a:rPr>
              <a:t> um </a:t>
            </a:r>
            <a:r>
              <a:rPr lang="en-US" sz="1000" dirty="0" err="1">
                <a:solidFill>
                  <a:srgbClr val="000000"/>
                </a:solidFill>
                <a:latin typeface="Arial"/>
                <a:ea typeface="SimSun"/>
                <a:cs typeface="Segoe UI"/>
              </a:rPr>
              <a:t>controlador</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domínio</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usando</a:t>
            </a:r>
            <a:r>
              <a:rPr lang="en-US" sz="1000" dirty="0">
                <a:solidFill>
                  <a:srgbClr val="000000"/>
                </a:solidFill>
                <a:latin typeface="Arial"/>
                <a:ea typeface="SimSun"/>
                <a:cs typeface="Segoe UI"/>
              </a:rPr>
              <a:t> o </a:t>
            </a:r>
            <a:r>
              <a:rPr lang="en-US" sz="1000" dirty="0" err="1">
                <a:solidFill>
                  <a:srgbClr val="000000"/>
                </a:solidFill>
                <a:latin typeface="Arial"/>
                <a:ea typeface="SimSun"/>
                <a:cs typeface="Segoe UI"/>
              </a:rPr>
              <a:t>Gerenciador</a:t>
            </a:r>
            <a:r>
              <a:rPr lang="en-US" sz="1000" dirty="0">
                <a:solidFill>
                  <a:srgbClr val="000000"/>
                </a:solidFill>
                <a:latin typeface="Arial"/>
                <a:ea typeface="SimSun"/>
                <a:cs typeface="Segoe UI"/>
              </a:rPr>
              <a:t> do </a:t>
            </a:r>
            <a:r>
              <a:rPr lang="en-US" sz="1000" dirty="0" err="1">
                <a:solidFill>
                  <a:srgbClr val="000000"/>
                </a:solidFill>
                <a:latin typeface="Arial"/>
                <a:ea typeface="SimSun"/>
                <a:cs typeface="Segoe UI"/>
              </a:rPr>
              <a:t>Servidor</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em</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execução</a:t>
            </a:r>
            <a:r>
              <a:rPr lang="en-US" sz="1000" dirty="0">
                <a:solidFill>
                  <a:srgbClr val="000000"/>
                </a:solidFill>
                <a:latin typeface="Arial"/>
                <a:ea typeface="SimSun"/>
                <a:cs typeface="Segoe UI"/>
              </a:rPr>
              <a:t> no Windows Server 2012</a:t>
            </a:r>
            <a:r>
              <a:rPr lang="en-US" sz="1000" dirty="0">
                <a:latin typeface="Arial"/>
                <a:ea typeface="SimSun"/>
                <a:cs typeface="Arial"/>
              </a:rPr>
              <a:t>.</a:t>
            </a:r>
          </a:p>
          <a:p>
            <a:pPr>
              <a:lnSpc>
                <a:spcPct val="115000"/>
              </a:lnSpc>
              <a:spcAft>
                <a:spcPts val="1000"/>
              </a:spcAft>
            </a:pPr>
            <a:r>
              <a:rPr lang="en-US" sz="1000" dirty="0" err="1">
                <a:solidFill>
                  <a:srgbClr val="000000"/>
                </a:solidFill>
                <a:latin typeface="Arial"/>
                <a:ea typeface="SimSun"/>
                <a:cs typeface="Segoe UI"/>
              </a:rPr>
              <a:t>Enfatize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para</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os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alunos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que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este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módulo</a:t>
            </a:r>
            <a:r>
              <a:rPr lang="en-US" sz="1000" dirty="0">
                <a:solidFill>
                  <a:srgbClr val="000000"/>
                </a:solidFill>
                <a:latin typeface="Arial"/>
                <a:ea typeface="SimSun"/>
                <a:cs typeface="Segoe UI"/>
              </a:rPr>
              <a:t> se </a:t>
            </a:r>
            <a:r>
              <a:rPr lang="en-US" sz="1000" dirty="0" err="1">
                <a:solidFill>
                  <a:srgbClr val="000000"/>
                </a:solidFill>
                <a:latin typeface="Arial"/>
                <a:ea typeface="SimSun"/>
                <a:cs typeface="Segoe UI"/>
              </a:rPr>
              <a:t>refere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apenas</a:t>
            </a:r>
            <a:r>
              <a:rPr lang="en-US" sz="1000" dirty="0">
                <a:solidFill>
                  <a:srgbClr val="000000"/>
                </a:solidFill>
                <a:latin typeface="Arial"/>
                <a:ea typeface="SimSun"/>
                <a:cs typeface="Segoe UI"/>
              </a:rPr>
              <a:t> à </a:t>
            </a:r>
            <a:r>
              <a:rPr lang="en-US" sz="1000" dirty="0" err="1">
                <a:solidFill>
                  <a:srgbClr val="000000"/>
                </a:solidFill>
                <a:latin typeface="Arial"/>
                <a:ea typeface="SimSun"/>
                <a:cs typeface="Segoe UI"/>
              </a:rPr>
              <a:t>instalação</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controladores</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domínio</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usando</a:t>
            </a:r>
            <a:r>
              <a:rPr lang="en-US" sz="1000" dirty="0">
                <a:solidFill>
                  <a:srgbClr val="000000"/>
                </a:solidFill>
                <a:latin typeface="Arial"/>
                <a:ea typeface="SimSun"/>
                <a:cs typeface="Segoe UI"/>
              </a:rPr>
              <a:t> as </a:t>
            </a:r>
            <a:r>
              <a:rPr lang="en-US" sz="1000" dirty="0" err="1">
                <a:solidFill>
                  <a:srgbClr val="000000"/>
                </a:solidFill>
                <a:latin typeface="Arial"/>
                <a:ea typeface="SimSun"/>
                <a:cs typeface="Segoe UI"/>
              </a:rPr>
              <a:t>ferramentas</a:t>
            </a:r>
            <a:r>
              <a:rPr lang="en-US" sz="1000" dirty="0">
                <a:solidFill>
                  <a:srgbClr val="000000"/>
                </a:solidFill>
                <a:latin typeface="Arial"/>
                <a:ea typeface="SimSun"/>
                <a:cs typeface="Segoe UI"/>
              </a:rPr>
              <a:t> de GUI. </a:t>
            </a:r>
            <a:r>
              <a:rPr lang="en-US" sz="1000" dirty="0" err="1">
                <a:solidFill>
                  <a:srgbClr val="000000"/>
                </a:solidFill>
                <a:latin typeface="Arial"/>
                <a:ea typeface="SimSun"/>
                <a:cs typeface="Segoe UI"/>
              </a:rPr>
              <a:t>Há</a:t>
            </a:r>
            <a:r>
              <a:rPr lang="en-US" sz="1000" dirty="0">
                <a:solidFill>
                  <a:srgbClr val="000000"/>
                </a:solidFill>
                <a:latin typeface="Arial"/>
                <a:ea typeface="SimSun"/>
                <a:cs typeface="Segoe UI"/>
              </a:rPr>
              <a:t> outros </a:t>
            </a:r>
            <a:r>
              <a:rPr lang="en-US" sz="1000" dirty="0" err="1">
                <a:solidFill>
                  <a:srgbClr val="000000"/>
                </a:solidFill>
                <a:latin typeface="Arial"/>
                <a:ea typeface="SimSun"/>
                <a:cs typeface="Segoe UI"/>
              </a:rPr>
              <a:t>modos</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instalar</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controladores</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domínio</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usando</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ferramentas</a:t>
            </a:r>
            <a:r>
              <a:rPr lang="en-US" sz="1000" dirty="0">
                <a:solidFill>
                  <a:srgbClr val="000000"/>
                </a:solidFill>
                <a:latin typeface="Arial"/>
                <a:ea typeface="SimSun"/>
                <a:cs typeface="Segoe UI"/>
              </a:rPr>
              <a:t> de script, </a:t>
            </a:r>
            <a:r>
              <a:rPr lang="en-US" sz="1000" dirty="0" err="1">
                <a:solidFill>
                  <a:srgbClr val="000000"/>
                </a:solidFill>
                <a:latin typeface="Arial"/>
                <a:ea typeface="SimSun"/>
                <a:cs typeface="Segoe UI"/>
              </a:rPr>
              <a:t>como</a:t>
            </a:r>
            <a:r>
              <a:rPr lang="en-US" sz="1000" dirty="0">
                <a:solidFill>
                  <a:srgbClr val="000000"/>
                </a:solidFill>
                <a:latin typeface="Arial"/>
                <a:ea typeface="SimSun"/>
                <a:cs typeface="Segoe UI"/>
              </a:rPr>
              <a:t> o Windows PowerShell</a:t>
            </a:r>
            <a:r>
              <a:rPr lang="en-US" sz="1000" baseline="30000" dirty="0">
                <a:solidFill>
                  <a:srgbClr val="000000"/>
                </a:solidFill>
                <a:latin typeface="Arial"/>
                <a:ea typeface="SimSun"/>
                <a:cs typeface="Segoe UI"/>
              </a:rPr>
              <a: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ou</a:t>
            </a:r>
            <a:r>
              <a:rPr lang="en-US" sz="1000" dirty="0">
                <a:solidFill>
                  <a:srgbClr val="000000"/>
                </a:solidFill>
                <a:latin typeface="Arial"/>
                <a:ea typeface="SimSun"/>
                <a:cs typeface="Segoe UI"/>
              </a:rPr>
              <a:t> o VBScript.</a:t>
            </a:r>
            <a:endParaRPr lang="en-US" sz="1000" dirty="0">
              <a:latin typeface="Arial"/>
              <a:ea typeface="SimSun"/>
              <a:cs typeface="Arial"/>
            </a:endParaRPr>
          </a:p>
          <a:p>
            <a:pPr>
              <a:lnSpc>
                <a:spcPct val="115000"/>
              </a:lnSpc>
            </a:pPr>
            <a:r>
              <a:rPr lang="en-US" sz="1000" b="1" dirty="0" err="1">
                <a:latin typeface="Arial"/>
                <a:ea typeface="SimSun"/>
                <a:cs typeface="Arial"/>
              </a:rPr>
              <a:t>Pergunta</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Qual</a:t>
            </a:r>
            <a:r>
              <a:rPr lang="en-US" sz="1000" dirty="0">
                <a:latin typeface="Arial"/>
                <a:ea typeface="SimSun"/>
                <a:cs typeface="Segoe UI"/>
              </a:rPr>
              <a:t> é a </a:t>
            </a:r>
            <a:r>
              <a:rPr lang="en-US" sz="1000" dirty="0" err="1">
                <a:latin typeface="Arial"/>
                <a:ea typeface="SimSun"/>
                <a:cs typeface="Segoe UI"/>
              </a:rPr>
              <a:t>razão</a:t>
            </a:r>
            <a:r>
              <a:rPr lang="en-US" sz="1000" dirty="0">
                <a:latin typeface="Arial"/>
                <a:ea typeface="SimSun"/>
                <a:cs typeface="Segoe UI"/>
              </a:rPr>
              <a:t> </a:t>
            </a:r>
            <a:r>
              <a:rPr lang="en-US" sz="1000" dirty="0" err="1">
                <a:latin typeface="Arial"/>
                <a:ea typeface="SimSun"/>
                <a:cs typeface="Segoe UI"/>
              </a:rPr>
              <a:t>para</a:t>
            </a:r>
            <a:r>
              <a:rPr lang="en-US" sz="1000" dirty="0">
                <a:latin typeface="Arial"/>
                <a:ea typeface="SimSun"/>
                <a:cs typeface="Segoe UI"/>
              </a:rPr>
              <a:t> </a:t>
            </a:r>
            <a:r>
              <a:rPr lang="en-US" sz="1000" dirty="0" err="1">
                <a:latin typeface="Arial"/>
                <a:ea typeface="SimSun"/>
                <a:cs typeface="Segoe UI"/>
              </a:rPr>
              <a:t>especificar</a:t>
            </a:r>
            <a:r>
              <a:rPr lang="en-US" sz="1000" dirty="0">
                <a:latin typeface="Arial"/>
                <a:ea typeface="SimSun"/>
                <a:cs typeface="Segoe UI"/>
              </a:rPr>
              <a:t> a </a:t>
            </a:r>
            <a:r>
              <a:rPr lang="en-US" sz="1000" dirty="0" err="1">
                <a:latin typeface="Arial"/>
                <a:ea typeface="SimSun"/>
                <a:cs typeface="Segoe UI"/>
              </a:rPr>
              <a:t>senha</a:t>
            </a:r>
            <a:r>
              <a:rPr lang="en-US" sz="1000" dirty="0">
                <a:latin typeface="Arial"/>
                <a:ea typeface="SimSun"/>
                <a:cs typeface="Segoe UI"/>
              </a:rPr>
              <a:t> do </a:t>
            </a:r>
            <a:r>
              <a:rPr lang="en-US" sz="1000" dirty="0" err="1">
                <a:latin typeface="Arial"/>
                <a:ea typeface="SimSun"/>
                <a:cs typeface="Segoe UI"/>
              </a:rPr>
              <a:t>Modo</a:t>
            </a:r>
            <a:r>
              <a:rPr lang="en-US" sz="1000" dirty="0">
                <a:latin typeface="Arial"/>
                <a:ea typeface="SimSun"/>
                <a:cs typeface="Segoe UI"/>
              </a:rPr>
              <a:t> de </a:t>
            </a:r>
            <a:r>
              <a:rPr lang="en-US" sz="1000" dirty="0" err="1">
                <a:latin typeface="Arial"/>
                <a:ea typeface="SimSun"/>
                <a:cs typeface="Segoe UI"/>
              </a:rPr>
              <a:t>Restauração</a:t>
            </a:r>
            <a:r>
              <a:rPr lang="en-US" sz="1000" dirty="0">
                <a:latin typeface="Arial"/>
                <a:ea typeface="SimSun"/>
                <a:cs typeface="Segoe UI"/>
              </a:rPr>
              <a:t> dos </a:t>
            </a:r>
            <a:r>
              <a:rPr lang="en-US" sz="1000" dirty="0" err="1">
                <a:latin typeface="Arial"/>
                <a:ea typeface="SimSun"/>
                <a:cs typeface="Segoe UI"/>
              </a:rPr>
              <a:t>Serviços</a:t>
            </a:r>
            <a:r>
              <a:rPr lang="en-US" sz="1000" dirty="0">
                <a:latin typeface="Arial"/>
                <a:ea typeface="SimSun"/>
                <a:cs typeface="Segoe UI"/>
              </a:rPr>
              <a:t> de </a:t>
            </a:r>
            <a:r>
              <a:rPr lang="en-US" sz="1000" dirty="0" err="1">
                <a:latin typeface="Arial"/>
                <a:ea typeface="SimSun"/>
                <a:cs typeface="Segoe UI"/>
              </a:rPr>
              <a:t>Diretório</a:t>
            </a:r>
            <a:r>
              <a:rPr lang="en-US" sz="1000" dirty="0">
                <a:latin typeface="Arial"/>
                <a:ea typeface="SimSun"/>
                <a:cs typeface="Segoe UI"/>
              </a:rPr>
              <a:t>?</a:t>
            </a:r>
            <a:endParaRPr lang="en-US" sz="1000" dirty="0">
              <a:latin typeface="Arial"/>
              <a:ea typeface="SimSun"/>
              <a:cs typeface="Arial"/>
            </a:endParaRPr>
          </a:p>
          <a:p>
            <a:pPr>
              <a:lnSpc>
                <a:spcPct val="115000"/>
              </a:lnSpc>
            </a:pPr>
            <a:r>
              <a:rPr lang="en-US" sz="1000" b="1" dirty="0" err="1">
                <a:latin typeface="Arial"/>
                <a:ea typeface="SimSun"/>
                <a:cs typeface="Arial"/>
              </a:rPr>
              <a:t>Resposta</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Se o </a:t>
            </a:r>
            <a:r>
              <a:rPr lang="en-US" sz="1000" dirty="0" err="1">
                <a:latin typeface="Arial"/>
                <a:ea typeface="SimSun"/>
                <a:cs typeface="Segoe UI"/>
              </a:rPr>
              <a:t>banco</a:t>
            </a:r>
            <a:r>
              <a:rPr lang="en-US" sz="1000" dirty="0">
                <a:latin typeface="Arial"/>
                <a:ea typeface="SimSun"/>
                <a:cs typeface="Segoe UI"/>
              </a:rPr>
              <a:t> de dados do AD DS </a:t>
            </a:r>
            <a:r>
              <a:rPr lang="en-US" sz="1000" dirty="0" err="1">
                <a:latin typeface="Arial"/>
                <a:ea typeface="SimSun"/>
                <a:cs typeface="Segoe UI"/>
              </a:rPr>
              <a:t>precisar</a:t>
            </a:r>
            <a:r>
              <a:rPr lang="en-US" sz="1000" dirty="0">
                <a:latin typeface="Arial"/>
                <a:ea typeface="SimSun"/>
                <a:cs typeface="Segoe UI"/>
              </a:rPr>
              <a:t> </a:t>
            </a:r>
            <a:r>
              <a:rPr lang="en-US" sz="1000" dirty="0" err="1">
                <a:latin typeface="Arial"/>
                <a:ea typeface="SimSun"/>
                <a:cs typeface="Segoe UI"/>
              </a:rPr>
              <a:t>ser</a:t>
            </a:r>
            <a:r>
              <a:rPr lang="en-US" sz="1000" dirty="0">
                <a:latin typeface="Arial"/>
                <a:ea typeface="SimSun"/>
                <a:cs typeface="Segoe UI"/>
              </a:rPr>
              <a:t> </a:t>
            </a:r>
            <a:r>
              <a:rPr lang="en-US" sz="1000" dirty="0" err="1">
                <a:latin typeface="Arial"/>
                <a:ea typeface="SimSun"/>
                <a:cs typeface="Segoe UI"/>
              </a:rPr>
              <a:t>restaurado</a:t>
            </a:r>
            <a:r>
              <a:rPr lang="en-US" sz="1000" dirty="0">
                <a:latin typeface="Arial"/>
                <a:ea typeface="SimSun"/>
                <a:cs typeface="Segoe UI"/>
              </a:rPr>
              <a:t> de um backup, o </a:t>
            </a:r>
            <a:r>
              <a:rPr lang="en-US" sz="1000" dirty="0" err="1">
                <a:latin typeface="Arial"/>
                <a:ea typeface="SimSun"/>
                <a:cs typeface="Segoe UI"/>
              </a:rPr>
              <a:t>controlador</a:t>
            </a:r>
            <a:r>
              <a:rPr lang="en-US" sz="1000" dirty="0">
                <a:latin typeface="Arial"/>
                <a:ea typeface="SimSun"/>
                <a:cs typeface="Segoe UI"/>
              </a:rPr>
              <a:t> de </a:t>
            </a:r>
            <a:r>
              <a:rPr lang="en-US" sz="1000" dirty="0" err="1">
                <a:latin typeface="Arial"/>
                <a:ea typeface="SimSun"/>
                <a:cs typeface="Segoe UI"/>
              </a:rPr>
              <a:t>domínio</a:t>
            </a:r>
            <a:r>
              <a:rPr lang="en-US" sz="1000" dirty="0">
                <a:latin typeface="Arial"/>
                <a:ea typeface="SimSun"/>
                <a:cs typeface="Segoe UI"/>
              </a:rPr>
              <a:t> </a:t>
            </a:r>
            <a:r>
              <a:rPr lang="en-US" sz="1000" dirty="0" err="1">
                <a:latin typeface="Arial"/>
                <a:ea typeface="SimSun"/>
                <a:cs typeface="Segoe UI"/>
              </a:rPr>
              <a:t>deverá</a:t>
            </a:r>
            <a:r>
              <a:rPr lang="en-US" sz="1000" dirty="0">
                <a:latin typeface="Arial"/>
                <a:ea typeface="SimSun"/>
                <a:cs typeface="Segoe UI"/>
              </a:rPr>
              <a:t> </a:t>
            </a:r>
            <a:r>
              <a:rPr lang="en-US" sz="1000" dirty="0" err="1">
                <a:latin typeface="Arial"/>
                <a:ea typeface="SimSun"/>
                <a:cs typeface="Segoe UI"/>
              </a:rPr>
              <a:t>ser</a:t>
            </a:r>
            <a:r>
              <a:rPr lang="en-US" sz="1000" dirty="0">
                <a:latin typeface="Arial"/>
                <a:ea typeface="SimSun"/>
                <a:cs typeface="Segoe UI"/>
              </a:rPr>
              <a:t> </a:t>
            </a:r>
            <a:r>
              <a:rPr lang="en-US" sz="1000" dirty="0" err="1">
                <a:latin typeface="Arial"/>
                <a:ea typeface="SimSun"/>
                <a:cs typeface="Segoe UI"/>
              </a:rPr>
              <a:t>reiniciado</a:t>
            </a:r>
            <a:r>
              <a:rPr lang="en-US" sz="1000" dirty="0">
                <a:latin typeface="Arial"/>
                <a:ea typeface="SimSun"/>
                <a:cs typeface="Segoe UI"/>
              </a:rPr>
              <a:t> no </a:t>
            </a:r>
            <a:r>
              <a:rPr lang="en-US" sz="1000" dirty="0" err="1">
                <a:latin typeface="Arial"/>
                <a:ea typeface="SimSun"/>
                <a:cs typeface="Segoe UI"/>
              </a:rPr>
              <a:t>Modo</a:t>
            </a:r>
            <a:r>
              <a:rPr lang="en-US" sz="1000" dirty="0">
                <a:latin typeface="Arial"/>
                <a:ea typeface="SimSun"/>
                <a:cs typeface="Segoe UI"/>
              </a:rPr>
              <a:t> de </a:t>
            </a:r>
            <a:r>
              <a:rPr lang="en-US" sz="1000" dirty="0" err="1">
                <a:latin typeface="Arial"/>
                <a:ea typeface="SimSun"/>
                <a:cs typeface="Segoe UI"/>
              </a:rPr>
              <a:t>Restauração</a:t>
            </a:r>
            <a:r>
              <a:rPr lang="en-US" sz="1000" dirty="0">
                <a:latin typeface="Arial"/>
                <a:ea typeface="SimSun"/>
                <a:cs typeface="Segoe UI"/>
              </a:rPr>
              <a:t> dos </a:t>
            </a:r>
            <a:r>
              <a:rPr lang="en-US" sz="1000" dirty="0" err="1">
                <a:latin typeface="Arial"/>
                <a:ea typeface="SimSun"/>
                <a:cs typeface="Segoe UI"/>
              </a:rPr>
              <a:t>Serviços</a:t>
            </a:r>
            <a:r>
              <a:rPr lang="en-US" sz="1000" dirty="0">
                <a:latin typeface="Arial"/>
                <a:ea typeface="SimSun"/>
                <a:cs typeface="Segoe UI"/>
              </a:rPr>
              <a:t> de </a:t>
            </a:r>
            <a:r>
              <a:rPr lang="en-US" sz="1000" dirty="0" err="1">
                <a:latin typeface="Arial"/>
                <a:ea typeface="SimSun"/>
                <a:cs typeface="Segoe UI"/>
              </a:rPr>
              <a:t>Diretório</a:t>
            </a:r>
            <a:r>
              <a:rPr lang="en-US" sz="1000" dirty="0">
                <a:latin typeface="Arial"/>
                <a:ea typeface="SimSun"/>
                <a:cs typeface="Segoe UI"/>
              </a:rPr>
              <a:t>. </a:t>
            </a:r>
            <a:r>
              <a:rPr lang="en-US" sz="1000" dirty="0" err="1">
                <a:latin typeface="Arial"/>
                <a:ea typeface="SimSun"/>
                <a:cs typeface="Segoe UI"/>
              </a:rPr>
              <a:t>Você</a:t>
            </a:r>
            <a:r>
              <a:rPr lang="en-US" sz="1000" dirty="0">
                <a:latin typeface="Arial"/>
                <a:ea typeface="SimSun"/>
                <a:cs typeface="Segoe UI"/>
              </a:rPr>
              <a:t> </a:t>
            </a:r>
            <a:r>
              <a:rPr lang="en-US" sz="1000" dirty="0" err="1">
                <a:latin typeface="Arial"/>
                <a:ea typeface="SimSun"/>
                <a:cs typeface="Segoe UI"/>
              </a:rPr>
              <a:t>deverá</a:t>
            </a:r>
            <a:r>
              <a:rPr lang="en-US" sz="1000" dirty="0">
                <a:latin typeface="Arial"/>
                <a:ea typeface="SimSun"/>
                <a:cs typeface="Segoe UI"/>
              </a:rPr>
              <a:t> </a:t>
            </a:r>
            <a:r>
              <a:rPr lang="en-US" sz="1000" dirty="0" err="1">
                <a:latin typeface="Arial"/>
                <a:ea typeface="SimSun"/>
                <a:cs typeface="Segoe UI"/>
              </a:rPr>
              <a:t>então</a:t>
            </a:r>
            <a:r>
              <a:rPr lang="en-US" sz="1000" dirty="0">
                <a:latin typeface="Arial"/>
                <a:ea typeface="SimSun"/>
                <a:cs typeface="Segoe UI"/>
              </a:rPr>
              <a:t> </a:t>
            </a:r>
            <a:r>
              <a:rPr lang="en-US" sz="1000" dirty="0" err="1">
                <a:latin typeface="Arial"/>
                <a:ea typeface="SimSun"/>
                <a:cs typeface="Segoe UI"/>
              </a:rPr>
              <a:t>usar</a:t>
            </a:r>
            <a:r>
              <a:rPr lang="en-US" sz="1000" dirty="0">
                <a:latin typeface="Arial"/>
                <a:ea typeface="SimSun"/>
                <a:cs typeface="Segoe UI"/>
              </a:rPr>
              <a:t> a </a:t>
            </a:r>
            <a:r>
              <a:rPr lang="en-US" sz="1000" dirty="0" err="1">
                <a:latin typeface="Arial"/>
                <a:ea typeface="SimSun"/>
                <a:cs typeface="Segoe UI"/>
              </a:rPr>
              <a:t>senha</a:t>
            </a:r>
            <a:r>
              <a:rPr lang="en-US" sz="1000" dirty="0">
                <a:latin typeface="Arial"/>
                <a:ea typeface="SimSun"/>
                <a:cs typeface="Segoe UI"/>
              </a:rPr>
              <a:t> do </a:t>
            </a:r>
            <a:r>
              <a:rPr lang="en-US" sz="1000" dirty="0" err="1">
                <a:latin typeface="Arial"/>
                <a:ea typeface="SimSun"/>
                <a:cs typeface="Segoe UI"/>
              </a:rPr>
              <a:t>Modo</a:t>
            </a:r>
            <a:r>
              <a:rPr lang="en-US" sz="1000" dirty="0">
                <a:latin typeface="Arial"/>
                <a:ea typeface="SimSun"/>
                <a:cs typeface="Segoe UI"/>
              </a:rPr>
              <a:t> de </a:t>
            </a:r>
            <a:r>
              <a:rPr lang="en-US" sz="1000" dirty="0" err="1">
                <a:latin typeface="Arial"/>
                <a:ea typeface="SimSun"/>
                <a:cs typeface="Segoe UI"/>
              </a:rPr>
              <a:t>Restauração</a:t>
            </a:r>
            <a:r>
              <a:rPr lang="en-US" sz="1000" dirty="0">
                <a:latin typeface="Arial"/>
                <a:ea typeface="SimSun"/>
                <a:cs typeface="Segoe UI"/>
              </a:rPr>
              <a:t> dos </a:t>
            </a:r>
            <a:r>
              <a:rPr lang="en-US" sz="1000" dirty="0" err="1">
                <a:latin typeface="Arial"/>
                <a:ea typeface="SimSun"/>
                <a:cs typeface="Segoe UI"/>
              </a:rPr>
              <a:t>Serviços</a:t>
            </a:r>
            <a:r>
              <a:rPr lang="en-US" sz="1000" dirty="0">
                <a:latin typeface="Arial"/>
                <a:ea typeface="SimSun"/>
                <a:cs typeface="Segoe UI"/>
              </a:rPr>
              <a:t> de </a:t>
            </a:r>
            <a:r>
              <a:rPr lang="en-US" sz="1000" dirty="0" err="1">
                <a:latin typeface="Arial"/>
                <a:ea typeface="SimSun"/>
                <a:cs typeface="Segoe UI"/>
              </a:rPr>
              <a:t>Diretório</a:t>
            </a:r>
            <a:r>
              <a:rPr lang="en-US" sz="1000" dirty="0">
                <a:latin typeface="Arial"/>
                <a:ea typeface="SimSun"/>
                <a:cs typeface="Segoe UI"/>
              </a:rPr>
              <a:t> </a:t>
            </a:r>
            <a:r>
              <a:rPr lang="en-US" sz="1000" dirty="0" err="1">
                <a:latin typeface="Arial"/>
                <a:ea typeface="SimSun"/>
                <a:cs typeface="Segoe UI"/>
              </a:rPr>
              <a:t>para</a:t>
            </a:r>
            <a:r>
              <a:rPr lang="en-US" sz="1000" dirty="0">
                <a:latin typeface="Arial"/>
                <a:ea typeface="SimSun"/>
                <a:cs typeface="Segoe UI"/>
              </a:rPr>
              <a:t> </a:t>
            </a:r>
            <a:r>
              <a:rPr lang="en-US" sz="1000" dirty="0" err="1">
                <a:latin typeface="Arial"/>
                <a:ea typeface="SimSun"/>
                <a:cs typeface="Segoe UI"/>
              </a:rPr>
              <a:t>fazer</a:t>
            </a:r>
            <a:r>
              <a:rPr lang="en-US" sz="1000" dirty="0">
                <a:latin typeface="Arial"/>
                <a:ea typeface="SimSun"/>
                <a:cs typeface="Segoe UI"/>
              </a:rPr>
              <a:t> logon no </a:t>
            </a:r>
            <a:r>
              <a:rPr lang="en-US" sz="1000" dirty="0" err="1">
                <a:latin typeface="Arial"/>
                <a:ea typeface="SimSun"/>
                <a:cs typeface="Segoe UI"/>
              </a:rPr>
              <a:t>controlador</a:t>
            </a:r>
            <a:r>
              <a:rPr lang="en-US" sz="1000" dirty="0">
                <a:latin typeface="Arial"/>
                <a:ea typeface="SimSun"/>
                <a:cs typeface="Segoe UI"/>
              </a:rPr>
              <a:t> de </a:t>
            </a:r>
            <a:r>
              <a:rPr lang="en-US" sz="1000" dirty="0" err="1">
                <a:latin typeface="Arial"/>
                <a:ea typeface="SimSun"/>
                <a:cs typeface="Segoe UI"/>
              </a:rPr>
              <a:t>domínio</a:t>
            </a:r>
            <a:r>
              <a:rPr lang="en-US" sz="1000" dirty="0">
                <a:latin typeface="Arial"/>
                <a:ea typeface="SimSun"/>
                <a:cs typeface="Segoe UI"/>
              </a:rPr>
              <a:t> </a:t>
            </a:r>
            <a:r>
              <a:rPr lang="en-US" sz="1000" dirty="0" err="1">
                <a:latin typeface="Arial"/>
                <a:ea typeface="SimSun"/>
                <a:cs typeface="Segoe UI"/>
              </a:rPr>
              <a:t>quando</a:t>
            </a:r>
            <a:r>
              <a:rPr lang="en-US" sz="1000" dirty="0">
                <a:latin typeface="Arial"/>
                <a:ea typeface="SimSun"/>
                <a:cs typeface="Segoe UI"/>
              </a:rPr>
              <a:t> </a:t>
            </a:r>
            <a:r>
              <a:rPr lang="en-US" sz="1000" dirty="0" err="1">
                <a:latin typeface="Arial"/>
                <a:ea typeface="SimSun"/>
                <a:cs typeface="Segoe UI"/>
              </a:rPr>
              <a:t>ele</a:t>
            </a:r>
            <a:r>
              <a:rPr lang="en-US" sz="1000" dirty="0">
                <a:latin typeface="Arial"/>
                <a:ea typeface="SimSun"/>
                <a:cs typeface="Segoe UI"/>
              </a:rPr>
              <a:t> </a:t>
            </a:r>
            <a:r>
              <a:rPr lang="en-US" sz="1000" dirty="0" err="1">
                <a:latin typeface="Arial"/>
                <a:ea typeface="SimSun"/>
                <a:cs typeface="Segoe UI"/>
              </a:rPr>
              <a:t>iniciar</a:t>
            </a:r>
            <a:r>
              <a:rPr lang="en-US" sz="1000" dirty="0">
                <a:latin typeface="Arial"/>
                <a:ea typeface="SimSun"/>
                <a:cs typeface="Segoe UI"/>
              </a:rPr>
              <a:t> no </a:t>
            </a:r>
            <a:r>
              <a:rPr lang="en-US" sz="1000" dirty="0" err="1">
                <a:latin typeface="Arial"/>
                <a:ea typeface="SimSun"/>
                <a:cs typeface="Segoe UI"/>
              </a:rPr>
              <a:t>Modo</a:t>
            </a:r>
            <a:r>
              <a:rPr lang="en-US" sz="1000" dirty="0">
                <a:latin typeface="Arial"/>
                <a:ea typeface="SimSun"/>
                <a:cs typeface="Segoe UI"/>
              </a:rPr>
              <a:t> de </a:t>
            </a:r>
            <a:r>
              <a:rPr lang="en-US" sz="1000" dirty="0" err="1">
                <a:latin typeface="Arial"/>
                <a:ea typeface="SimSun"/>
                <a:cs typeface="Segoe UI"/>
              </a:rPr>
              <a:t>Restauração</a:t>
            </a:r>
            <a:r>
              <a:rPr lang="en-US" sz="1000" dirty="0">
                <a:latin typeface="Arial"/>
                <a:ea typeface="SimSun"/>
                <a:cs typeface="Segoe UI"/>
              </a:rPr>
              <a:t> dos </a:t>
            </a:r>
            <a:r>
              <a:rPr lang="en-US" sz="1000" dirty="0" err="1">
                <a:latin typeface="Arial"/>
                <a:ea typeface="SimSun"/>
                <a:cs typeface="Segoe UI"/>
              </a:rPr>
              <a:t>Serviços</a:t>
            </a:r>
            <a:r>
              <a:rPr lang="en-US" sz="1000" dirty="0">
                <a:latin typeface="Arial"/>
                <a:ea typeface="SimSun"/>
                <a:cs typeface="Segoe UI"/>
              </a:rPr>
              <a:t> de </a:t>
            </a:r>
            <a:r>
              <a:rPr lang="en-US" sz="1000" dirty="0" err="1">
                <a:latin typeface="Arial"/>
                <a:ea typeface="SimSun"/>
                <a:cs typeface="Segoe UI"/>
              </a:rPr>
              <a:t>Diretório</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07AC4A83-A8DB-43D0-89BE-F3A65912DA65}" type="slidenum">
              <a:rPr lang="en-US" smtClean="0"/>
              <a:t>11</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24410B</a:t>
            </a: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200" b="1">
                <a:solidFill>
                  <a:srgbClr val="336699"/>
                </a:solidFill>
                <a:latin typeface="Arial"/>
              </a:rPr>
              <a:t>2: Introdução aos Serviços de Domínio do Active Directory</a:t>
            </a:r>
            <a:endParaRPr lang="en-US" sz="1200" b="1">
              <a:solidFill>
                <a:srgbClr val="336699"/>
              </a:solidFill>
              <a:latin typeface="Arial"/>
            </a:endParaRPr>
          </a:p>
        </p:txBody>
      </p:sp>
    </p:spTree>
    <p:extLst>
      <p:ext uri="{BB962C8B-B14F-4D97-AF65-F5344CB8AC3E}">
        <p14:creationId xmlns:p14="http://schemas.microsoft.com/office/powerpoint/2010/main" val="1103141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Use o Gerenciador do Servidor para passar pelo processo inicial de instalar um controlador de domínio do AD DS. Mostre a opção para escolher o servidor local ou um servidor remoto do pool de servidores. Explique que a passagem inicial instala os binários do AD DS e, em seguida, você pode continuar a configurar a instalação do AD DS</a:t>
            </a:r>
            <a:r>
              <a:rPr lang="en-US" sz="1000">
                <a:latin typeface="Arial"/>
                <a:ea typeface="SimSun"/>
                <a:cs typeface="Arial"/>
              </a:rPr>
              <a:t>.</a:t>
            </a:r>
          </a:p>
        </p:txBody>
      </p:sp>
      <p:sp>
        <p:nvSpPr>
          <p:cNvPr id="4" name="Slide Number Placeholder 3"/>
          <p:cNvSpPr>
            <a:spLocks noGrp="1"/>
          </p:cNvSpPr>
          <p:nvPr>
            <p:ph type="sldNum" sz="quarter" idx="10"/>
          </p:nvPr>
        </p:nvSpPr>
        <p:spPr/>
        <p:txBody>
          <a:bodyPr/>
          <a:lstStyle/>
          <a:p>
            <a:fld id="{07AC4A83-A8DB-43D0-89BE-F3A65912DA65}" type="slidenum">
              <a:rPr lang="en-US" smtClean="0"/>
              <a:t>12</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24410B</a:t>
            </a: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200" b="1">
                <a:solidFill>
                  <a:srgbClr val="336699"/>
                </a:solidFill>
                <a:latin typeface="Arial"/>
              </a:rPr>
              <a:t>2: Introdução aos Serviços de Domínio do Active Directory</a:t>
            </a:r>
            <a:endParaRPr lang="en-US" sz="1200" b="1">
              <a:solidFill>
                <a:srgbClr val="336699"/>
              </a:solidFill>
              <a:latin typeface="Arial"/>
            </a:endParaRPr>
          </a:p>
        </p:txBody>
      </p:sp>
    </p:spTree>
    <p:extLst>
      <p:ext uri="{BB962C8B-B14F-4D97-AF65-F5344CB8AC3E}">
        <p14:creationId xmlns:p14="http://schemas.microsoft.com/office/powerpoint/2010/main" val="3971516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Descreva</a:t>
            </a:r>
            <a:r>
              <a:rPr lang="en-US" sz="1000" dirty="0">
                <a:latin typeface="Arial"/>
                <a:ea typeface="SimSun"/>
                <a:cs typeface="Segoe UI"/>
              </a:rPr>
              <a:t> o </a:t>
            </a:r>
            <a:r>
              <a:rPr lang="en-US" sz="1000" dirty="0" err="1">
                <a:latin typeface="Arial"/>
                <a:ea typeface="SimSun"/>
                <a:cs typeface="Segoe UI"/>
              </a:rPr>
              <a:t>comando</a:t>
            </a:r>
            <a:r>
              <a:rPr lang="en-US" sz="1000" dirty="0">
                <a:latin typeface="Arial"/>
                <a:ea typeface="SimSun"/>
                <a:cs typeface="Segoe UI"/>
              </a:rPr>
              <a:t> </a:t>
            </a:r>
            <a:r>
              <a:rPr lang="en-US" sz="1000" dirty="0" err="1">
                <a:latin typeface="Arial"/>
                <a:ea typeface="SimSun"/>
                <a:cs typeface="Segoe UI"/>
              </a:rPr>
              <a:t>exibido</a:t>
            </a:r>
            <a:r>
              <a:rPr lang="en-US" sz="1000" dirty="0">
                <a:latin typeface="Arial"/>
                <a:ea typeface="SimSun"/>
                <a:cs typeface="Segoe UI"/>
              </a:rPr>
              <a:t> no slide e </a:t>
            </a:r>
            <a:r>
              <a:rPr lang="en-US" sz="1000" dirty="0" err="1">
                <a:latin typeface="Arial"/>
                <a:ea typeface="SimSun"/>
                <a:cs typeface="Segoe UI"/>
              </a:rPr>
              <a:t>consulte</a:t>
            </a:r>
            <a:r>
              <a:rPr lang="en-US" sz="1000" dirty="0">
                <a:latin typeface="Arial"/>
                <a:ea typeface="SimSun"/>
                <a:cs typeface="Segoe UI"/>
              </a:rPr>
              <a:t> o </a:t>
            </a:r>
            <a:r>
              <a:rPr lang="en-US" sz="1000" dirty="0" err="1">
                <a:latin typeface="Arial"/>
                <a:ea typeface="SimSun"/>
                <a:cs typeface="Segoe UI"/>
              </a:rPr>
              <a:t>arquivo</a:t>
            </a:r>
            <a:r>
              <a:rPr lang="en-US" sz="1000" dirty="0">
                <a:latin typeface="Arial"/>
                <a:ea typeface="SimSun"/>
                <a:cs typeface="Segoe UI"/>
              </a:rPr>
              <a:t> de </a:t>
            </a:r>
            <a:r>
              <a:rPr lang="en-US" sz="1000" dirty="0" err="1">
                <a:latin typeface="Arial"/>
                <a:ea typeface="SimSun"/>
                <a:cs typeface="Segoe UI"/>
              </a:rPr>
              <a:t>resposta</a:t>
            </a:r>
            <a:r>
              <a:rPr lang="en-US" sz="1000" dirty="0">
                <a:latin typeface="Arial"/>
                <a:ea typeface="SimSun"/>
                <a:cs typeface="Segoe UI"/>
              </a:rPr>
              <a:t> (answerfile.txt). </a:t>
            </a:r>
            <a:r>
              <a:rPr lang="en-US" sz="1000" dirty="0" err="1">
                <a:latin typeface="Arial"/>
                <a:ea typeface="SimSun"/>
                <a:cs typeface="Segoe UI"/>
              </a:rPr>
              <a:t>Lembre</a:t>
            </a:r>
            <a:r>
              <a:rPr lang="en-US" sz="1000" dirty="0">
                <a:latin typeface="Arial"/>
                <a:ea typeface="SimSun"/>
                <a:cs typeface="Segoe UI"/>
              </a:rPr>
              <a:t> </a:t>
            </a:r>
            <a:r>
              <a:rPr lang="en-US" sz="1000" dirty="0" err="1">
                <a:latin typeface="Arial"/>
                <a:ea typeface="SimSun"/>
                <a:cs typeface="Segoe UI"/>
              </a:rPr>
              <a:t>aos</a:t>
            </a:r>
            <a:r>
              <a:rPr lang="en-US" sz="1000" dirty="0">
                <a:latin typeface="Arial"/>
                <a:ea typeface="SimSun"/>
                <a:cs typeface="Segoe UI"/>
              </a:rPr>
              <a:t> </a:t>
            </a:r>
            <a:r>
              <a:rPr lang="en-US" sz="1000" dirty="0" err="1">
                <a:latin typeface="Arial"/>
                <a:ea typeface="SimSun"/>
                <a:cs typeface="Segoe UI"/>
              </a:rPr>
              <a:t>alunos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 </a:t>
            </a:r>
            <a:r>
              <a:rPr lang="en-US" sz="1000" dirty="0" err="1">
                <a:latin typeface="Arial"/>
                <a:ea typeface="SimSun"/>
                <a:cs typeface="Segoe UI"/>
              </a:rPr>
              <a:t>ferramenta</a:t>
            </a:r>
            <a:r>
              <a:rPr lang="en-US" sz="1000" dirty="0">
                <a:latin typeface="Arial"/>
                <a:ea typeface="SimSun"/>
                <a:cs typeface="Segoe UI"/>
              </a:rPr>
              <a:t> </a:t>
            </a:r>
            <a:r>
              <a:rPr lang="en-US" sz="1000" dirty="0">
                <a:latin typeface="Arial"/>
                <a:ea typeface="SimSun"/>
                <a:cs typeface="Arial"/>
              </a:rPr>
              <a:t>dcpromo.exe</a:t>
            </a:r>
            <a:r>
              <a:rPr lang="en-US" sz="1000" dirty="0">
                <a:latin typeface="Arial"/>
                <a:ea typeface="SimSun"/>
                <a:cs typeface="Segoe UI"/>
              </a:rPr>
              <a:t> </a:t>
            </a:r>
            <a:r>
              <a:rPr lang="en-US" sz="1000" dirty="0" err="1">
                <a:latin typeface="Arial"/>
                <a:ea typeface="SimSun"/>
                <a:cs typeface="Segoe UI"/>
              </a:rPr>
              <a:t>não</a:t>
            </a:r>
            <a:r>
              <a:rPr lang="en-US" sz="1000" dirty="0">
                <a:latin typeface="Arial"/>
                <a:ea typeface="SimSun"/>
                <a:cs typeface="Segoe UI"/>
              </a:rPr>
              <a:t> </a:t>
            </a:r>
            <a:r>
              <a:rPr lang="en-US" sz="1000" dirty="0" err="1">
                <a:latin typeface="Arial"/>
                <a:ea typeface="SimSun"/>
                <a:cs typeface="Segoe UI"/>
              </a:rPr>
              <a:t>pode</a:t>
            </a:r>
            <a:r>
              <a:rPr lang="en-US" sz="1000" dirty="0">
                <a:latin typeface="Arial"/>
                <a:ea typeface="SimSun"/>
                <a:cs typeface="Segoe UI"/>
              </a:rPr>
              <a:t> </a:t>
            </a:r>
            <a:r>
              <a:rPr lang="en-US" sz="1000" dirty="0" err="1">
                <a:latin typeface="Arial"/>
                <a:ea typeface="SimSun"/>
                <a:cs typeface="Segoe UI"/>
              </a:rPr>
              <a:t>ser</a:t>
            </a:r>
            <a:r>
              <a:rPr lang="en-US" sz="1000" dirty="0">
                <a:latin typeface="Arial"/>
                <a:ea typeface="SimSun"/>
                <a:cs typeface="Segoe UI"/>
              </a:rPr>
              <a:t> </a:t>
            </a:r>
            <a:r>
              <a:rPr lang="en-US" sz="1000" dirty="0" err="1">
                <a:latin typeface="Arial"/>
                <a:ea typeface="SimSun"/>
                <a:cs typeface="Segoe UI"/>
              </a:rPr>
              <a:t>usada</a:t>
            </a:r>
            <a:r>
              <a:rPr lang="en-US" sz="1000" dirty="0">
                <a:latin typeface="Arial"/>
                <a:ea typeface="SimSun"/>
                <a:cs typeface="Segoe UI"/>
              </a:rPr>
              <a:t> no </a:t>
            </a:r>
            <a:r>
              <a:rPr lang="en-US" sz="1000" dirty="0" err="1">
                <a:latin typeface="Arial"/>
                <a:ea typeface="SimSun"/>
                <a:cs typeface="Segoe UI"/>
              </a:rPr>
              <a:t>formato</a:t>
            </a:r>
            <a:r>
              <a:rPr lang="en-US" sz="1000" dirty="0">
                <a:latin typeface="Arial"/>
                <a:ea typeface="SimSun"/>
                <a:cs typeface="Segoe UI"/>
              </a:rPr>
              <a:t> de GUI no Windows Server 2012, mas </a:t>
            </a:r>
            <a:r>
              <a:rPr lang="en-US" sz="1000" dirty="0" err="1">
                <a:latin typeface="Arial"/>
                <a:ea typeface="SimSun"/>
                <a:cs typeface="Segoe UI"/>
              </a:rPr>
              <a:t>ainda</a:t>
            </a:r>
            <a:r>
              <a:rPr lang="en-US" sz="1000" dirty="0">
                <a:latin typeface="Arial"/>
                <a:ea typeface="SimSun"/>
                <a:cs typeface="Segoe UI"/>
              </a:rPr>
              <a:t> </a:t>
            </a:r>
            <a:r>
              <a:rPr lang="en-US" sz="1000" dirty="0" err="1">
                <a:latin typeface="Arial"/>
                <a:ea typeface="SimSun"/>
                <a:cs typeface="Segoe UI"/>
              </a:rPr>
              <a:t>pode</a:t>
            </a:r>
            <a:r>
              <a:rPr lang="en-US" sz="1000" dirty="0">
                <a:latin typeface="Arial"/>
                <a:ea typeface="SimSun"/>
                <a:cs typeface="Segoe UI"/>
              </a:rPr>
              <a:t> </a:t>
            </a:r>
            <a:r>
              <a:rPr lang="en-US" sz="1000" dirty="0" err="1">
                <a:latin typeface="Arial"/>
                <a:ea typeface="SimSun"/>
                <a:cs typeface="Segoe UI"/>
              </a:rPr>
              <a:t>ser</a:t>
            </a:r>
            <a:r>
              <a:rPr lang="en-US" sz="1000" dirty="0">
                <a:latin typeface="Arial"/>
                <a:ea typeface="SimSun"/>
                <a:cs typeface="Segoe UI"/>
              </a:rPr>
              <a:t> </a:t>
            </a:r>
            <a:r>
              <a:rPr lang="en-US" sz="1000" dirty="0" err="1">
                <a:latin typeface="Arial"/>
                <a:ea typeface="SimSun"/>
                <a:cs typeface="Segoe UI"/>
              </a:rPr>
              <a:t>digitada</a:t>
            </a:r>
            <a:r>
              <a:rPr lang="en-US" sz="1000" dirty="0">
                <a:latin typeface="Arial"/>
                <a:ea typeface="SimSun"/>
                <a:cs typeface="Segoe UI"/>
              </a:rPr>
              <a:t> </a:t>
            </a:r>
            <a:r>
              <a:rPr lang="en-US" sz="1000" dirty="0" err="1">
                <a:latin typeface="Arial"/>
                <a:ea typeface="SimSun"/>
                <a:cs typeface="Segoe UI"/>
              </a:rPr>
              <a:t>em</a:t>
            </a:r>
            <a:r>
              <a:rPr lang="en-US" sz="1000" dirty="0">
                <a:latin typeface="Arial"/>
                <a:ea typeface="SimSun"/>
                <a:cs typeface="Segoe UI"/>
              </a:rPr>
              <a:t> um prompt de </a:t>
            </a:r>
            <a:r>
              <a:rPr lang="en-US" sz="1000" dirty="0" err="1">
                <a:latin typeface="Arial"/>
                <a:ea typeface="SimSun"/>
                <a:cs typeface="Segoe UI"/>
              </a:rPr>
              <a:t>comando</a:t>
            </a:r>
            <a:r>
              <a:rPr lang="en-US" sz="1000" dirty="0">
                <a:latin typeface="Arial"/>
                <a:ea typeface="SimSun"/>
                <a:cs typeface="Segoe UI"/>
              </a:rPr>
              <a:t> </a:t>
            </a:r>
            <a:r>
              <a:rPr lang="en-US" sz="1000" dirty="0" err="1">
                <a:latin typeface="Arial"/>
                <a:ea typeface="SimSun"/>
                <a:cs typeface="Segoe UI"/>
              </a:rPr>
              <a:t>quando</a:t>
            </a:r>
            <a:r>
              <a:rPr lang="en-US" sz="1000" dirty="0">
                <a:latin typeface="Arial"/>
                <a:ea typeface="SimSun"/>
                <a:cs typeface="Segoe UI"/>
              </a:rPr>
              <a:t> é </a:t>
            </a:r>
            <a:r>
              <a:rPr lang="en-US" sz="1000" dirty="0" err="1">
                <a:latin typeface="Arial"/>
                <a:ea typeface="SimSun"/>
                <a:cs typeface="Segoe UI"/>
              </a:rPr>
              <a:t>feita</a:t>
            </a:r>
            <a:r>
              <a:rPr lang="en-US" sz="1000" dirty="0">
                <a:latin typeface="Arial"/>
                <a:ea typeface="SimSun"/>
                <a:cs typeface="Segoe UI"/>
              </a:rPr>
              <a:t> </a:t>
            </a:r>
            <a:r>
              <a:rPr lang="en-US" sz="1000" dirty="0" err="1">
                <a:latin typeface="Arial"/>
                <a:ea typeface="SimSun"/>
                <a:cs typeface="Segoe UI"/>
              </a:rPr>
              <a:t>uma</a:t>
            </a:r>
            <a:r>
              <a:rPr lang="en-US" sz="1000" dirty="0">
                <a:latin typeface="Arial"/>
                <a:ea typeface="SimSun"/>
                <a:cs typeface="Segoe UI"/>
              </a:rPr>
              <a:t> </a:t>
            </a:r>
            <a:r>
              <a:rPr lang="en-US" sz="1000" dirty="0" err="1">
                <a:latin typeface="Arial"/>
                <a:ea typeface="SimSun"/>
                <a:cs typeface="Segoe UI"/>
              </a:rPr>
              <a:t>instalação</a:t>
            </a:r>
            <a:r>
              <a:rPr lang="en-US" sz="1000" dirty="0">
                <a:latin typeface="Arial"/>
                <a:ea typeface="SimSun"/>
                <a:cs typeface="Segoe UI"/>
              </a:rPr>
              <a:t> </a:t>
            </a:r>
            <a:r>
              <a:rPr lang="en-US" sz="1000" dirty="0" err="1">
                <a:latin typeface="Arial"/>
                <a:ea typeface="SimSun"/>
                <a:cs typeface="Segoe UI"/>
              </a:rPr>
              <a:t>autônoma</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07AC4A83-A8DB-43D0-89BE-F3A65912DA65}" type="slidenum">
              <a:rPr lang="en-US" smtClean="0"/>
              <a:t>13</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24410B</a:t>
            </a: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200" b="1">
                <a:solidFill>
                  <a:srgbClr val="336699"/>
                </a:solidFill>
                <a:latin typeface="Arial"/>
              </a:rPr>
              <a:t>2: Introdução aos Serviços de Domínio do Active Directory</a:t>
            </a:r>
            <a:endParaRPr lang="en-US" sz="1200" b="1">
              <a:solidFill>
                <a:srgbClr val="336699"/>
              </a:solidFill>
              <a:latin typeface="Arial"/>
            </a:endParaRPr>
          </a:p>
        </p:txBody>
      </p:sp>
    </p:spTree>
    <p:extLst>
      <p:ext uri="{BB962C8B-B14F-4D97-AF65-F5344CB8AC3E}">
        <p14:creationId xmlns:p14="http://schemas.microsoft.com/office/powerpoint/2010/main" val="3643614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pt-BR"/>
              <a:t>Clique para editar o título Mestre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255176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509A250-FF31-4206-8172-F9D3106AACB1}" type="datetimeFigureOut">
              <a:rPr lang="en-US" dirty="0"/>
              <a:t>9/29/2024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2170723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pt-BR"/>
              <a:t>Clique para editar o título Mestre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509A250-FF31-4206-8172-F9D3106AACB1}" type="datetimeFigureOut">
              <a:rPr lang="en-US" dirty="0"/>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415382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pt-BR"/>
              <a:t>Clique para editar o título Mestre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pt-BR"/>
              <a:t>Clique para editar os estilos de texto Mestres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509A250-FF31-4206-8172-F9D3106AACB1}" type="datetimeFigureOut">
              <a:rPr lang="en-US" dirty="0"/>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009402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509A250-FF31-4206-8172-F9D3106AACB1}" type="datetimeFigureOut">
              <a:rPr lang="en-US" dirty="0"/>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930190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a:t>Clique para editar o título Mestre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11455188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a:t>Clique para editar o título Mestre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309805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nchorCtr="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15400314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pt-BR"/>
              <a:t>Clique para editar o título Mestre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2220581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Título">
    <p:spTree>
      <p:nvGrpSpPr>
        <p:cNvPr id="1" name=""/>
        <p:cNvGrpSpPr/>
        <p:nvPr/>
      </p:nvGrpSpPr>
      <p:grpSpPr>
        <a:xfrm>
          <a:off x="0" y="0"/>
          <a:ext cx="0" cy="0"/>
          <a:chOff x="0" y="0"/>
          <a:chExt cx="0" cy="0"/>
        </a:xfrm>
      </p:grpSpPr>
      <p:sp>
        <p:nvSpPr>
          <p:cNvPr id="10" name="Title Placeholder 1"/>
          <p:cNvSpPr>
            <a:spLocks noGrp="1"/>
          </p:cNvSpPr>
          <p:nvPr>
            <p:ph type="title" hasCustomPrompt="1"/>
          </p:nvPr>
        </p:nvSpPr>
        <p:spPr>
          <a:xfrm>
            <a:off x="3416968" y="3890379"/>
            <a:ext cx="5603708" cy="1776495"/>
          </a:xfrm>
          <a:prstGeom prst="rect">
            <a:avLst/>
          </a:prstGeom>
        </p:spPr>
        <p:txBody>
          <a:bodyPr vert="horz" lIns="91440" tIns="45720" rIns="91440" bIns="45720" rtlCol="0" anchor="ctr">
            <a:normAutofit/>
          </a:bodyPr>
          <a:lstStyle>
            <a:lvl1pPr algn="ctr">
              <a:defRPr b="1">
                <a:solidFill>
                  <a:srgbClr val="FF0000"/>
                </a:solidFill>
                <a:latin typeface="Museo 700" panose="02000000000000000000" pitchFamily="50" charset="0"/>
              </a:defRPr>
            </a:lvl1pPr>
          </a:lstStyle>
          <a:p>
            <a:r>
              <a:rPr lang="pt-BR" dirty="0"/>
              <a:t>Título</a:t>
            </a:r>
            <a:endParaRPr lang="en-US" dirty="0"/>
          </a:p>
        </p:txBody>
      </p:sp>
      <p:sp>
        <p:nvSpPr>
          <p:cNvPr id="11" name="Text Placeholder 2"/>
          <p:cNvSpPr>
            <a:spLocks noGrp="1"/>
          </p:cNvSpPr>
          <p:nvPr>
            <p:ph type="body" idx="1" hasCustomPrompt="1"/>
          </p:nvPr>
        </p:nvSpPr>
        <p:spPr>
          <a:xfrm>
            <a:off x="3416968" y="5895474"/>
            <a:ext cx="5603708" cy="360947"/>
          </a:xfrm>
        </p:spPr>
        <p:txBody>
          <a:bodyPr>
            <a:normAutofit/>
          </a:bodyPr>
          <a:lstStyle>
            <a:lvl1pPr marL="0" indent="0" algn="ctr">
              <a:buNone/>
              <a:defRPr sz="1600" b="1" baseline="0">
                <a:solidFill>
                  <a:schemeClr val="tx1"/>
                </a:solidFill>
                <a:latin typeface="Museo 700" panose="02000000000000000000" pitchFamily="50" charset="0"/>
                <a:cs typeface="Aharoni" panose="02010803020104030203" pitchFamily="2" charset="-79"/>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Professor / Palestrante</a:t>
            </a:r>
          </a:p>
        </p:txBody>
      </p:sp>
    </p:spTree>
    <p:extLst>
      <p:ext uri="{BB962C8B-B14F-4D97-AF65-F5344CB8AC3E}">
        <p14:creationId xmlns:p14="http://schemas.microsoft.com/office/powerpoint/2010/main" val="42343059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_Título e conteúdo">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86616"/>
            <a:ext cx="7886700" cy="4031343"/>
          </a:xfrm>
        </p:spPr>
        <p:txBody>
          <a:bodyPr/>
          <a:lstStyle>
            <a:lvl1pPr marL="228600" indent="-228600">
              <a:buFont typeface="Courier New" panose="02070309020205020404" pitchFamily="49" charset="0"/>
              <a:buChar char="o"/>
              <a:defRPr>
                <a:latin typeface="Museo 300" panose="02000000000000000000" pitchFamily="50" charset="0"/>
              </a:defRPr>
            </a:lvl1pPr>
            <a:lvl2pPr marL="685800" indent="-228600">
              <a:buFont typeface="Arial" panose="020B0604020202020204" pitchFamily="34" charset="0"/>
              <a:buChar char="•"/>
              <a:defRPr>
                <a:latin typeface="Museo 300" panose="02000000000000000000" pitchFamily="50" charset="0"/>
              </a:defRPr>
            </a:lvl2pPr>
            <a:lvl3pPr marL="1143000" indent="-228600">
              <a:buFont typeface="Wingdings" panose="05000000000000000000" pitchFamily="2" charset="2"/>
              <a:buChar char="q"/>
              <a:defRPr>
                <a:latin typeface="Museo 300" panose="02000000000000000000" pitchFamily="50" charset="0"/>
              </a:defRPr>
            </a:lvl3pPr>
            <a:lvl4pPr marL="1600200" indent="-228600">
              <a:buFont typeface="Wingdings" panose="05000000000000000000" pitchFamily="2" charset="2"/>
              <a:buChar char="§"/>
              <a:defRPr>
                <a:latin typeface="Museo 300" panose="02000000000000000000" pitchFamily="50" charset="0"/>
              </a:defRPr>
            </a:lvl4pPr>
            <a:lvl5pPr marL="2057400" indent="-228600">
              <a:buFont typeface="Wingdings" panose="05000000000000000000" pitchFamily="2" charset="2"/>
              <a:buChar char="ü"/>
              <a:defRPr>
                <a:latin typeface="Museo 300" panose="02000000000000000000" pitchFamily="50" charset="0"/>
              </a:defRPr>
            </a:lvl5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9" name="Text Placeholder 2"/>
          <p:cNvSpPr>
            <a:spLocks noGrp="1"/>
          </p:cNvSpPr>
          <p:nvPr>
            <p:ph type="body" idx="10" hasCustomPrompt="1"/>
          </p:nvPr>
        </p:nvSpPr>
        <p:spPr>
          <a:xfrm>
            <a:off x="628650" y="222000"/>
            <a:ext cx="7886700" cy="836780"/>
          </a:xfrm>
        </p:spPr>
        <p:txBody>
          <a:bodyPr anchor="ctr">
            <a:normAutofit/>
          </a:bodyPr>
          <a:lstStyle>
            <a:lvl1pPr marL="0" indent="0">
              <a:buNone/>
              <a:defRPr sz="4400" b="1">
                <a:solidFill>
                  <a:srgbClr val="FF0000"/>
                </a:solidFill>
                <a:latin typeface="Museo 700" panose="02000000000000000000" pitchFamily="50"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Título</a:t>
            </a:r>
          </a:p>
        </p:txBody>
      </p:sp>
    </p:spTree>
    <p:extLst>
      <p:ext uri="{BB962C8B-B14F-4D97-AF65-F5344CB8AC3E}">
        <p14:creationId xmlns:p14="http://schemas.microsoft.com/office/powerpoint/2010/main" val="2709805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22609275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06329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Ementa / Bibliografia">
    <p:spTree>
      <p:nvGrpSpPr>
        <p:cNvPr id="1" name=""/>
        <p:cNvGrpSpPr/>
        <p:nvPr/>
      </p:nvGrpSpPr>
      <p:grpSpPr>
        <a:xfrm>
          <a:off x="0" y="0"/>
          <a:ext cx="0" cy="0"/>
          <a:chOff x="0" y="0"/>
          <a:chExt cx="0" cy="0"/>
        </a:xfrm>
      </p:grpSpPr>
      <p:pic>
        <p:nvPicPr>
          <p:cNvPr id="6" name="Imagem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p:cNvSpPr>
            <a:spLocks noGrp="1"/>
          </p:cNvSpPr>
          <p:nvPr>
            <p:ph idx="1"/>
          </p:nvPr>
        </p:nvSpPr>
        <p:spPr>
          <a:xfrm>
            <a:off x="628650" y="1286616"/>
            <a:ext cx="7886700" cy="4031343"/>
          </a:xfrm>
        </p:spPr>
        <p:txBody>
          <a:bodyPr/>
          <a:lstStyle>
            <a:lvl1pPr marL="228600" indent="-228600">
              <a:buFont typeface="Courier New" panose="02070309020205020404" pitchFamily="49" charset="0"/>
              <a:buChar char="o"/>
              <a:defRPr>
                <a:latin typeface="Museo 300" panose="02000000000000000000" pitchFamily="50" charset="0"/>
              </a:defRPr>
            </a:lvl1pPr>
            <a:lvl2pPr marL="685800" indent="-228600">
              <a:buFont typeface="Arial" panose="020B0604020202020204" pitchFamily="34" charset="0"/>
              <a:buChar char="•"/>
              <a:defRPr>
                <a:latin typeface="Museo 300" panose="02000000000000000000" pitchFamily="50" charset="0"/>
              </a:defRPr>
            </a:lvl2pPr>
            <a:lvl3pPr marL="1143000" indent="-228600">
              <a:buFont typeface="Wingdings" panose="05000000000000000000" pitchFamily="2" charset="2"/>
              <a:buChar char="q"/>
              <a:defRPr>
                <a:latin typeface="Museo 300" panose="02000000000000000000" pitchFamily="50" charset="0"/>
              </a:defRPr>
            </a:lvl3pPr>
            <a:lvl4pPr marL="1600200" indent="-228600">
              <a:buFont typeface="Wingdings" panose="05000000000000000000" pitchFamily="2" charset="2"/>
              <a:buChar char="§"/>
              <a:defRPr>
                <a:latin typeface="Museo 300" panose="02000000000000000000" pitchFamily="50" charset="0"/>
              </a:defRPr>
            </a:lvl4pPr>
            <a:lvl5pPr marL="2057400" indent="-228600">
              <a:buFont typeface="Wingdings" panose="05000000000000000000" pitchFamily="2" charset="2"/>
              <a:buChar char="ü"/>
              <a:defRPr>
                <a:latin typeface="Museo 300" panose="02000000000000000000" pitchFamily="50" charset="0"/>
              </a:defRPr>
            </a:lvl5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2"/>
          <p:cNvSpPr>
            <a:spLocks noGrp="1"/>
          </p:cNvSpPr>
          <p:nvPr>
            <p:ph type="body" idx="10" hasCustomPrompt="1"/>
          </p:nvPr>
        </p:nvSpPr>
        <p:spPr>
          <a:xfrm>
            <a:off x="628650" y="222000"/>
            <a:ext cx="7886700" cy="836780"/>
          </a:xfrm>
        </p:spPr>
        <p:txBody>
          <a:bodyPr anchor="ctr">
            <a:normAutofit/>
          </a:bodyPr>
          <a:lstStyle>
            <a:lvl1pPr marL="0" indent="0">
              <a:buNone/>
              <a:defRPr sz="4400" b="1">
                <a:solidFill>
                  <a:srgbClr val="FF0000"/>
                </a:solidFill>
                <a:latin typeface="Museo 700" panose="02000000000000000000" pitchFamily="50"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Título</a:t>
            </a:r>
          </a:p>
        </p:txBody>
      </p:sp>
    </p:spTree>
    <p:extLst>
      <p:ext uri="{BB962C8B-B14F-4D97-AF65-F5344CB8AC3E}">
        <p14:creationId xmlns:p14="http://schemas.microsoft.com/office/powerpoint/2010/main" val="40358850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4172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9796027F-7875-4030-9381-8BD8C4F21935}" type="datetimeFigureOut">
              <a:rPr lang="en-US" dirty="0"/>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1809973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145042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179999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9/29/2024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3325065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9/29/2024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1066210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pt-BR"/>
              <a:t>Clique para editar o título Mestre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7" name="Date Placeholder 4"/>
          <p:cNvSpPr>
            <a:spLocks noGrp="1"/>
          </p:cNvSpPr>
          <p:nvPr>
            <p:ph type="dt" sz="half" idx="10"/>
          </p:nvPr>
        </p:nvSpPr>
        <p:spPr/>
        <p:txBody>
          <a:bodyPr/>
          <a:lstStyle/>
          <a:p>
            <a:fld id="{4509A250-FF31-4206-8172-F9D3106AACB1}" type="datetimeFigureOut">
              <a:rPr lang="en-US" dirty="0"/>
              <a:t>9/29/2024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1850861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509A250-FF31-4206-8172-F9D3106AACB1}" type="datetimeFigureOut">
              <a:rPr lang="en-US" dirty="0"/>
              <a:t>9/29/2024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3363476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pt-BR"/>
              <a:t>Clique para editar o título Mestre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9/29/2024</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57F1E4F-1CFF-5643-939E-02111984F565}" type="slidenum">
              <a:rPr lang="en-US" dirty="0"/>
              <a:t>‹nº›</a:t>
            </a:fld>
            <a:endParaRPr lang="en-US" dirty="0"/>
          </a:p>
        </p:txBody>
      </p:sp>
    </p:spTree>
    <p:extLst>
      <p:ext uri="{BB962C8B-B14F-4D97-AF65-F5344CB8AC3E}">
        <p14:creationId xmlns:p14="http://schemas.microsoft.com/office/powerpoint/2010/main" val="1770163656"/>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37" r:id="rId19"/>
    <p:sldLayoutId id="2147483716" r:id="rId20"/>
    <p:sldLayoutId id="2147483738" r:id="rId21"/>
    <p:sldLayoutId id="2147483739" r:id="rId22"/>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9.xml"/><Relationship Id="rId6" Type="http://schemas.openxmlformats.org/officeDocument/2006/relationships/image" Target="../media/image7.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Microsoft A</a:t>
            </a:r>
            <a:r>
              <a:rPr lang="pt-BR" dirty="0" err="1"/>
              <a:t>ctive</a:t>
            </a:r>
            <a:r>
              <a:rPr lang="pt-BR" dirty="0"/>
              <a:t> </a:t>
            </a:r>
            <a:r>
              <a:rPr lang="pt-BR" dirty="0" err="1"/>
              <a:t>Directory</a:t>
            </a:r>
            <a:endParaRPr lang="pt-BR" dirty="0"/>
          </a:p>
        </p:txBody>
      </p:sp>
      <p:sp>
        <p:nvSpPr>
          <p:cNvPr id="3" name="Espaço Reservado para Texto 2"/>
          <p:cNvSpPr>
            <a:spLocks noGrp="1"/>
          </p:cNvSpPr>
          <p:nvPr>
            <p:ph type="body" idx="1"/>
          </p:nvPr>
        </p:nvSpPr>
        <p:spPr/>
        <p:txBody>
          <a:bodyPr/>
          <a:lstStyle/>
          <a:p>
            <a:r>
              <a:rPr lang="pt-BR" dirty="0"/>
              <a:t>Prof. Bal. Emerson Meneses Inocente</a:t>
            </a:r>
          </a:p>
        </p:txBody>
      </p:sp>
    </p:spTree>
    <p:extLst>
      <p:ext uri="{BB962C8B-B14F-4D97-AF65-F5344CB8AC3E}">
        <p14:creationId xmlns:p14="http://schemas.microsoft.com/office/powerpoint/2010/main" val="826689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a:spLocks noChangeArrowheads="1"/>
          </p:cNvSpPr>
          <p:nvPr/>
        </p:nvSpPr>
        <p:spPr bwMode="auto">
          <a:xfrm>
            <a:off x="202383" y="1192745"/>
            <a:ext cx="8721725" cy="940856"/>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dirty="0">
                <a:latin typeface="Segoe UI" pitchFamily="34" charset="0"/>
                <a:ea typeface="Segoe UI" pitchFamily="34" charset="0"/>
                <a:cs typeface="Segoe UI" pitchFamily="34" charset="0"/>
              </a:rPr>
              <a:t>O esquema do Active Directory atua como um plano gráfico para o AD DS definindo atributos e classes de objetos</a:t>
            </a:r>
            <a:r>
              <a:rPr lang="en-US" sz="2400" b="0">
                <a:latin typeface="Segoe UI" pitchFamily="34" charset="0"/>
                <a:ea typeface="Segoe UI" pitchFamily="34" charset="0"/>
                <a:cs typeface="Segoe UI" pitchFamily="34" charset="0"/>
              </a:rPr>
              <a:t>, como</a:t>
            </a:r>
            <a:endParaRPr lang="en-US" sz="2400" b="0" dirty="0">
              <a:latin typeface="Segoe UI" pitchFamily="34" charset="0"/>
              <a:ea typeface="Segoe UI" pitchFamily="34" charset="0"/>
              <a:cs typeface="Segoe UI" pitchFamily="34" charset="0"/>
            </a:endParaRPr>
          </a:p>
          <a:p>
            <a:endParaRPr lang="en-US" sz="2400" dirty="0">
              <a:latin typeface="Segoe UI" pitchFamily="34" charset="0"/>
              <a:ea typeface="Segoe UI" pitchFamily="34" charset="0"/>
              <a:cs typeface="Segoe UI" pitchFamily="34" charset="0"/>
            </a:endParaRPr>
          </a:p>
          <a:p>
            <a:endParaRPr lang="en-US" sz="2400" dirty="0">
              <a:latin typeface="Segoe UI" pitchFamily="34" charset="0"/>
              <a:ea typeface="Segoe UI" pitchFamily="34" charset="0"/>
              <a:cs typeface="Segoe UI" pitchFamily="34" charset="0"/>
            </a:endParaRPr>
          </a:p>
          <a:p>
            <a:endParaRPr lang="en-US" sz="2400" b="0" dirty="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442912" y="2228814"/>
            <a:ext cx="8172450" cy="2671932"/>
          </a:xfrm>
          <a:prstGeom prst="roundRect">
            <a:avLst>
              <a:gd name="adj" fmla="val 4167"/>
            </a:avLst>
          </a:prstGeom>
          <a:noFill/>
          <a:ln w="9525" algn="ctr">
            <a:noFill/>
            <a:round/>
            <a:headEnd/>
            <a:tailEnd/>
          </a:ln>
          <a:effectLst/>
        </p:spPr>
        <p:txBody>
          <a:bodyPr wrap="square" numCol="2"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lnSpc>
                <a:spcPct val="90000"/>
              </a:lnSpc>
              <a:spcBef>
                <a:spcPct val="40000"/>
              </a:spcBef>
              <a:buClr>
                <a:srgbClr val="006699"/>
              </a:buClr>
              <a:buFont typeface="Arial" pitchFamily="34" charset="0"/>
              <a:buChar char="•"/>
            </a:pPr>
            <a:r>
              <a:rPr lang="en-US" sz="2400" b="0" dirty="0">
                <a:latin typeface="Segoe UI" pitchFamily="34" charset="0"/>
                <a:ea typeface="Segoe UI" pitchFamily="34" charset="0"/>
                <a:cs typeface="Segoe UI" pitchFamily="34" charset="0"/>
              </a:rPr>
              <a:t>Atributos</a:t>
            </a:r>
          </a:p>
          <a:p>
            <a:pPr marL="742950" lvl="1" indent="-285750">
              <a:lnSpc>
                <a:spcPct val="90000"/>
              </a:lnSpc>
              <a:spcBef>
                <a:spcPct val="40000"/>
              </a:spcBef>
              <a:buClr>
                <a:srgbClr val="006699"/>
              </a:buClr>
              <a:buFont typeface="Arial" pitchFamily="34" charset="0"/>
              <a:buChar char="•"/>
            </a:pPr>
            <a:r>
              <a:rPr lang="en-US" sz="2400" b="0" dirty="0" err="1">
                <a:latin typeface="Segoe UI" pitchFamily="34" charset="0"/>
                <a:ea typeface="Segoe UI" pitchFamily="34" charset="0"/>
                <a:cs typeface="Segoe UI" pitchFamily="34" charset="0"/>
              </a:rPr>
              <a:t>objectSID</a:t>
            </a:r>
            <a:endParaRPr lang="en-US" sz="2400" b="0" dirty="0">
              <a:latin typeface="Segoe UI" pitchFamily="34" charset="0"/>
              <a:ea typeface="Segoe UI" pitchFamily="34" charset="0"/>
              <a:cs typeface="Segoe UI" pitchFamily="34" charset="0"/>
            </a:endParaRPr>
          </a:p>
          <a:p>
            <a:pPr marL="742950" lvl="1" indent="-285750">
              <a:lnSpc>
                <a:spcPct val="90000"/>
              </a:lnSpc>
              <a:spcBef>
                <a:spcPct val="40000"/>
              </a:spcBef>
              <a:buClr>
                <a:srgbClr val="006699"/>
              </a:buClr>
              <a:buFont typeface="Arial" pitchFamily="34" charset="0"/>
              <a:buChar char="•"/>
            </a:pPr>
            <a:r>
              <a:rPr lang="en-US" sz="2400" b="0" dirty="0" err="1">
                <a:latin typeface="Segoe UI" pitchFamily="34" charset="0"/>
                <a:ea typeface="Segoe UI" pitchFamily="34" charset="0"/>
                <a:cs typeface="Segoe UI" pitchFamily="34" charset="0"/>
              </a:rPr>
              <a:t>sAMAccountName</a:t>
            </a:r>
            <a:endParaRPr lang="en-US" sz="2400" b="0" dirty="0">
              <a:latin typeface="Segoe UI" pitchFamily="34" charset="0"/>
              <a:ea typeface="Segoe UI" pitchFamily="34" charset="0"/>
              <a:cs typeface="Segoe UI" pitchFamily="34" charset="0"/>
            </a:endParaRPr>
          </a:p>
          <a:p>
            <a:pPr marL="742950" lvl="1" indent="-285750">
              <a:lnSpc>
                <a:spcPct val="90000"/>
              </a:lnSpc>
              <a:spcBef>
                <a:spcPct val="40000"/>
              </a:spcBef>
              <a:buClr>
                <a:srgbClr val="006699"/>
              </a:buClr>
              <a:buFont typeface="Arial" pitchFamily="34" charset="0"/>
              <a:buChar char="•"/>
            </a:pPr>
            <a:r>
              <a:rPr lang="en-US" sz="2400" b="0" dirty="0">
                <a:latin typeface="Segoe UI" pitchFamily="34" charset="0"/>
                <a:ea typeface="Segoe UI" pitchFamily="34" charset="0"/>
                <a:cs typeface="Segoe UI" pitchFamily="34" charset="0"/>
              </a:rPr>
              <a:t>location</a:t>
            </a:r>
          </a:p>
          <a:p>
            <a:pPr marL="742950" lvl="1" indent="-285750">
              <a:lnSpc>
                <a:spcPct val="90000"/>
              </a:lnSpc>
              <a:spcBef>
                <a:spcPct val="40000"/>
              </a:spcBef>
              <a:buClr>
                <a:srgbClr val="006699"/>
              </a:buClr>
              <a:buFont typeface="Arial" pitchFamily="34" charset="0"/>
              <a:buChar char="•"/>
            </a:pPr>
            <a:r>
              <a:rPr lang="en-US" sz="2400" b="0" dirty="0">
                <a:latin typeface="Segoe UI" pitchFamily="34" charset="0"/>
                <a:ea typeface="Segoe UI" pitchFamily="34" charset="0"/>
                <a:cs typeface="Segoe UI" pitchFamily="34" charset="0"/>
              </a:rPr>
              <a:t>manager</a:t>
            </a:r>
          </a:p>
          <a:p>
            <a:pPr marL="742950" lvl="1" indent="-285750">
              <a:lnSpc>
                <a:spcPct val="90000"/>
              </a:lnSpc>
              <a:spcBef>
                <a:spcPct val="40000"/>
              </a:spcBef>
              <a:buClr>
                <a:srgbClr val="006699"/>
              </a:buClr>
              <a:buFont typeface="Arial" pitchFamily="34" charset="0"/>
              <a:buChar char="•"/>
            </a:pPr>
            <a:r>
              <a:rPr lang="en-US" sz="2400" b="0" dirty="0">
                <a:latin typeface="Segoe UI" pitchFamily="34" charset="0"/>
                <a:ea typeface="Segoe UI" pitchFamily="34" charset="0"/>
                <a:cs typeface="Segoe UI" pitchFamily="34" charset="0"/>
              </a:rPr>
              <a:t>department</a:t>
            </a:r>
          </a:p>
          <a:p>
            <a:pPr marL="285750" indent="-285750">
              <a:lnSpc>
                <a:spcPct val="90000"/>
              </a:lnSpc>
              <a:spcBef>
                <a:spcPct val="40000"/>
              </a:spcBef>
              <a:buClr>
                <a:srgbClr val="006699"/>
              </a:buClr>
              <a:buFont typeface="Arial" pitchFamily="34" charset="0"/>
              <a:buChar char="•"/>
            </a:pPr>
            <a:r>
              <a:rPr lang="en-US" sz="2400" b="0" dirty="0">
                <a:latin typeface="Segoe UI" pitchFamily="34" charset="0"/>
                <a:ea typeface="Segoe UI" pitchFamily="34" charset="0"/>
                <a:cs typeface="Segoe UI" pitchFamily="34" charset="0"/>
              </a:rPr>
              <a:t>Classes</a:t>
            </a:r>
          </a:p>
          <a:p>
            <a:pPr marL="742950" lvl="1" indent="-285750">
              <a:lnSpc>
                <a:spcPct val="90000"/>
              </a:lnSpc>
              <a:spcBef>
                <a:spcPct val="40000"/>
              </a:spcBef>
              <a:buClr>
                <a:srgbClr val="006699"/>
              </a:buClr>
              <a:buFont typeface="Arial" pitchFamily="34" charset="0"/>
              <a:buChar char="•"/>
            </a:pPr>
            <a:r>
              <a:rPr lang="en-US" sz="2400" b="0" dirty="0">
                <a:latin typeface="Segoe UI" pitchFamily="34" charset="0"/>
                <a:ea typeface="Segoe UI" pitchFamily="34" charset="0"/>
                <a:cs typeface="Segoe UI" pitchFamily="34" charset="0"/>
              </a:rPr>
              <a:t>Usuário</a:t>
            </a:r>
          </a:p>
          <a:p>
            <a:pPr marL="742950" lvl="1" indent="-285750">
              <a:lnSpc>
                <a:spcPct val="90000"/>
              </a:lnSpc>
              <a:spcBef>
                <a:spcPct val="40000"/>
              </a:spcBef>
              <a:buClr>
                <a:srgbClr val="006699"/>
              </a:buClr>
              <a:buFont typeface="Arial" pitchFamily="34" charset="0"/>
              <a:buChar char="•"/>
            </a:pPr>
            <a:r>
              <a:rPr lang="en-US" sz="2400" b="0" dirty="0">
                <a:latin typeface="Segoe UI" pitchFamily="34" charset="0"/>
                <a:ea typeface="Segoe UI" pitchFamily="34" charset="0"/>
                <a:cs typeface="Segoe UI" pitchFamily="34" charset="0"/>
              </a:rPr>
              <a:t>Grupo</a:t>
            </a:r>
          </a:p>
          <a:p>
            <a:pPr marL="742950" lvl="1" indent="-285750">
              <a:lnSpc>
                <a:spcPct val="90000"/>
              </a:lnSpc>
              <a:spcBef>
                <a:spcPct val="40000"/>
              </a:spcBef>
              <a:buClr>
                <a:srgbClr val="006699"/>
              </a:buClr>
              <a:buFont typeface="Arial" pitchFamily="34" charset="0"/>
              <a:buChar char="•"/>
            </a:pPr>
            <a:r>
              <a:rPr lang="en-US" sz="2400" b="0" dirty="0">
                <a:latin typeface="Segoe UI" pitchFamily="34" charset="0"/>
                <a:ea typeface="Segoe UI" pitchFamily="34" charset="0"/>
                <a:cs typeface="Segoe UI" pitchFamily="34" charset="0"/>
              </a:rPr>
              <a:t>Computador</a:t>
            </a:r>
          </a:p>
          <a:p>
            <a:pPr marL="742950" lvl="1" indent="-285750">
              <a:lnSpc>
                <a:spcPct val="90000"/>
              </a:lnSpc>
              <a:spcBef>
                <a:spcPct val="40000"/>
              </a:spcBef>
              <a:buClr>
                <a:srgbClr val="006699"/>
              </a:buClr>
              <a:buFont typeface="Arial" pitchFamily="34" charset="0"/>
              <a:buChar char="•"/>
            </a:pPr>
            <a:r>
              <a:rPr lang="en-US" sz="2400" b="0" dirty="0">
                <a:latin typeface="Segoe UI" pitchFamily="34" charset="0"/>
                <a:ea typeface="Segoe UI" pitchFamily="34" charset="0"/>
                <a:cs typeface="Segoe UI" pitchFamily="34" charset="0"/>
              </a:rPr>
              <a:t>Site</a:t>
            </a:r>
            <a:endParaRPr lang="en-US" sz="2400" dirty="0">
              <a:latin typeface="Segoe UI" pitchFamily="34" charset="0"/>
              <a:ea typeface="Segoe UI" pitchFamily="34" charset="0"/>
              <a:cs typeface="Segoe UI" pitchFamily="34" charset="0"/>
            </a:endParaRPr>
          </a:p>
        </p:txBody>
      </p:sp>
      <p:sp>
        <p:nvSpPr>
          <p:cNvPr id="6" name="Espaço Reservado para Texto 5"/>
          <p:cNvSpPr>
            <a:spLocks noGrp="1"/>
          </p:cNvSpPr>
          <p:nvPr>
            <p:ph type="body" idx="10"/>
          </p:nvPr>
        </p:nvSpPr>
        <p:spPr/>
        <p:txBody>
          <a:bodyPr>
            <a:normAutofit/>
          </a:bodyPr>
          <a:lstStyle/>
          <a:p>
            <a:r>
              <a:rPr lang="pt-BR" dirty="0"/>
              <a:t>O que é o esquema do AD DS?</a:t>
            </a:r>
          </a:p>
        </p:txBody>
      </p:sp>
    </p:spTree>
    <p:extLst>
      <p:ext uri="{BB962C8B-B14F-4D97-AF65-F5344CB8AC3E}">
        <p14:creationId xmlns:p14="http://schemas.microsoft.com/office/powerpoint/2010/main" val="2704205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ço Reservado para Conteúdo 8"/>
          <p:cNvSpPr>
            <a:spLocks noGrp="1"/>
          </p:cNvSpPr>
          <p:nvPr>
            <p:ph idx="1"/>
          </p:nvPr>
        </p:nvSpPr>
        <p:spPr/>
        <p:txBody>
          <a:bodyPr/>
          <a:lstStyle/>
          <a:p>
            <a:r>
              <a:rPr lang="pt-BR" dirty="0"/>
              <a:t>Instalando um controlador de domínio do Gerenciador do Servidor
Instalando um controlador de domínio em uma instalação Server Core do Windows Server 2012
Atualizando um controlador de domínio
Instalação de um controlador de domínio usando Instalar da Mídia</a:t>
            </a:r>
            <a:endParaRPr lang="en-US" dirty="0"/>
          </a:p>
          <a:p>
            <a:endParaRPr lang="pt-BR" dirty="0"/>
          </a:p>
        </p:txBody>
      </p:sp>
      <p:sp>
        <p:nvSpPr>
          <p:cNvPr id="3" name="Text Placeholder 2"/>
          <p:cNvSpPr>
            <a:spLocks noGrp="1"/>
          </p:cNvSpPr>
          <p:nvPr>
            <p:ph type="body" idx="10"/>
          </p:nvPr>
        </p:nvSpPr>
        <p:spPr/>
        <p:txBody>
          <a:bodyPr>
            <a:normAutofit fontScale="77500" lnSpcReduction="20000"/>
          </a:bodyPr>
          <a:lstStyle/>
          <a:p>
            <a:r>
              <a:rPr lang="pt-BR" dirty="0"/>
              <a:t>Instalação de um controlador de domínio</a:t>
            </a:r>
          </a:p>
        </p:txBody>
      </p:sp>
    </p:spTree>
    <p:extLst>
      <p:ext uri="{BB962C8B-B14F-4D97-AF65-F5344CB8AC3E}">
        <p14:creationId xmlns:p14="http://schemas.microsoft.com/office/powerpoint/2010/main" val="2245076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Texto 4"/>
          <p:cNvSpPr>
            <a:spLocks noGrp="1"/>
          </p:cNvSpPr>
          <p:nvPr>
            <p:ph type="body" idx="10"/>
          </p:nvPr>
        </p:nvSpPr>
        <p:spPr/>
        <p:txBody>
          <a:bodyPr>
            <a:normAutofit fontScale="62500" lnSpcReduction="20000"/>
          </a:bodyPr>
          <a:lstStyle/>
          <a:p>
            <a:r>
              <a:rPr lang="pt-BR" dirty="0"/>
              <a:t>Instalando um controlador de domínio do Gerenciador do Servidor</a:t>
            </a:r>
          </a:p>
        </p:txBody>
      </p:sp>
      <p:pic>
        <p:nvPicPr>
          <p:cNvPr id="4" name="Picture 3"/>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31659" y="1044223"/>
            <a:ext cx="6972733" cy="510134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423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p:cNvSpPr>
            <a:spLocks noChangeArrowheads="1"/>
          </p:cNvSpPr>
          <p:nvPr/>
        </p:nvSpPr>
        <p:spPr bwMode="auto">
          <a:xfrm>
            <a:off x="239151" y="1281095"/>
            <a:ext cx="8693834" cy="1233505"/>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sz="2400" b="0" dirty="0">
                <a:latin typeface="Segoe UI" pitchFamily="34" charset="0"/>
                <a:ea typeface="Segoe UI" pitchFamily="34" charset="0"/>
                <a:cs typeface="Segoe UI" pitchFamily="34" charset="0"/>
              </a:rPr>
              <a:t>Use o </a:t>
            </a:r>
            <a:r>
              <a:rPr lang="en-US" sz="2400" b="0" dirty="0" err="1">
                <a:latin typeface="Segoe UI" pitchFamily="34" charset="0"/>
                <a:ea typeface="Segoe UI" pitchFamily="34" charset="0"/>
                <a:cs typeface="Segoe UI" pitchFamily="34" charset="0"/>
              </a:rPr>
              <a:t>comando</a:t>
            </a:r>
            <a:r>
              <a:rPr lang="en-US" sz="2400" b="0" dirty="0">
                <a:latin typeface="Segoe UI" pitchFamily="34" charset="0"/>
                <a:ea typeface="Segoe UI" pitchFamily="34" charset="0"/>
                <a:cs typeface="Segoe UI" pitchFamily="34" charset="0"/>
              </a:rPr>
              <a:t> </a:t>
            </a:r>
            <a:r>
              <a:rPr lang="en-US" sz="2400" dirty="0" err="1">
                <a:latin typeface="Segoe UI" pitchFamily="34" charset="0"/>
                <a:ea typeface="Segoe UI" pitchFamily="34" charset="0"/>
                <a:cs typeface="Segoe UI" pitchFamily="34" charset="0"/>
              </a:rPr>
              <a:t>dcpromo</a:t>
            </a:r>
            <a:r>
              <a:rPr lang="en-US" sz="2400" dirty="0">
                <a:latin typeface="Segoe UI" pitchFamily="34" charset="0"/>
                <a:ea typeface="Segoe UI" pitchFamily="34" charset="0"/>
                <a:cs typeface="Segoe UI" pitchFamily="34" charset="0"/>
              </a:rPr>
              <a:t> /</a:t>
            </a:r>
            <a:r>
              <a:rPr lang="en-US" sz="2400" dirty="0" err="1">
                <a:latin typeface="Segoe UI" pitchFamily="34" charset="0"/>
                <a:ea typeface="Segoe UI" pitchFamily="34" charset="0"/>
                <a:cs typeface="Segoe UI" pitchFamily="34" charset="0"/>
              </a:rPr>
              <a:t>unattend</a:t>
            </a:r>
            <a:r>
              <a:rPr lang="en-US" sz="2400" dirty="0">
                <a:latin typeface="Segoe UI" pitchFamily="34" charset="0"/>
                <a:ea typeface="Segoe UI" pitchFamily="34" charset="0"/>
                <a:cs typeface="Segoe UI" pitchFamily="34" charset="0"/>
              </a:rPr>
              <a:t>:”D:\answerfile.txt”</a:t>
            </a:r>
            <a:r>
              <a:rPr lang="en-US" sz="2400" b="0" dirty="0">
                <a:latin typeface="Segoe UI" pitchFamily="34" charset="0"/>
                <a:ea typeface="Segoe UI" pitchFamily="34" charset="0"/>
                <a:cs typeface="Segoe UI" pitchFamily="34" charset="0"/>
              </a:rPr>
              <a:t> para executar a instalação autônoma. A seguir está um exemplo de texto do arquivo de </a:t>
            </a:r>
            <a:r>
              <a:rPr lang="en-US" sz="2400" b="0" dirty="0" err="1">
                <a:latin typeface="Segoe UI" pitchFamily="34" charset="0"/>
                <a:ea typeface="Segoe UI" pitchFamily="34" charset="0"/>
                <a:cs typeface="Segoe UI" pitchFamily="34" charset="0"/>
              </a:rPr>
              <a:t>resposta</a:t>
            </a:r>
            <a:endParaRPr lang="en-US" sz="2400" b="0" dirty="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178188" y="2560880"/>
            <a:ext cx="8813409" cy="4144720"/>
          </a:xfrm>
          <a:prstGeom prst="roundRect">
            <a:avLst>
              <a:gd name="adj" fmla="val 4167"/>
            </a:avLst>
          </a:prstGeom>
          <a:solidFill>
            <a:schemeClr val="bg1">
              <a:lumMod val="85000"/>
            </a:schemeClr>
          </a:solidFill>
          <a:ln w="9525" algn="ctr">
            <a:solidFill>
              <a:schemeClr val="bg1">
                <a:lumMod val="85000"/>
              </a:schemeClr>
            </a:solidFill>
            <a:miter lim="800000"/>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spcAft>
                <a:spcPts val="300"/>
              </a:spcAft>
              <a:buNone/>
            </a:pPr>
            <a:r>
              <a:rPr lang="en-US" sz="1400" b="0" dirty="0">
                <a:latin typeface="Lucida Sans Typewriter" pitchFamily="49" charset="0"/>
                <a:ea typeface="Segoe UI" pitchFamily="34" charset="0"/>
                <a:cs typeface="Segoe UI" pitchFamily="34" charset="0"/>
              </a:rPr>
              <a:t>[DCINSTALL]</a:t>
            </a:r>
          </a:p>
          <a:p>
            <a:pPr marL="0" indent="0">
              <a:spcAft>
                <a:spcPts val="300"/>
              </a:spcAft>
              <a:buNone/>
            </a:pPr>
            <a:r>
              <a:rPr lang="en-US" sz="1400" b="0" dirty="0" err="1">
                <a:latin typeface="Lucida Sans Typewriter" pitchFamily="49" charset="0"/>
                <a:ea typeface="Segoe UI" pitchFamily="34" charset="0"/>
                <a:cs typeface="Segoe UI" pitchFamily="34" charset="0"/>
              </a:rPr>
              <a:t>UserName=&lt;The administrative account in the domain of the new domain controller&gt;</a:t>
            </a:r>
          </a:p>
          <a:p>
            <a:pPr>
              <a:spcBef>
                <a:spcPts val="0"/>
              </a:spcBef>
              <a:spcAft>
                <a:spcPts val="300"/>
              </a:spcAft>
            </a:pPr>
            <a:r>
              <a:rPr lang="en-US" sz="1400" b="0" dirty="0" err="1">
                <a:latin typeface="Lucida Sans Typewriter" pitchFamily="49" charset="0"/>
                <a:ea typeface="Segoe UI" pitchFamily="34" charset="0"/>
                <a:cs typeface="Segoe UI" pitchFamily="34" charset="0"/>
              </a:rPr>
              <a:t>UserDomain=&lt;The name of the domain of the new domain controller&gt; </a:t>
            </a:r>
          </a:p>
          <a:p>
            <a:pPr>
              <a:spcBef>
                <a:spcPts val="0"/>
              </a:spcBef>
              <a:spcAft>
                <a:spcPts val="300"/>
              </a:spcAft>
            </a:pPr>
            <a:r>
              <a:rPr lang="en-US" sz="1400" b="0" dirty="0">
                <a:latin typeface="Lucida Sans Typewriter" pitchFamily="49" charset="0"/>
                <a:ea typeface="Segoe UI" pitchFamily="34" charset="0"/>
                <a:cs typeface="Segoe UI" pitchFamily="34" charset="0"/>
              </a:rPr>
              <a:t>Password=&lt;The password for the UserName account&gt; </a:t>
            </a:r>
          </a:p>
          <a:p>
            <a:pPr>
              <a:spcBef>
                <a:spcPts val="0"/>
              </a:spcBef>
              <a:spcAft>
                <a:spcPts val="300"/>
              </a:spcAft>
            </a:pPr>
            <a:r>
              <a:rPr lang="en-US" sz="1400" b="0" dirty="0" err="1">
                <a:latin typeface="Lucida Sans Typewriter" pitchFamily="49" charset="0"/>
                <a:ea typeface="Segoe UI" pitchFamily="34" charset="0"/>
                <a:cs typeface="Segoe UI" pitchFamily="34" charset="0"/>
              </a:rPr>
              <a:t>SiteName=&lt;The name of the AD DS site in which this domain controller will reside&gt; This site must be created in advance in the Dssites.msc snap-in.</a:t>
            </a:r>
          </a:p>
          <a:p>
            <a:pPr>
              <a:spcBef>
                <a:spcPts val="0"/>
              </a:spcBef>
              <a:spcAft>
                <a:spcPts val="300"/>
              </a:spcAft>
            </a:pPr>
            <a:r>
              <a:rPr lang="en-US" sz="1400" b="0" dirty="0" err="1">
                <a:latin typeface="Lucida Sans Typewriter" pitchFamily="49" charset="0"/>
                <a:ea typeface="Segoe UI" pitchFamily="34" charset="0"/>
                <a:cs typeface="Segoe UI" pitchFamily="34" charset="0"/>
              </a:rPr>
              <a:t>ReplicaOrNewDomain=replica </a:t>
            </a:r>
          </a:p>
          <a:p>
            <a:pPr>
              <a:spcBef>
                <a:spcPts val="0"/>
              </a:spcBef>
              <a:spcAft>
                <a:spcPts val="300"/>
              </a:spcAft>
            </a:pPr>
            <a:r>
              <a:rPr lang="en-US" sz="1400" b="0" dirty="0" err="1">
                <a:latin typeface="Lucida Sans Typewriter" pitchFamily="49" charset="0"/>
                <a:ea typeface="Segoe UI" pitchFamily="34" charset="0"/>
                <a:cs typeface="Segoe UI" pitchFamily="34" charset="0"/>
              </a:rPr>
              <a:t>ReplicaDomainDNSName=&lt;The fully qualified domain name (FQDN) of the domain in which you want to add an additional domain controller&gt;</a:t>
            </a:r>
          </a:p>
          <a:p>
            <a:pPr>
              <a:spcBef>
                <a:spcPts val="0"/>
              </a:spcBef>
              <a:spcAft>
                <a:spcPts val="300"/>
              </a:spcAft>
            </a:pPr>
            <a:r>
              <a:rPr lang="en-US" sz="1400" b="0" dirty="0" err="1">
                <a:latin typeface="Lucida Sans Typewriter" pitchFamily="49" charset="0"/>
                <a:ea typeface="Segoe UI" pitchFamily="34" charset="0"/>
                <a:cs typeface="Segoe UI" pitchFamily="34" charset="0"/>
              </a:rPr>
              <a:t>DatabasePath="&lt;The path of a folder on a local volume&gt;" </a:t>
            </a:r>
          </a:p>
          <a:p>
            <a:pPr>
              <a:spcBef>
                <a:spcPts val="0"/>
              </a:spcBef>
              <a:spcAft>
                <a:spcPts val="300"/>
              </a:spcAft>
            </a:pPr>
            <a:r>
              <a:rPr lang="en-US" sz="1400" b="0" dirty="0" err="1">
                <a:latin typeface="Lucida Sans Typewriter" pitchFamily="49" charset="0"/>
                <a:ea typeface="Segoe UI" pitchFamily="34" charset="0"/>
                <a:cs typeface="Segoe UI" pitchFamily="34" charset="0"/>
              </a:rPr>
              <a:t>LogPath="&lt;The path of a folder on a local volume&gt;" </a:t>
            </a:r>
          </a:p>
          <a:p>
            <a:pPr>
              <a:spcBef>
                <a:spcPts val="0"/>
              </a:spcBef>
              <a:spcAft>
                <a:spcPts val="300"/>
              </a:spcAft>
            </a:pPr>
            <a:r>
              <a:rPr lang="en-US" sz="1400" b="0" dirty="0" err="1">
                <a:latin typeface="Lucida Sans Typewriter" pitchFamily="49" charset="0"/>
                <a:ea typeface="Segoe UI" pitchFamily="34" charset="0"/>
                <a:cs typeface="Segoe UI" pitchFamily="34" charset="0"/>
              </a:rPr>
              <a:t>SYSVOLPath="&lt;The path of a folder on a local volume&gt;" </a:t>
            </a:r>
          </a:p>
          <a:p>
            <a:pPr>
              <a:spcBef>
                <a:spcPts val="0"/>
              </a:spcBef>
              <a:spcAft>
                <a:spcPts val="300"/>
              </a:spcAft>
            </a:pPr>
            <a:r>
              <a:rPr lang="en-US" sz="1400" b="0" dirty="0" err="1">
                <a:latin typeface="Lucida Sans Typewriter" pitchFamily="49" charset="0"/>
                <a:ea typeface="Segoe UI" pitchFamily="34" charset="0"/>
                <a:cs typeface="Segoe UI" pitchFamily="34" charset="0"/>
              </a:rPr>
              <a:t>InstallDNS=yes </a:t>
            </a:r>
          </a:p>
          <a:p>
            <a:pPr>
              <a:spcBef>
                <a:spcPts val="0"/>
              </a:spcBef>
              <a:spcAft>
                <a:spcPts val="300"/>
              </a:spcAft>
            </a:pPr>
            <a:r>
              <a:rPr lang="en-US" sz="1400" b="0" dirty="0" err="1">
                <a:latin typeface="Lucida Sans Typewriter" pitchFamily="49" charset="0"/>
                <a:ea typeface="Segoe UI" pitchFamily="34" charset="0"/>
                <a:cs typeface="Segoe UI" pitchFamily="34" charset="0"/>
              </a:rPr>
              <a:t>ConfirmGC=yes </a:t>
            </a:r>
          </a:p>
          <a:p>
            <a:pPr>
              <a:spcBef>
                <a:spcPts val="0"/>
              </a:spcBef>
              <a:spcAft>
                <a:spcPts val="300"/>
              </a:spcAft>
            </a:pPr>
            <a:r>
              <a:rPr lang="en-US" sz="1400" b="0" dirty="0" err="1">
                <a:latin typeface="Lucida Sans Typewriter" pitchFamily="49" charset="0"/>
                <a:ea typeface="Segoe UI" pitchFamily="34" charset="0"/>
                <a:cs typeface="Segoe UI" pitchFamily="34" charset="0"/>
              </a:rPr>
              <a:t>SafeModeAdminPassword=&lt;The password for an offline administrator account&gt; </a:t>
            </a:r>
          </a:p>
          <a:p>
            <a:pPr>
              <a:spcBef>
                <a:spcPts val="0"/>
              </a:spcBef>
              <a:spcAft>
                <a:spcPts val="300"/>
              </a:spcAft>
            </a:pPr>
            <a:r>
              <a:rPr lang="en-US" sz="1400" b="0" dirty="0" err="1">
                <a:latin typeface="Lucida Sans Typewriter" pitchFamily="49" charset="0"/>
                <a:ea typeface="Segoe UI" pitchFamily="34" charset="0"/>
                <a:cs typeface="Segoe UI" pitchFamily="34" charset="0"/>
              </a:rPr>
              <a:t>RebootOnCompletion=yes</a:t>
            </a:r>
            <a:endParaRPr lang="en-US" sz="1400" b="0" dirty="0">
              <a:latin typeface="Lucida Sans Typewriter" pitchFamily="49" charset="0"/>
              <a:ea typeface="Segoe UI" pitchFamily="34" charset="0"/>
              <a:cs typeface="Segoe UI" pitchFamily="34" charset="0"/>
            </a:endParaRPr>
          </a:p>
        </p:txBody>
      </p:sp>
      <p:sp>
        <p:nvSpPr>
          <p:cNvPr id="6" name="Espaço Reservado para Texto 5"/>
          <p:cNvSpPr>
            <a:spLocks noGrp="1"/>
          </p:cNvSpPr>
          <p:nvPr>
            <p:ph type="body" idx="10"/>
          </p:nvPr>
        </p:nvSpPr>
        <p:spPr/>
        <p:txBody>
          <a:bodyPr>
            <a:normAutofit fontScale="62500" lnSpcReduction="20000"/>
          </a:bodyPr>
          <a:lstStyle/>
          <a:p>
            <a:r>
              <a:rPr lang="pt-BR" dirty="0"/>
              <a:t>Instalando um controlador de domínio em uma instalação Server Core do Windows Server 2012</a:t>
            </a:r>
          </a:p>
        </p:txBody>
      </p:sp>
    </p:spTree>
    <p:extLst>
      <p:ext uri="{BB962C8B-B14F-4D97-AF65-F5344CB8AC3E}">
        <p14:creationId xmlns:p14="http://schemas.microsoft.com/office/powerpoint/2010/main" val="365883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16484" y="1124855"/>
            <a:ext cx="7003083" cy="512354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5" name="Espaço Reservado para Texto 4"/>
          <p:cNvSpPr>
            <a:spLocks noGrp="1"/>
          </p:cNvSpPr>
          <p:nvPr>
            <p:ph type="body" idx="10"/>
          </p:nvPr>
        </p:nvSpPr>
        <p:spPr/>
        <p:txBody>
          <a:bodyPr>
            <a:normAutofit fontScale="62500" lnSpcReduction="20000"/>
          </a:bodyPr>
          <a:lstStyle/>
          <a:p>
            <a:r>
              <a:rPr lang="pt-BR" dirty="0"/>
              <a:t>Instalação de um controlador de domínio usando Instalar da Mídia</a:t>
            </a:r>
          </a:p>
        </p:txBody>
      </p:sp>
    </p:spTree>
    <p:extLst>
      <p:ext uri="{BB962C8B-B14F-4D97-AF65-F5344CB8AC3E}">
        <p14:creationId xmlns:p14="http://schemas.microsoft.com/office/powerpoint/2010/main" val="4019850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Conteúdo 6"/>
          <p:cNvSpPr>
            <a:spLocks noGrp="1"/>
          </p:cNvSpPr>
          <p:nvPr>
            <p:ph idx="1"/>
          </p:nvPr>
        </p:nvSpPr>
        <p:spPr/>
        <p:txBody>
          <a:bodyPr/>
          <a:lstStyle/>
          <a:p>
            <a:r>
              <a:rPr lang="pt-BR" dirty="0"/>
              <a:t>Exercício 1: Instalação de um controlador de domínio</a:t>
            </a:r>
          </a:p>
        </p:txBody>
      </p:sp>
      <p:sp>
        <p:nvSpPr>
          <p:cNvPr id="3" name="Text Placeholder 2"/>
          <p:cNvSpPr>
            <a:spLocks noGrp="1"/>
          </p:cNvSpPr>
          <p:nvPr>
            <p:ph type="body" idx="10"/>
          </p:nvPr>
        </p:nvSpPr>
        <p:spPr/>
        <p:txBody>
          <a:bodyPr>
            <a:normAutofit fontScale="62500" lnSpcReduction="20000"/>
          </a:bodyPr>
          <a:lstStyle/>
          <a:p>
            <a:r>
              <a:rPr lang="pt-BR" dirty="0"/>
              <a:t>Laboratório: Instalação de controladores de domínio</a:t>
            </a:r>
          </a:p>
        </p:txBody>
      </p:sp>
      <p:sp>
        <p:nvSpPr>
          <p:cNvPr id="6" name="TextBox 5"/>
          <p:cNvSpPr txBox="1"/>
          <p:nvPr/>
        </p:nvSpPr>
        <p:spPr>
          <a:xfrm>
            <a:off x="914400" y="2743200"/>
            <a:ext cx="3622851" cy="430887"/>
          </a:xfrm>
          <a:prstGeom prst="rect">
            <a:avLst/>
          </a:prstGeom>
          <a:noFill/>
        </p:spPr>
        <p:txBody>
          <a:bodyPr vert="horz" wrap="none" rtlCol="0">
            <a:spAutoFit/>
          </a:bodyPr>
          <a:lstStyle/>
          <a:p>
            <a:r>
              <a:rPr lang="en-US" sz="2200">
                <a:latin typeface="Segoe UI"/>
              </a:rPr>
              <a:t>Tempo previsto: 45 minutos</a:t>
            </a:r>
          </a:p>
        </p:txBody>
      </p:sp>
    </p:spTree>
    <p:extLst>
      <p:ext uri="{BB962C8B-B14F-4D97-AF65-F5344CB8AC3E}">
        <p14:creationId xmlns:p14="http://schemas.microsoft.com/office/powerpoint/2010/main" val="1751756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3"/>
          <p:cNvSpPr>
            <a:spLocks noGrp="1"/>
          </p:cNvSpPr>
          <p:nvPr>
            <p:ph idx="1"/>
          </p:nvPr>
        </p:nvSpPr>
        <p:spPr/>
        <p:txBody>
          <a:bodyPr/>
          <a:lstStyle/>
          <a:p>
            <a:r>
              <a:rPr lang="pt-BR" dirty="0"/>
              <a:t>O que é um controlador de domínio?
O que é o catálogo global?
O processo de </a:t>
            </a:r>
            <a:r>
              <a:rPr lang="pt-BR" dirty="0" err="1"/>
              <a:t>logon</a:t>
            </a:r>
            <a:r>
              <a:rPr lang="pt-BR" dirty="0"/>
              <a:t> do AD DS
O que são mestres de operações?</a:t>
            </a:r>
            <a:endParaRPr lang="en-US" dirty="0"/>
          </a:p>
          <a:p>
            <a:endParaRPr lang="pt-BR" dirty="0"/>
          </a:p>
        </p:txBody>
      </p:sp>
      <p:sp>
        <p:nvSpPr>
          <p:cNvPr id="3" name="Text Placeholder 2"/>
          <p:cNvSpPr>
            <a:spLocks noGrp="1"/>
          </p:cNvSpPr>
          <p:nvPr>
            <p:ph type="body" idx="10"/>
          </p:nvPr>
        </p:nvSpPr>
        <p:spPr/>
        <p:txBody>
          <a:bodyPr>
            <a:normAutofit fontScale="77500" lnSpcReduction="20000"/>
          </a:bodyPr>
          <a:lstStyle/>
          <a:p>
            <a:r>
              <a:rPr lang="pt-BR" dirty="0"/>
              <a:t>Visão geral de controladores de domínio</a:t>
            </a:r>
          </a:p>
        </p:txBody>
      </p:sp>
    </p:spTree>
    <p:extLst>
      <p:ext uri="{BB962C8B-B14F-4D97-AF65-F5344CB8AC3E}">
        <p14:creationId xmlns:p14="http://schemas.microsoft.com/office/powerpoint/2010/main" val="360318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295421" y="886265"/>
            <a:ext cx="8539089" cy="3965954"/>
          </a:xfrm>
          <a:prstGeom prst="roundRect">
            <a:avLst>
              <a:gd name="adj" fmla="val 4167"/>
            </a:avLst>
          </a:prstGeom>
          <a:noFill/>
          <a:ln w="9525" cap="flat" algn="ctr">
            <a:noFill/>
            <a:round/>
            <a:headEnd type="none" w="med" len="med"/>
            <a:tailEnd type="none" w="med" len="me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lnSpc>
                <a:spcPct val="100000"/>
              </a:lnSpc>
              <a:spcBef>
                <a:spcPct val="0"/>
              </a:spcBef>
              <a:buFontTx/>
              <a:buNone/>
              <a:tabLst>
                <a:tab pos="2222500" algn="l"/>
              </a:tabLst>
            </a:pPr>
            <a:r>
              <a:rPr lang="en-US" sz="2400" b="1" dirty="0">
                <a:latin typeface="Segoe UI" pitchFamily="34" charset="0"/>
                <a:ea typeface="Segoe UI" pitchFamily="34" charset="0"/>
                <a:cs typeface="Segoe UI" pitchFamily="34" charset="0"/>
              </a:rPr>
              <a:t>Controladores de domínio</a:t>
            </a:r>
          </a:p>
          <a:p>
            <a:pPr marL="0" indent="0">
              <a:lnSpc>
                <a:spcPct val="100000"/>
              </a:lnSpc>
              <a:spcBef>
                <a:spcPct val="0"/>
              </a:spcBef>
              <a:buFontTx/>
              <a:buNone/>
            </a:pPr>
            <a:endParaRPr lang="en-US" sz="2400" b="1" dirty="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604911" y="1494298"/>
            <a:ext cx="7890064" cy="3902161"/>
          </a:xfrm>
          <a:prstGeom prst="roundRect">
            <a:avLst>
              <a:gd name="adj" fmla="val 4167"/>
            </a:avLst>
          </a:prstGeom>
          <a:noFill/>
          <a:ln w="9525" algn="ctr">
            <a:noFill/>
            <a:round/>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Servidores que hospedam o banco de dados do Active Directory (NTDS.DIT) e SYSVOL</a:t>
            </a:r>
          </a:p>
          <a:p>
            <a:pPr marL="228600" indent="-228600">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O serviço de autenticação Kerberos e os serviços KDC executam a autenticação</a:t>
            </a:r>
          </a:p>
          <a:p>
            <a:pPr marL="228600" indent="-228600">
              <a:lnSpc>
                <a:spcPct val="90000"/>
              </a:lnSpc>
              <a:spcBef>
                <a:spcPct val="40000"/>
              </a:spcBef>
              <a:buClr>
                <a:srgbClr val="006699"/>
              </a:buClr>
              <a:buFontTx/>
              <a:buChar char="•"/>
            </a:pPr>
            <a:r>
              <a:rPr lang="en-US" sz="2400" b="0" dirty="0" err="1">
                <a:latin typeface="Segoe UI" pitchFamily="34" charset="0"/>
                <a:ea typeface="Segoe UI" pitchFamily="34" charset="0"/>
                <a:cs typeface="Segoe UI" pitchFamily="34" charset="0"/>
              </a:rPr>
              <a:t>Práticas</a:t>
            </a:r>
            <a:r>
              <a:rPr lang="en-US" sz="2400" b="0" dirty="0">
                <a:latin typeface="Segoe UI" pitchFamily="34" charset="0"/>
                <a:ea typeface="Segoe UI" pitchFamily="34" charset="0"/>
                <a:cs typeface="Segoe UI" pitchFamily="34" charset="0"/>
              </a:rPr>
              <a:t> </a:t>
            </a:r>
            <a:r>
              <a:rPr lang="en-US" sz="2400" b="0" dirty="0" err="1">
                <a:latin typeface="Segoe UI" pitchFamily="34" charset="0"/>
                <a:ea typeface="Segoe UI" pitchFamily="34" charset="0"/>
                <a:cs typeface="Segoe UI" pitchFamily="34" charset="0"/>
              </a:rPr>
              <a:t>recomendadas</a:t>
            </a:r>
            <a:endParaRPr lang="en-US" sz="2400" b="0" dirty="0">
              <a:latin typeface="Segoe UI" pitchFamily="34" charset="0"/>
              <a:ea typeface="Segoe UI" pitchFamily="34" charset="0"/>
              <a:cs typeface="Segoe UI" pitchFamily="34" charset="0"/>
            </a:endParaRPr>
          </a:p>
          <a:p>
            <a:pPr marL="685800" lvl="1" indent="-228600">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Disponibilidade: pelo menos dois </a:t>
            </a:r>
            <a:r>
              <a:rPr lang="en-US" sz="2400" b="0" dirty="0" err="1">
                <a:latin typeface="Segoe UI" pitchFamily="34" charset="0"/>
                <a:ea typeface="Segoe UI" pitchFamily="34" charset="0"/>
                <a:cs typeface="Segoe UI" pitchFamily="34" charset="0"/>
              </a:rPr>
              <a:t>controladores</a:t>
            </a:r>
            <a:r>
              <a:rPr lang="en-US" sz="2400" b="0" dirty="0">
                <a:latin typeface="Segoe UI" pitchFamily="34" charset="0"/>
                <a:ea typeface="Segoe UI" pitchFamily="34" charset="0"/>
                <a:cs typeface="Segoe UI" pitchFamily="34" charset="0"/>
              </a:rPr>
              <a:t> de </a:t>
            </a:r>
            <a:r>
              <a:rPr lang="en-US" sz="2400" b="0" dirty="0" err="1">
                <a:latin typeface="Segoe UI" pitchFamily="34" charset="0"/>
                <a:ea typeface="Segoe UI" pitchFamily="34" charset="0"/>
                <a:cs typeface="Segoe UI" pitchFamily="34" charset="0"/>
              </a:rPr>
              <a:t>domínio</a:t>
            </a:r>
            <a:r>
              <a:rPr lang="en-US" sz="2400" b="0" dirty="0">
                <a:latin typeface="Segoe UI" pitchFamily="34" charset="0"/>
                <a:ea typeface="Segoe UI" pitchFamily="34" charset="0"/>
                <a:cs typeface="Segoe UI" pitchFamily="34" charset="0"/>
              </a:rPr>
              <a:t> em um domínio</a:t>
            </a:r>
          </a:p>
          <a:p>
            <a:pPr marL="685800" lvl="1" indent="-228600">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Segurança: RODC e BitLocker</a:t>
            </a:r>
          </a:p>
        </p:txBody>
      </p:sp>
      <p:sp>
        <p:nvSpPr>
          <p:cNvPr id="6" name="Espaço Reservado para Texto 5"/>
          <p:cNvSpPr>
            <a:spLocks noGrp="1"/>
          </p:cNvSpPr>
          <p:nvPr>
            <p:ph type="body" idx="10"/>
          </p:nvPr>
        </p:nvSpPr>
        <p:spPr/>
        <p:txBody>
          <a:bodyPr>
            <a:normAutofit fontScale="85000" lnSpcReduction="10000"/>
          </a:bodyPr>
          <a:lstStyle/>
          <a:p>
            <a:r>
              <a:rPr lang="pt-BR" dirty="0"/>
              <a:t>O que é um controlador de domínio?</a:t>
            </a:r>
          </a:p>
        </p:txBody>
      </p:sp>
    </p:spTree>
    <p:extLst>
      <p:ext uri="{BB962C8B-B14F-4D97-AF65-F5344CB8AC3E}">
        <p14:creationId xmlns:p14="http://schemas.microsoft.com/office/powerpoint/2010/main" val="3650353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descr="Displays a two-domain forest with the schema, configuration, and domain partition stored on each domain controller. One domain controller is also a global catalog server, so it  has information from the domain partitions for both domains."/>
          <p:cNvGrpSpPr/>
          <p:nvPr/>
        </p:nvGrpSpPr>
        <p:grpSpPr>
          <a:xfrm>
            <a:off x="217397" y="957263"/>
            <a:ext cx="8803773" cy="5532871"/>
            <a:chOff x="217397" y="957263"/>
            <a:chExt cx="8803773" cy="5532871"/>
          </a:xfrm>
        </p:grpSpPr>
        <p:grpSp>
          <p:nvGrpSpPr>
            <p:cNvPr id="5" name="Group 4" descr="Global catalog server with "/>
            <p:cNvGrpSpPr/>
            <p:nvPr/>
          </p:nvGrpSpPr>
          <p:grpSpPr>
            <a:xfrm>
              <a:off x="217397" y="957263"/>
              <a:ext cx="4791331" cy="3925671"/>
              <a:chOff x="217397" y="957263"/>
              <a:chExt cx="4791331" cy="3925671"/>
            </a:xfrm>
          </p:grpSpPr>
          <p:sp>
            <p:nvSpPr>
              <p:cNvPr id="23" name="Isosceles Triangle 22"/>
              <p:cNvSpPr/>
              <p:nvPr/>
            </p:nvSpPr>
            <p:spPr bwMode="auto">
              <a:xfrm>
                <a:off x="217397" y="957263"/>
                <a:ext cx="4791331" cy="3925671"/>
              </a:xfrm>
              <a:prstGeom prst="triangle">
                <a:avLst/>
              </a:prstGeom>
              <a:solidFill>
                <a:schemeClr val="accent6">
                  <a:lumMod val="40000"/>
                  <a:lumOff val="6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pic>
            <p:nvPicPr>
              <p:cNvPr id="24" name="Picture 23" descr="E:\Documents\Projects\MS 6425\VRT Downloads\Graphics\Serv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2507" y="3125109"/>
                <a:ext cx="1156048" cy="1360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Can 24"/>
              <p:cNvSpPr>
                <a:spLocks noChangeArrowheads="1"/>
              </p:cNvSpPr>
              <p:nvPr/>
            </p:nvSpPr>
            <p:spPr bwMode="auto">
              <a:xfrm>
                <a:off x="563563" y="3714750"/>
                <a:ext cx="1685925" cy="666750"/>
              </a:xfrm>
              <a:prstGeom prst="can">
                <a:avLst>
                  <a:gd name="adj" fmla="val 37500"/>
                </a:avLst>
              </a:prstGeom>
              <a:pattFill prst="pct70">
                <a:fgClr>
                  <a:srgbClr val="CC0000"/>
                </a:fgClr>
                <a:bgClr>
                  <a:schemeClr val="bg1"/>
                </a:bgClr>
              </a:pattFill>
              <a:ln>
                <a:noFill/>
              </a:ln>
              <a:effectLst>
                <a:outerShdw dist="35921" dir="2700000" algn="ctr" rotWithShape="0">
                  <a:srgbClr val="AFAFAF"/>
                </a:outerShdw>
              </a:effectLst>
              <a:extLst>
                <a:ext uri="{91240B29-F687-4F45-9708-019B960494DF}">
                  <a14:hiddenLine xmlns:a14="http://schemas.microsoft.com/office/drawing/2010/main" w="9525" algn="ctr">
                    <a:solidFill>
                      <a:srgbClr val="000000"/>
                    </a:solidFill>
                    <a:round/>
                    <a:headEnd/>
                    <a:tailEnd/>
                  </a14:hiddenLine>
                </a:ext>
              </a:ex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en-US" sz="1400">
                    <a:solidFill>
                      <a:schemeClr val="bg1"/>
                    </a:solidFill>
                    <a:latin typeface="Segoe UI" pitchFamily="34" charset="0"/>
                    <a:ea typeface="Segoe UI" pitchFamily="34" charset="0"/>
                    <a:cs typeface="Segoe UI" pitchFamily="34" charset="0"/>
                  </a:rPr>
                  <a:t>Domínio B</a:t>
                </a:r>
              </a:p>
            </p:txBody>
          </p:sp>
          <p:grpSp>
            <p:nvGrpSpPr>
              <p:cNvPr id="26" name="Group 25"/>
              <p:cNvGrpSpPr>
                <a:grpSpLocks/>
              </p:cNvGrpSpPr>
              <p:nvPr/>
            </p:nvGrpSpPr>
            <p:grpSpPr bwMode="auto">
              <a:xfrm>
                <a:off x="568325" y="2257425"/>
                <a:ext cx="1685925" cy="1628775"/>
                <a:chOff x="5372099" y="1271573"/>
                <a:chExt cx="1685925" cy="1628789"/>
              </a:xfrm>
            </p:grpSpPr>
            <p:sp>
              <p:nvSpPr>
                <p:cNvPr id="32" name="Can 31"/>
                <p:cNvSpPr>
                  <a:spLocks noChangeArrowheads="1"/>
                </p:cNvSpPr>
                <p:nvPr/>
              </p:nvSpPr>
              <p:spPr bwMode="auto">
                <a:xfrm>
                  <a:off x="5372099" y="2233606"/>
                  <a:ext cx="1685925" cy="666756"/>
                </a:xfrm>
                <a:prstGeom prst="can">
                  <a:avLst>
                    <a:gd name="adj" fmla="val 37500"/>
                  </a:avLst>
                </a:prstGeom>
                <a:gradFill rotWithShape="1">
                  <a:gsLst>
                    <a:gs pos="0">
                      <a:srgbClr val="5E005E"/>
                    </a:gs>
                    <a:gs pos="50000">
                      <a:srgbClr val="890089"/>
                    </a:gs>
                    <a:gs pos="100000">
                      <a:srgbClr val="A400A4"/>
                    </a:gs>
                  </a:gsLst>
                  <a:lin ang="2700000" scaled="1"/>
                </a:gradFill>
                <a:ln>
                  <a:noFill/>
                </a:ln>
                <a:effectLst>
                  <a:outerShdw dist="35921" dir="2700000" algn="ctr" rotWithShape="0">
                    <a:srgbClr val="AFAFAF"/>
                  </a:outerShdw>
                </a:effectLst>
                <a:extLst>
                  <a:ext uri="{91240B29-F687-4F45-9708-019B960494DF}">
                    <a14:hiddenLine xmlns:a14="http://schemas.microsoft.com/office/drawing/2010/main" w="9525" algn="ctr">
                      <a:solidFill>
                        <a:srgbClr val="000000"/>
                      </a:solidFill>
                      <a:round/>
                      <a:headEnd/>
                      <a:tailEnd/>
                    </a14:hiddenLine>
                  </a:ext>
                </a:ex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en-US" sz="1400">
                      <a:solidFill>
                        <a:schemeClr val="bg1"/>
                      </a:solidFill>
                      <a:latin typeface="Segoe UI" pitchFamily="34" charset="0"/>
                      <a:ea typeface="Segoe UI" pitchFamily="34" charset="0"/>
                      <a:cs typeface="Segoe UI" pitchFamily="34" charset="0"/>
                    </a:rPr>
                    <a:t>Domínio A</a:t>
                  </a:r>
                </a:p>
              </p:txBody>
            </p:sp>
            <p:sp>
              <p:nvSpPr>
                <p:cNvPr id="33" name="Can 32"/>
                <p:cNvSpPr>
                  <a:spLocks noChangeArrowheads="1"/>
                </p:cNvSpPr>
                <p:nvPr/>
              </p:nvSpPr>
              <p:spPr bwMode="auto">
                <a:xfrm>
                  <a:off x="5372099" y="1749415"/>
                  <a:ext cx="1685925" cy="666756"/>
                </a:xfrm>
                <a:prstGeom prst="can">
                  <a:avLst>
                    <a:gd name="adj" fmla="val 37500"/>
                  </a:avLst>
                </a:prstGeom>
                <a:gradFill rotWithShape="1">
                  <a:gsLst>
                    <a:gs pos="0">
                      <a:srgbClr val="004D00"/>
                    </a:gs>
                    <a:gs pos="50000">
                      <a:srgbClr val="007300"/>
                    </a:gs>
                    <a:gs pos="100000">
                      <a:srgbClr val="008A00"/>
                    </a:gs>
                  </a:gsLst>
                  <a:lin ang="2700000" scaled="1"/>
                </a:gradFill>
                <a:ln>
                  <a:noFill/>
                </a:ln>
                <a:effectLst>
                  <a:outerShdw dist="35921" dir="2700000" algn="ctr" rotWithShape="0">
                    <a:srgbClr val="AFAFAF"/>
                  </a:outerShdw>
                </a:effectLst>
                <a:extLst>
                  <a:ext uri="{91240B29-F687-4F45-9708-019B960494DF}">
                    <a14:hiddenLine xmlns:a14="http://schemas.microsoft.com/office/drawing/2010/main" w="9525" algn="ctr">
                      <a:solidFill>
                        <a:srgbClr val="000000"/>
                      </a:solidFill>
                      <a:round/>
                      <a:headEnd/>
                      <a:tailEnd/>
                    </a14:hiddenLine>
                  </a:ext>
                </a:ex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en-US" sz="1400">
                      <a:solidFill>
                        <a:schemeClr val="bg1"/>
                      </a:solidFill>
                      <a:latin typeface="Segoe UI" pitchFamily="34" charset="0"/>
                      <a:ea typeface="Segoe UI" pitchFamily="34" charset="0"/>
                      <a:cs typeface="Segoe UI" pitchFamily="34" charset="0"/>
                    </a:rPr>
                    <a:t>Configuração</a:t>
                  </a:r>
                </a:p>
              </p:txBody>
            </p:sp>
            <p:sp>
              <p:nvSpPr>
                <p:cNvPr id="34" name="Can 33"/>
                <p:cNvSpPr>
                  <a:spLocks noChangeArrowheads="1"/>
                </p:cNvSpPr>
                <p:nvPr/>
              </p:nvSpPr>
              <p:spPr bwMode="auto">
                <a:xfrm>
                  <a:off x="5372099" y="1271573"/>
                  <a:ext cx="1685925" cy="666756"/>
                </a:xfrm>
                <a:prstGeom prst="can">
                  <a:avLst>
                    <a:gd name="adj" fmla="val 37500"/>
                  </a:avLst>
                </a:prstGeom>
                <a:gradFill rotWithShape="1">
                  <a:gsLst>
                    <a:gs pos="0">
                      <a:srgbClr val="003F77"/>
                    </a:gs>
                    <a:gs pos="50000">
                      <a:srgbClr val="005FAD"/>
                    </a:gs>
                    <a:gs pos="100000">
                      <a:srgbClr val="0072CE"/>
                    </a:gs>
                  </a:gsLst>
                  <a:lin ang="2700000" scaled="1"/>
                </a:gradFill>
                <a:ln>
                  <a:noFill/>
                </a:ln>
                <a:effectLst>
                  <a:outerShdw dist="35921" dir="2700000" algn="ctr" rotWithShape="0">
                    <a:srgbClr val="AFAFAF"/>
                  </a:outerShdw>
                </a:effectLst>
                <a:extLst>
                  <a:ext uri="{91240B29-F687-4F45-9708-019B960494DF}">
                    <a14:hiddenLine xmlns:a14="http://schemas.microsoft.com/office/drawing/2010/main" w="9525" algn="ctr">
                      <a:solidFill>
                        <a:srgbClr val="000000"/>
                      </a:solidFill>
                      <a:round/>
                      <a:headEnd/>
                      <a:tailEnd/>
                    </a14:hiddenLine>
                  </a:ext>
                </a:ex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en-US" sz="1400" dirty="0">
                      <a:solidFill>
                        <a:schemeClr val="bg1"/>
                      </a:solidFill>
                      <a:latin typeface="Segoe UI" pitchFamily="34" charset="0"/>
                      <a:ea typeface="Segoe UI" pitchFamily="34" charset="0"/>
                      <a:cs typeface="Segoe UI" pitchFamily="34" charset="0"/>
                    </a:rPr>
                    <a:t>Esquema</a:t>
                  </a:r>
                </a:p>
              </p:txBody>
            </p:sp>
          </p:grpSp>
          <p:grpSp>
            <p:nvGrpSpPr>
              <p:cNvPr id="27" name="Group 26"/>
              <p:cNvGrpSpPr>
                <a:grpSpLocks/>
              </p:cNvGrpSpPr>
              <p:nvPr/>
            </p:nvGrpSpPr>
            <p:grpSpPr bwMode="auto">
              <a:xfrm>
                <a:off x="2392988" y="957264"/>
                <a:ext cx="1419225" cy="1371601"/>
                <a:chOff x="5372099" y="1271573"/>
                <a:chExt cx="1685925" cy="1628789"/>
              </a:xfrm>
            </p:grpSpPr>
            <p:sp>
              <p:nvSpPr>
                <p:cNvPr id="29" name="Can 28"/>
                <p:cNvSpPr>
                  <a:spLocks noChangeArrowheads="1"/>
                </p:cNvSpPr>
                <p:nvPr/>
              </p:nvSpPr>
              <p:spPr bwMode="auto">
                <a:xfrm>
                  <a:off x="5372099" y="2234896"/>
                  <a:ext cx="1685925" cy="665466"/>
                </a:xfrm>
                <a:prstGeom prst="can">
                  <a:avLst>
                    <a:gd name="adj" fmla="val 37500"/>
                  </a:avLst>
                </a:prstGeom>
                <a:gradFill rotWithShape="1">
                  <a:gsLst>
                    <a:gs pos="0">
                      <a:srgbClr val="5E005E"/>
                    </a:gs>
                    <a:gs pos="50000">
                      <a:srgbClr val="890089"/>
                    </a:gs>
                    <a:gs pos="100000">
                      <a:srgbClr val="A400A4"/>
                    </a:gs>
                  </a:gsLst>
                  <a:lin ang="2700000" scaled="1"/>
                </a:gradFill>
                <a:ln>
                  <a:noFill/>
                </a:ln>
                <a:effectLst>
                  <a:outerShdw dist="35921" dir="2700000" algn="ctr" rotWithShape="0">
                    <a:srgbClr val="AFAFAF"/>
                  </a:outerShdw>
                </a:effectLst>
                <a:extLst>
                  <a:ext uri="{91240B29-F687-4F45-9708-019B960494DF}">
                    <a14:hiddenLine xmlns:a14="http://schemas.microsoft.com/office/drawing/2010/main" w="9525" algn="ctr">
                      <a:solidFill>
                        <a:srgbClr val="000000"/>
                      </a:solidFill>
                      <a:round/>
                      <a:headEnd/>
                      <a:tailEnd/>
                    </a14:hiddenLine>
                  </a:ext>
                </a:ex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en-US" sz="1100">
                      <a:solidFill>
                        <a:schemeClr val="bg1"/>
                      </a:solidFill>
                      <a:latin typeface="Segoe UI" pitchFamily="34" charset="0"/>
                      <a:ea typeface="Segoe UI" pitchFamily="34" charset="0"/>
                      <a:cs typeface="Segoe UI" pitchFamily="34" charset="0"/>
                    </a:rPr>
                    <a:t>Domínio A</a:t>
                  </a:r>
                </a:p>
              </p:txBody>
            </p:sp>
            <p:sp>
              <p:nvSpPr>
                <p:cNvPr id="30" name="Can 29"/>
                <p:cNvSpPr>
                  <a:spLocks noChangeArrowheads="1"/>
                </p:cNvSpPr>
                <p:nvPr/>
              </p:nvSpPr>
              <p:spPr bwMode="auto">
                <a:xfrm>
                  <a:off x="5372099" y="1748521"/>
                  <a:ext cx="1685925" cy="667351"/>
                </a:xfrm>
                <a:prstGeom prst="can">
                  <a:avLst>
                    <a:gd name="adj" fmla="val 37500"/>
                  </a:avLst>
                </a:prstGeom>
                <a:gradFill rotWithShape="1">
                  <a:gsLst>
                    <a:gs pos="0">
                      <a:srgbClr val="004D00"/>
                    </a:gs>
                    <a:gs pos="50000">
                      <a:srgbClr val="007300"/>
                    </a:gs>
                    <a:gs pos="100000">
                      <a:srgbClr val="008A00"/>
                    </a:gs>
                  </a:gsLst>
                  <a:lin ang="2700000" scaled="1"/>
                </a:gradFill>
                <a:ln>
                  <a:noFill/>
                </a:ln>
                <a:effectLst>
                  <a:outerShdw dist="35921" dir="2700000" algn="ctr" rotWithShape="0">
                    <a:srgbClr val="AFAFAF"/>
                  </a:outerShdw>
                </a:effectLst>
                <a:extLst>
                  <a:ext uri="{91240B29-F687-4F45-9708-019B960494DF}">
                    <a14:hiddenLine xmlns:a14="http://schemas.microsoft.com/office/drawing/2010/main" w="9525" algn="ctr">
                      <a:solidFill>
                        <a:srgbClr val="000000"/>
                      </a:solidFill>
                      <a:round/>
                      <a:headEnd/>
                      <a:tailEnd/>
                    </a14:hiddenLine>
                  </a:ext>
                </a:ex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en-US" sz="1100">
                      <a:solidFill>
                        <a:schemeClr val="bg1"/>
                      </a:solidFill>
                      <a:latin typeface="Segoe UI" pitchFamily="34" charset="0"/>
                      <a:ea typeface="Segoe UI" pitchFamily="34" charset="0"/>
                      <a:cs typeface="Segoe UI" pitchFamily="34" charset="0"/>
                    </a:rPr>
                    <a:t>Configuração</a:t>
                  </a:r>
                </a:p>
              </p:txBody>
            </p:sp>
            <p:sp>
              <p:nvSpPr>
                <p:cNvPr id="31" name="Can 30"/>
                <p:cNvSpPr>
                  <a:spLocks noChangeArrowheads="1"/>
                </p:cNvSpPr>
                <p:nvPr/>
              </p:nvSpPr>
              <p:spPr bwMode="auto">
                <a:xfrm>
                  <a:off x="5372099" y="1271573"/>
                  <a:ext cx="1685925" cy="665465"/>
                </a:xfrm>
                <a:prstGeom prst="can">
                  <a:avLst>
                    <a:gd name="adj" fmla="val 37500"/>
                  </a:avLst>
                </a:prstGeom>
                <a:gradFill rotWithShape="1">
                  <a:gsLst>
                    <a:gs pos="0">
                      <a:srgbClr val="003F77"/>
                    </a:gs>
                    <a:gs pos="50000">
                      <a:srgbClr val="005FAD"/>
                    </a:gs>
                    <a:gs pos="100000">
                      <a:srgbClr val="0072CE"/>
                    </a:gs>
                  </a:gsLst>
                  <a:lin ang="2700000" scaled="1"/>
                </a:gradFill>
                <a:ln>
                  <a:noFill/>
                </a:ln>
                <a:effectLst>
                  <a:outerShdw dist="35921" dir="2700000" algn="ctr" rotWithShape="0">
                    <a:srgbClr val="AFAFAF"/>
                  </a:outerShdw>
                </a:effectLst>
                <a:extLst>
                  <a:ext uri="{91240B29-F687-4F45-9708-019B960494DF}">
                    <a14:hiddenLine xmlns:a14="http://schemas.microsoft.com/office/drawing/2010/main" w="9525" algn="ctr">
                      <a:solidFill>
                        <a:srgbClr val="000000"/>
                      </a:solidFill>
                      <a:round/>
                      <a:headEnd/>
                      <a:tailEnd/>
                    </a14:hiddenLine>
                  </a:ext>
                </a:ex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en-US" sz="1100">
                      <a:solidFill>
                        <a:schemeClr val="bg1"/>
                      </a:solidFill>
                      <a:latin typeface="Segoe UI" pitchFamily="34" charset="0"/>
                      <a:ea typeface="Segoe UI" pitchFamily="34" charset="0"/>
                      <a:cs typeface="Segoe UI" pitchFamily="34" charset="0"/>
                    </a:rPr>
                    <a:t>Esquema</a:t>
                  </a:r>
                </a:p>
              </p:txBody>
            </p:sp>
          </p:grpSp>
          <p:pic>
            <p:nvPicPr>
              <p:cNvPr id="28" name="Picture 27" descr="E:\Documents\Projects\MS 6425\VRT Downloads\Graphics\Serv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58555" y="1883928"/>
                <a:ext cx="892872" cy="1050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5"/>
            <p:cNvGrpSpPr/>
            <p:nvPr/>
          </p:nvGrpSpPr>
          <p:grpSpPr>
            <a:xfrm>
              <a:off x="3102600" y="5293159"/>
              <a:ext cx="1338263" cy="1196975"/>
              <a:chOff x="2311400" y="5175250"/>
              <a:chExt cx="1338263" cy="1196975"/>
            </a:xfrm>
          </p:grpSpPr>
          <p:pic>
            <p:nvPicPr>
              <p:cNvPr id="20" name="Picture 19" descr="ActiveDirectory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1400" y="5468938"/>
                <a:ext cx="1338263"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descr="Internet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0788" y="5308600"/>
                <a:ext cx="7366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descr="Search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9463647" flipH="1">
                <a:off x="2941638" y="5175250"/>
                <a:ext cx="5810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AutoShape 21"/>
            <p:cNvSpPr>
              <a:spLocks noChangeArrowheads="1"/>
            </p:cNvSpPr>
            <p:nvPr/>
          </p:nvSpPr>
          <p:spPr bwMode="auto">
            <a:xfrm rot="9000000">
              <a:off x="2731237" y="5051664"/>
              <a:ext cx="401854" cy="703263"/>
            </a:xfrm>
            <a:prstGeom prst="downArrow">
              <a:avLst>
                <a:gd name="adj1" fmla="val 52602"/>
                <a:gd name="adj2" fmla="val 51155"/>
              </a:avLst>
            </a:prstGeom>
            <a:solidFill>
              <a:srgbClr val="FF0000">
                <a:alpha val="7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sr-Latn-RS" sz="2400">
                <a:latin typeface="Segoe UI" pitchFamily="34" charset="0"/>
                <a:ea typeface="Segoe UI" pitchFamily="34" charset="0"/>
                <a:cs typeface="Segoe UI" pitchFamily="34" charset="0"/>
              </a:endParaRPr>
            </a:p>
          </p:txBody>
        </p:sp>
        <p:grpSp>
          <p:nvGrpSpPr>
            <p:cNvPr id="8" name="Group 7"/>
            <p:cNvGrpSpPr/>
            <p:nvPr/>
          </p:nvGrpSpPr>
          <p:grpSpPr>
            <a:xfrm>
              <a:off x="5008728" y="2903502"/>
              <a:ext cx="4012442" cy="3297164"/>
              <a:chOff x="5008728" y="2903502"/>
              <a:chExt cx="4012442" cy="3297164"/>
            </a:xfrm>
          </p:grpSpPr>
          <p:sp>
            <p:nvSpPr>
              <p:cNvPr id="9" name="Isosceles Triangle 8"/>
              <p:cNvSpPr/>
              <p:nvPr/>
            </p:nvSpPr>
            <p:spPr bwMode="auto">
              <a:xfrm>
                <a:off x="5008728" y="2903502"/>
                <a:ext cx="4012442" cy="3280568"/>
              </a:xfrm>
              <a:prstGeom prst="triangle">
                <a:avLst/>
              </a:prstGeom>
              <a:solidFill>
                <a:schemeClr val="accent6">
                  <a:lumMod val="40000"/>
                  <a:lumOff val="6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grpSp>
            <p:nvGrpSpPr>
              <p:cNvPr id="10" name="Group 9"/>
              <p:cNvGrpSpPr>
                <a:grpSpLocks/>
              </p:cNvGrpSpPr>
              <p:nvPr/>
            </p:nvGrpSpPr>
            <p:grpSpPr bwMode="auto">
              <a:xfrm>
                <a:off x="5302250" y="4565651"/>
                <a:ext cx="1419225" cy="1371600"/>
                <a:chOff x="1800225" y="785799"/>
                <a:chExt cx="2171700" cy="3457603"/>
              </a:xfrm>
            </p:grpSpPr>
            <p:sp>
              <p:nvSpPr>
                <p:cNvPr id="17" name="Can 16"/>
                <p:cNvSpPr>
                  <a:spLocks noChangeArrowheads="1"/>
                </p:cNvSpPr>
                <p:nvPr/>
              </p:nvSpPr>
              <p:spPr bwMode="auto">
                <a:xfrm>
                  <a:off x="1800225" y="2830748"/>
                  <a:ext cx="2171700" cy="1412654"/>
                </a:xfrm>
                <a:prstGeom prst="can">
                  <a:avLst>
                    <a:gd name="adj" fmla="val 37500"/>
                  </a:avLst>
                </a:prstGeom>
                <a:gradFill rotWithShape="1">
                  <a:gsLst>
                    <a:gs pos="0">
                      <a:srgbClr val="7F0000"/>
                    </a:gs>
                    <a:gs pos="50000">
                      <a:srgbClr val="B80000"/>
                    </a:gs>
                    <a:gs pos="100000">
                      <a:srgbClr val="DB0000"/>
                    </a:gs>
                  </a:gsLst>
                  <a:lin ang="2700000" scaled="1"/>
                </a:gradFill>
                <a:ln w="9525" algn="ctr">
                  <a:noFill/>
                  <a:round/>
                  <a:headEnd/>
                  <a:tailEnd/>
                </a:ln>
                <a:effectLst>
                  <a:outerShdw dist="35921" dir="2700000" algn="ctr" rotWithShape="0">
                    <a:srgbClr val="AFAFAF"/>
                  </a:outerShdw>
                </a:effec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defRPr kumimoji="0" sz="1100" b="1" i="0" u="none" strike="noStrike" cap="none" normalizeH="0" baseline="0">
                      <a:ln>
                        <a:noFill/>
                      </a:ln>
                      <a:solidFill>
                        <a:schemeClr val="bg1"/>
                      </a:solidFill>
                      <a:effectLst/>
                      <a:latin typeface="Verdana" pitchFamily="34" charset="0"/>
                    </a:defRPr>
                  </a:pPr>
                  <a:r>
                    <a:rPr lang="en-US" sz="1200" dirty="0">
                      <a:solidFill>
                        <a:schemeClr val="bg1"/>
                      </a:solidFill>
                      <a:latin typeface="Segoe UI" pitchFamily="34" charset="0"/>
                      <a:ea typeface="Segoe UI" pitchFamily="34" charset="0"/>
                      <a:cs typeface="Segoe UI" pitchFamily="34" charset="0"/>
                    </a:rPr>
                    <a:t>Domínio B</a:t>
                  </a:r>
                </a:p>
              </p:txBody>
            </p:sp>
            <p:sp>
              <p:nvSpPr>
                <p:cNvPr id="18" name="Can 17"/>
                <p:cNvSpPr>
                  <a:spLocks noChangeArrowheads="1"/>
                </p:cNvSpPr>
                <p:nvPr/>
              </p:nvSpPr>
              <p:spPr bwMode="auto">
                <a:xfrm>
                  <a:off x="1800225" y="1798270"/>
                  <a:ext cx="2171700" cy="1416657"/>
                </a:xfrm>
                <a:prstGeom prst="can">
                  <a:avLst>
                    <a:gd name="adj" fmla="val 37500"/>
                  </a:avLst>
                </a:prstGeom>
                <a:gradFill rotWithShape="1">
                  <a:gsLst>
                    <a:gs pos="0">
                      <a:srgbClr val="004D00"/>
                    </a:gs>
                    <a:gs pos="50000">
                      <a:srgbClr val="007300"/>
                    </a:gs>
                    <a:gs pos="100000">
                      <a:srgbClr val="008A00"/>
                    </a:gs>
                  </a:gsLst>
                  <a:lin ang="2700000" scaled="1"/>
                </a:gradFill>
                <a:ln w="9525" algn="ctr">
                  <a:noFill/>
                  <a:round/>
                  <a:headEnd/>
                  <a:tailEnd/>
                </a:ln>
                <a:effectLst>
                  <a:outerShdw dist="35921" dir="2700000" algn="ctr" rotWithShape="0">
                    <a:srgbClr val="AFAFAF"/>
                  </a:outerShdw>
                </a:effec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defRPr/>
                  </a:pPr>
                  <a:r>
                    <a:rPr lang="en-US" sz="1200" dirty="0">
                      <a:solidFill>
                        <a:schemeClr val="bg1"/>
                      </a:solidFill>
                      <a:latin typeface="Segoe UI" pitchFamily="34" charset="0"/>
                      <a:ea typeface="Segoe UI" pitchFamily="34" charset="0"/>
                      <a:cs typeface="Segoe UI" pitchFamily="34" charset="0"/>
                    </a:rPr>
                    <a:t>Configuração</a:t>
                  </a:r>
                </a:p>
              </p:txBody>
            </p:sp>
            <p:sp>
              <p:nvSpPr>
                <p:cNvPr id="19" name="Can 18"/>
                <p:cNvSpPr>
                  <a:spLocks noChangeArrowheads="1"/>
                </p:cNvSpPr>
                <p:nvPr/>
              </p:nvSpPr>
              <p:spPr bwMode="auto">
                <a:xfrm>
                  <a:off x="1800225" y="785799"/>
                  <a:ext cx="2171700" cy="1412656"/>
                </a:xfrm>
                <a:prstGeom prst="can">
                  <a:avLst>
                    <a:gd name="adj" fmla="val 37500"/>
                  </a:avLst>
                </a:prstGeom>
                <a:gradFill rotWithShape="1">
                  <a:gsLst>
                    <a:gs pos="0">
                      <a:srgbClr val="003F77"/>
                    </a:gs>
                    <a:gs pos="50000">
                      <a:srgbClr val="005FAD"/>
                    </a:gs>
                    <a:gs pos="100000">
                      <a:srgbClr val="0072CE"/>
                    </a:gs>
                  </a:gsLst>
                  <a:lin ang="2700000" scaled="1"/>
                </a:gradFill>
                <a:ln w="9525" algn="ctr">
                  <a:noFill/>
                  <a:round/>
                  <a:headEnd/>
                  <a:tailEnd/>
                </a:ln>
                <a:effectLst>
                  <a:outerShdw dist="35921" dir="2700000" algn="ctr" rotWithShape="0">
                    <a:srgbClr val="AFAFAF"/>
                  </a:outerShdw>
                </a:effec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defRPr/>
                  </a:pPr>
                  <a:r>
                    <a:rPr lang="en-US" sz="1400" dirty="0">
                      <a:solidFill>
                        <a:schemeClr val="bg1"/>
                      </a:solidFill>
                      <a:latin typeface="Segoe UI" pitchFamily="34" charset="0"/>
                      <a:ea typeface="Segoe UI" pitchFamily="34" charset="0"/>
                      <a:cs typeface="Segoe UI" pitchFamily="34" charset="0"/>
                    </a:rPr>
                    <a:t>Esquema</a:t>
                  </a:r>
                  <a:endParaRPr lang="en-US" sz="1200" dirty="0">
                    <a:solidFill>
                      <a:schemeClr val="bg1"/>
                    </a:solidFill>
                    <a:latin typeface="Segoe UI" pitchFamily="34" charset="0"/>
                    <a:ea typeface="Segoe UI" pitchFamily="34" charset="0"/>
                    <a:cs typeface="Segoe UI" pitchFamily="34" charset="0"/>
                  </a:endParaRPr>
                </a:p>
              </p:txBody>
            </p:sp>
          </p:grpSp>
          <p:grpSp>
            <p:nvGrpSpPr>
              <p:cNvPr id="11" name="Group 10"/>
              <p:cNvGrpSpPr>
                <a:grpSpLocks/>
              </p:cNvGrpSpPr>
              <p:nvPr/>
            </p:nvGrpSpPr>
            <p:grpSpPr bwMode="auto">
              <a:xfrm>
                <a:off x="6721475" y="3146425"/>
                <a:ext cx="1420812" cy="1371600"/>
                <a:chOff x="1800225" y="785799"/>
                <a:chExt cx="2171700" cy="3457603"/>
              </a:xfrm>
            </p:grpSpPr>
            <p:sp>
              <p:nvSpPr>
                <p:cNvPr id="14" name="Can 13"/>
                <p:cNvSpPr>
                  <a:spLocks noChangeArrowheads="1"/>
                </p:cNvSpPr>
                <p:nvPr/>
              </p:nvSpPr>
              <p:spPr bwMode="auto">
                <a:xfrm>
                  <a:off x="1800225" y="2830746"/>
                  <a:ext cx="2171700" cy="1412656"/>
                </a:xfrm>
                <a:prstGeom prst="can">
                  <a:avLst>
                    <a:gd name="adj" fmla="val 37500"/>
                  </a:avLst>
                </a:prstGeom>
                <a:gradFill rotWithShape="1">
                  <a:gsLst>
                    <a:gs pos="0">
                      <a:srgbClr val="7F0000"/>
                    </a:gs>
                    <a:gs pos="50000">
                      <a:srgbClr val="B80000"/>
                    </a:gs>
                    <a:gs pos="100000">
                      <a:srgbClr val="DB0000"/>
                    </a:gs>
                  </a:gsLst>
                  <a:lin ang="2700000" scaled="1"/>
                </a:gradFill>
                <a:ln w="9525" algn="ctr">
                  <a:noFill/>
                  <a:round/>
                  <a:headEnd/>
                  <a:tailEnd/>
                </a:ln>
                <a:effectLst>
                  <a:outerShdw dist="35921" dir="2700000" algn="ctr" rotWithShape="0">
                    <a:srgbClr val="AFAFAF"/>
                  </a:outerShdw>
                </a:effec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defRPr kumimoji="0" sz="1100" b="1" i="0" u="none" strike="noStrike" cap="none" normalizeH="0" baseline="0">
                      <a:ln>
                        <a:noFill/>
                      </a:ln>
                      <a:solidFill>
                        <a:schemeClr val="bg1"/>
                      </a:solidFill>
                      <a:effectLst/>
                      <a:latin typeface="Verdana" pitchFamily="34" charset="0"/>
                    </a:defRPr>
                  </a:pPr>
                  <a:r>
                    <a:rPr lang="en-US" sz="1200" dirty="0">
                      <a:solidFill>
                        <a:schemeClr val="bg1"/>
                      </a:solidFill>
                      <a:latin typeface="Segoe UI" pitchFamily="34" charset="0"/>
                      <a:ea typeface="Segoe UI" pitchFamily="34" charset="0"/>
                      <a:cs typeface="Segoe UI" pitchFamily="34" charset="0"/>
                    </a:rPr>
                    <a:t>Domínio B</a:t>
                  </a:r>
                </a:p>
              </p:txBody>
            </p:sp>
            <p:sp>
              <p:nvSpPr>
                <p:cNvPr id="15" name="Can 14"/>
                <p:cNvSpPr>
                  <a:spLocks noChangeArrowheads="1"/>
                </p:cNvSpPr>
                <p:nvPr/>
              </p:nvSpPr>
              <p:spPr bwMode="auto">
                <a:xfrm>
                  <a:off x="1800225" y="1798267"/>
                  <a:ext cx="2171700" cy="1416657"/>
                </a:xfrm>
                <a:prstGeom prst="can">
                  <a:avLst>
                    <a:gd name="adj" fmla="val 37500"/>
                  </a:avLst>
                </a:prstGeom>
                <a:gradFill rotWithShape="1">
                  <a:gsLst>
                    <a:gs pos="0">
                      <a:srgbClr val="004D00"/>
                    </a:gs>
                    <a:gs pos="50000">
                      <a:srgbClr val="007300"/>
                    </a:gs>
                    <a:gs pos="100000">
                      <a:srgbClr val="008A00"/>
                    </a:gs>
                  </a:gsLst>
                  <a:lin ang="2700000" scaled="1"/>
                </a:gradFill>
                <a:ln w="9525" algn="ctr">
                  <a:noFill/>
                  <a:round/>
                  <a:headEnd/>
                  <a:tailEnd/>
                </a:ln>
                <a:effectLst>
                  <a:outerShdw dist="35921" dir="2700000" algn="ctr" rotWithShape="0">
                    <a:srgbClr val="AFAFAF"/>
                  </a:outerShdw>
                </a:effec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defRPr/>
                  </a:pPr>
                  <a:r>
                    <a:rPr lang="en-US" sz="1200" dirty="0">
                      <a:solidFill>
                        <a:schemeClr val="bg1"/>
                      </a:solidFill>
                      <a:latin typeface="Segoe UI" pitchFamily="34" charset="0"/>
                      <a:ea typeface="Segoe UI" pitchFamily="34" charset="0"/>
                      <a:cs typeface="Segoe UI" pitchFamily="34" charset="0"/>
                    </a:rPr>
                    <a:t>Configuração</a:t>
                  </a:r>
                </a:p>
              </p:txBody>
            </p:sp>
            <p:sp>
              <p:nvSpPr>
                <p:cNvPr id="16" name="Can 15"/>
                <p:cNvSpPr>
                  <a:spLocks noChangeArrowheads="1"/>
                </p:cNvSpPr>
                <p:nvPr/>
              </p:nvSpPr>
              <p:spPr bwMode="auto">
                <a:xfrm>
                  <a:off x="1800225" y="785799"/>
                  <a:ext cx="2171700" cy="1412654"/>
                </a:xfrm>
                <a:prstGeom prst="can">
                  <a:avLst>
                    <a:gd name="adj" fmla="val 37500"/>
                  </a:avLst>
                </a:prstGeom>
                <a:gradFill rotWithShape="1">
                  <a:gsLst>
                    <a:gs pos="0">
                      <a:srgbClr val="003F77"/>
                    </a:gs>
                    <a:gs pos="50000">
                      <a:srgbClr val="005FAD"/>
                    </a:gs>
                    <a:gs pos="100000">
                      <a:srgbClr val="0072CE"/>
                    </a:gs>
                  </a:gsLst>
                  <a:lin ang="2700000" scaled="1"/>
                </a:gradFill>
                <a:ln w="9525" algn="ctr">
                  <a:noFill/>
                  <a:round/>
                  <a:headEnd/>
                  <a:tailEnd/>
                </a:ln>
                <a:effectLst>
                  <a:outerShdw dist="35921" dir="2700000" algn="ctr" rotWithShape="0">
                    <a:srgbClr val="AFAFAF"/>
                  </a:outerShdw>
                </a:effec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defRPr/>
                  </a:pPr>
                  <a:r>
                    <a:rPr lang="en-US" sz="1200" dirty="0">
                      <a:solidFill>
                        <a:schemeClr val="bg1"/>
                      </a:solidFill>
                      <a:latin typeface="Segoe UI" pitchFamily="34" charset="0"/>
                      <a:ea typeface="Segoe UI" pitchFamily="34" charset="0"/>
                      <a:cs typeface="Segoe UI" pitchFamily="34" charset="0"/>
                    </a:rPr>
                    <a:t>Esquema</a:t>
                  </a:r>
                </a:p>
              </p:txBody>
            </p:sp>
          </p:grpSp>
          <p:pic>
            <p:nvPicPr>
              <p:cNvPr id="12" name="Picture 11" descr="E:\Documents\Projects\MS 6425\VRT Downloads\Graphics\Serv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52070" y="5149957"/>
                <a:ext cx="892872" cy="1050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E:\Documents\Projects\MS 6425\VRT Downloads\Graphics\Serv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95851" y="4257891"/>
                <a:ext cx="892872" cy="1050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5" name="Content Placeholder 2"/>
          <p:cNvSpPr txBox="1">
            <a:spLocks/>
          </p:cNvSpPr>
          <p:nvPr/>
        </p:nvSpPr>
        <p:spPr>
          <a:xfrm>
            <a:off x="4610170" y="967347"/>
            <a:ext cx="4244975" cy="1676400"/>
          </a:xfrm>
          <a:prstGeom prst="rect">
            <a:avLst/>
          </a:prstGeom>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err="1">
                <a:latin typeface="Segoe UI" pitchFamily="34" charset="0"/>
                <a:ea typeface="Segoe UI" pitchFamily="34" charset="0"/>
                <a:cs typeface="Segoe UI" pitchFamily="34" charset="0"/>
              </a:rPr>
              <a:t>Catálogo</a:t>
            </a:r>
            <a:r>
              <a:rPr lang="en-US" sz="2400" dirty="0">
                <a:latin typeface="Segoe UI" pitchFamily="34" charset="0"/>
                <a:ea typeface="Segoe UI" pitchFamily="34" charset="0"/>
                <a:cs typeface="Segoe UI" pitchFamily="34" charset="0"/>
              </a:rPr>
              <a:t> global</a:t>
            </a:r>
          </a:p>
          <a:p>
            <a:pPr lvl="1"/>
            <a:r>
              <a:rPr lang="en-US" sz="2000" b="0" dirty="0">
                <a:latin typeface="Segoe UI" pitchFamily="34" charset="0"/>
                <a:ea typeface="Segoe UI" pitchFamily="34" charset="0"/>
                <a:cs typeface="Segoe UI" pitchFamily="34" charset="0"/>
              </a:rPr>
              <a:t>Hospeda um </a:t>
            </a:r>
            <a:r>
              <a:rPr lang="en-US" sz="2000" b="0" dirty="0" err="1">
                <a:latin typeface="Segoe UI" pitchFamily="34" charset="0"/>
                <a:ea typeface="Segoe UI" pitchFamily="34" charset="0"/>
                <a:cs typeface="Segoe UI" pitchFamily="34" charset="0"/>
              </a:rPr>
              <a:t>conjunto</a:t>
            </a:r>
            <a:r>
              <a:rPr lang="en-US" sz="2000" b="0" dirty="0">
                <a:latin typeface="Segoe UI" pitchFamily="34" charset="0"/>
                <a:ea typeface="Segoe UI" pitchFamily="34" charset="0"/>
                <a:cs typeface="Segoe UI" pitchFamily="34" charset="0"/>
              </a:rPr>
              <a:t> de </a:t>
            </a:r>
            <a:r>
              <a:rPr lang="en-US" sz="2000" b="0" dirty="0" err="1">
                <a:latin typeface="Segoe UI" pitchFamily="34" charset="0"/>
                <a:ea typeface="Segoe UI" pitchFamily="34" charset="0"/>
                <a:cs typeface="Segoe UI" pitchFamily="34" charset="0"/>
              </a:rPr>
              <a:t>atributos</a:t>
            </a:r>
            <a:r>
              <a:rPr lang="en-US" sz="2000" b="0" dirty="0">
                <a:latin typeface="Segoe UI" pitchFamily="34" charset="0"/>
                <a:ea typeface="Segoe UI" pitchFamily="34" charset="0"/>
                <a:cs typeface="Segoe UI" pitchFamily="34" charset="0"/>
              </a:rPr>
              <a:t> parcial para outros </a:t>
            </a:r>
            <a:r>
              <a:rPr lang="en-US" sz="2000" b="0" dirty="0" err="1">
                <a:latin typeface="Segoe UI" pitchFamily="34" charset="0"/>
                <a:ea typeface="Segoe UI" pitchFamily="34" charset="0"/>
                <a:cs typeface="Segoe UI" pitchFamily="34" charset="0"/>
              </a:rPr>
              <a:t>domínios</a:t>
            </a:r>
            <a:r>
              <a:rPr lang="en-US" sz="2000" b="0" dirty="0">
                <a:latin typeface="Segoe UI" pitchFamily="34" charset="0"/>
                <a:ea typeface="Segoe UI" pitchFamily="34" charset="0"/>
                <a:cs typeface="Segoe UI" pitchFamily="34" charset="0"/>
              </a:rPr>
              <a:t> da </a:t>
            </a:r>
            <a:r>
              <a:rPr lang="en-US" sz="2000" b="0" dirty="0" err="1">
                <a:latin typeface="Segoe UI" pitchFamily="34" charset="0"/>
                <a:ea typeface="Segoe UI" pitchFamily="34" charset="0"/>
                <a:cs typeface="Segoe UI" pitchFamily="34" charset="0"/>
              </a:rPr>
              <a:t>floresta</a:t>
            </a:r>
            <a:r>
              <a:rPr lang="en-US" sz="2000" b="0" dirty="0">
                <a:latin typeface="Segoe UI" pitchFamily="34" charset="0"/>
                <a:ea typeface="Segoe UI" pitchFamily="34" charset="0"/>
                <a:cs typeface="Segoe UI" pitchFamily="34" charset="0"/>
              </a:rPr>
              <a:t> </a:t>
            </a:r>
            <a:r>
              <a:rPr lang="en-US" sz="2000" b="0" dirty="0" err="1">
                <a:latin typeface="Segoe UI" pitchFamily="34" charset="0"/>
                <a:ea typeface="Segoe UI" pitchFamily="34" charset="0"/>
                <a:cs typeface="Segoe UI" pitchFamily="34" charset="0"/>
              </a:rPr>
              <a:t>dá</a:t>
            </a:r>
            <a:r>
              <a:rPr lang="en-US" sz="2000" b="0" dirty="0">
                <a:latin typeface="Segoe UI" pitchFamily="34" charset="0"/>
                <a:ea typeface="Segoe UI" pitchFamily="34" charset="0"/>
                <a:cs typeface="Segoe UI" pitchFamily="34" charset="0"/>
              </a:rPr>
              <a:t> </a:t>
            </a:r>
            <a:r>
              <a:rPr lang="en-US" sz="2000" b="0" dirty="0" err="1">
                <a:latin typeface="Segoe UI" pitchFamily="34" charset="0"/>
                <a:ea typeface="Segoe UI" pitchFamily="34" charset="0"/>
                <a:cs typeface="Segoe UI" pitchFamily="34" charset="0"/>
              </a:rPr>
              <a:t>suporte</a:t>
            </a:r>
            <a:r>
              <a:rPr lang="en-US" sz="2000" b="0" dirty="0">
                <a:latin typeface="Segoe UI" pitchFamily="34" charset="0"/>
                <a:ea typeface="Segoe UI" pitchFamily="34" charset="0"/>
                <a:cs typeface="Segoe UI" pitchFamily="34" charset="0"/>
              </a:rPr>
              <a:t> a </a:t>
            </a:r>
            <a:r>
              <a:rPr lang="en-US" sz="2000" b="0" dirty="0" err="1">
                <a:latin typeface="Segoe UI" pitchFamily="34" charset="0"/>
                <a:ea typeface="Segoe UI" pitchFamily="34" charset="0"/>
                <a:cs typeface="Segoe UI" pitchFamily="34" charset="0"/>
              </a:rPr>
              <a:t>consultas</a:t>
            </a:r>
            <a:r>
              <a:rPr lang="en-US" sz="2000" b="0" dirty="0">
                <a:latin typeface="Segoe UI" pitchFamily="34" charset="0"/>
                <a:ea typeface="Segoe UI" pitchFamily="34" charset="0"/>
                <a:cs typeface="Segoe UI" pitchFamily="34" charset="0"/>
              </a:rPr>
              <a:t> </a:t>
            </a:r>
            <a:r>
              <a:rPr lang="en-US" sz="2000" b="0" dirty="0" err="1">
                <a:latin typeface="Segoe UI" pitchFamily="34" charset="0"/>
                <a:ea typeface="Segoe UI" pitchFamily="34" charset="0"/>
                <a:cs typeface="Segoe UI" pitchFamily="34" charset="0"/>
              </a:rPr>
              <a:t>em</a:t>
            </a:r>
            <a:r>
              <a:rPr lang="en-US" sz="2000" b="0" dirty="0">
                <a:latin typeface="Segoe UI" pitchFamily="34" charset="0"/>
                <a:ea typeface="Segoe UI" pitchFamily="34" charset="0"/>
                <a:cs typeface="Segoe UI" pitchFamily="34" charset="0"/>
              </a:rPr>
              <a:t> </a:t>
            </a:r>
            <a:r>
              <a:rPr lang="en-US" sz="2000" b="0" dirty="0" err="1">
                <a:latin typeface="Segoe UI" pitchFamily="34" charset="0"/>
                <a:ea typeface="Segoe UI" pitchFamily="34" charset="0"/>
                <a:cs typeface="Segoe UI" pitchFamily="34" charset="0"/>
              </a:rPr>
              <a:t>toda</a:t>
            </a:r>
            <a:r>
              <a:rPr lang="en-US" sz="2000" b="0" dirty="0">
                <a:latin typeface="Segoe UI" pitchFamily="34" charset="0"/>
                <a:ea typeface="Segoe UI" pitchFamily="34" charset="0"/>
                <a:cs typeface="Segoe UI" pitchFamily="34" charset="0"/>
              </a:rPr>
              <a:t> a floresta</a:t>
            </a:r>
          </a:p>
        </p:txBody>
      </p:sp>
      <p:sp>
        <p:nvSpPr>
          <p:cNvPr id="36" name="AutoShape 16"/>
          <p:cNvSpPr>
            <a:spLocks noChangeArrowheads="1"/>
          </p:cNvSpPr>
          <p:nvPr/>
        </p:nvSpPr>
        <p:spPr bwMode="auto">
          <a:xfrm>
            <a:off x="402851" y="4485517"/>
            <a:ext cx="3413942" cy="376476"/>
          </a:xfrm>
          <a:prstGeom prst="roundRect">
            <a:avLst>
              <a:gd name="adj" fmla="val 4167"/>
            </a:avLst>
          </a:prstGeom>
          <a:noFill/>
          <a:ln w="9525">
            <a:noFill/>
            <a:round/>
            <a:headEnd/>
            <a:tailEnd/>
          </a:ln>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r>
              <a:rPr lang="en-US" dirty="0">
                <a:latin typeface="Segoe UI" pitchFamily="34" charset="0"/>
                <a:ea typeface="Segoe UI" pitchFamily="34" charset="0"/>
                <a:cs typeface="Segoe UI" pitchFamily="34" charset="0"/>
              </a:rPr>
              <a:t>Servidor de catálogo global</a:t>
            </a:r>
          </a:p>
        </p:txBody>
      </p:sp>
      <p:sp>
        <p:nvSpPr>
          <p:cNvPr id="37" name="Espaço Reservado para Texto 36"/>
          <p:cNvSpPr>
            <a:spLocks noGrp="1"/>
          </p:cNvSpPr>
          <p:nvPr>
            <p:ph type="body" idx="10"/>
          </p:nvPr>
        </p:nvSpPr>
        <p:spPr/>
        <p:txBody>
          <a:bodyPr/>
          <a:lstStyle/>
          <a:p>
            <a:r>
              <a:rPr lang="pt-BR" dirty="0"/>
              <a:t>O que é o catálogo global?</a:t>
            </a:r>
          </a:p>
        </p:txBody>
      </p:sp>
    </p:spTree>
    <p:extLst>
      <p:ext uri="{BB962C8B-B14F-4D97-AF65-F5344CB8AC3E}">
        <p14:creationId xmlns:p14="http://schemas.microsoft.com/office/powerpoint/2010/main" val="535580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042206" y="1589524"/>
            <a:ext cx="3657276" cy="4021867"/>
            <a:chOff x="3276600" y="789281"/>
            <a:chExt cx="5750735" cy="6324021"/>
          </a:xfrm>
        </p:grpSpPr>
        <p:pic>
          <p:nvPicPr>
            <p:cNvPr id="5" name="Picture 4" descr="E:\Documents\Projects\MS 6425\VRT Downloads\Graphics\2_Doma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822325"/>
              <a:ext cx="5734050" cy="506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5"/>
            <p:cNvGrpSpPr/>
            <p:nvPr/>
          </p:nvGrpSpPr>
          <p:grpSpPr>
            <a:xfrm>
              <a:off x="3803650" y="789281"/>
              <a:ext cx="5223685" cy="6324021"/>
              <a:chOff x="3803650" y="789281"/>
              <a:chExt cx="5223685" cy="6324021"/>
            </a:xfrm>
          </p:grpSpPr>
          <p:pic>
            <p:nvPicPr>
              <p:cNvPr id="7" name="Picture 6" descr="E:\Documents\Projects\MS 6425\VRT Downloads\Graphics\Serv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61622" y="4378324"/>
                <a:ext cx="1644650"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E:\Documents\Projects\MS 6425\VRT Downloads\Graphics\UserWithDesktopComput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03650" y="4378325"/>
                <a:ext cx="1852613" cy="215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E:\Documents\Projects\MS 6425\VRT Downloads\Graphics\Serv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00" y="789281"/>
                <a:ext cx="1644650" cy="193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E:\Documents\Projects\MS 6425\VRT Downloads\Graphics\ActiveDirectory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55685" y="789281"/>
                <a:ext cx="1319213"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43"/>
              <p:cNvSpPr txBox="1"/>
              <p:nvPr/>
            </p:nvSpPr>
            <p:spPr>
              <a:xfrm>
                <a:off x="7800142" y="2724444"/>
                <a:ext cx="1227193" cy="629137"/>
              </a:xfrm>
              <a:prstGeom prst="rect">
                <a:avLst/>
              </a:prstGeom>
              <a:solidFill>
                <a:schemeClr val="bg1"/>
              </a:solidFill>
              <a:ln>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1" dirty="0">
                    <a:solidFill>
                      <a:srgbClr val="000000"/>
                    </a:solidFill>
                    <a:latin typeface="Segoe UI" pitchFamily="34" charset="0"/>
                    <a:ea typeface="Segoe UI" pitchFamily="34" charset="0"/>
                    <a:cs typeface="Segoe UI" pitchFamily="34" charset="0"/>
                  </a:rPr>
                  <a:t>DC1</a:t>
                </a:r>
              </a:p>
            </p:txBody>
          </p:sp>
          <p:sp>
            <p:nvSpPr>
              <p:cNvPr id="12" name="TextBox 44"/>
              <p:cNvSpPr txBox="1"/>
              <p:nvPr/>
            </p:nvSpPr>
            <p:spPr>
              <a:xfrm>
                <a:off x="7289120" y="6532562"/>
                <a:ext cx="1353611" cy="572141"/>
              </a:xfrm>
              <a:prstGeom prst="rect">
                <a:avLst/>
              </a:prstGeom>
              <a:solidFill>
                <a:schemeClr val="bg1"/>
              </a:solidFill>
              <a:ln>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t>SVR1</a:t>
                </a:r>
              </a:p>
            </p:txBody>
          </p:sp>
          <p:sp>
            <p:nvSpPr>
              <p:cNvPr id="13" name="TextBox 45"/>
              <p:cNvSpPr txBox="1"/>
              <p:nvPr/>
            </p:nvSpPr>
            <p:spPr>
              <a:xfrm>
                <a:off x="3803650" y="6532561"/>
                <a:ext cx="1690425" cy="580741"/>
              </a:xfrm>
              <a:prstGeom prst="rect">
                <a:avLst/>
              </a:prstGeom>
              <a:solidFill>
                <a:schemeClr val="bg1"/>
              </a:solidFill>
              <a:ln>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t>WKS1</a:t>
                </a:r>
              </a:p>
            </p:txBody>
          </p:sp>
        </p:grpSp>
      </p:grpSp>
      <p:cxnSp>
        <p:nvCxnSpPr>
          <p:cNvPr id="14" name="down"/>
          <p:cNvCxnSpPr/>
          <p:nvPr/>
        </p:nvCxnSpPr>
        <p:spPr>
          <a:xfrm flipH="1">
            <a:off x="6250001" y="2590482"/>
            <a:ext cx="953822" cy="1271763"/>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over"/>
          <p:cNvCxnSpPr/>
          <p:nvPr/>
        </p:nvCxnSpPr>
        <p:spPr>
          <a:xfrm>
            <a:off x="6562115" y="4191000"/>
            <a:ext cx="900379" cy="0"/>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up" descr="Shows the AD DS logon process:&#10;1. User Account is authenticated to DC1&#10;2. DC1 returns a TGT back to client&#10;3. Client uses TGT to apply for access to WKS1&#10;4. DC1 grants access to WKS1&#10;5. Client uses TGT to apply for access to SVR1&#10;6. DC1 returns access to SVR1&#10;"/>
          <p:cNvCxnSpPr/>
          <p:nvPr/>
        </p:nvCxnSpPr>
        <p:spPr>
          <a:xfrm flipH="1">
            <a:off x="6096000" y="2385836"/>
            <a:ext cx="953822" cy="1271763"/>
          </a:xfrm>
          <a:prstGeom prst="straightConnector1">
            <a:avLst/>
          </a:prstGeom>
          <a:ln w="635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73931" y="950305"/>
            <a:ext cx="4668275" cy="467666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fontAlgn="base">
              <a:lnSpc>
                <a:spcPct val="90000"/>
              </a:lnSpc>
              <a:spcBef>
                <a:spcPct val="40000"/>
              </a:spcBef>
              <a:spcAft>
                <a:spcPts val="1800"/>
              </a:spcAft>
              <a:buClr>
                <a:srgbClr val="006699"/>
              </a:buClr>
            </a:pPr>
            <a:r>
              <a:rPr lang="en-US" sz="2300" dirty="0">
                <a:solidFill>
                  <a:srgbClr val="000000"/>
                </a:solidFill>
                <a:latin typeface="Segoe UI" pitchFamily="34" charset="0"/>
                <a:ea typeface="Segoe UI" pitchFamily="34" charset="0"/>
                <a:cs typeface="Segoe UI" pitchFamily="34" charset="0"/>
              </a:rPr>
              <a:t>O processo de logon do AD DS</a:t>
            </a:r>
          </a:p>
          <a:p>
            <a:pPr marL="342900" lvl="0" indent="-342900" fontAlgn="base">
              <a:lnSpc>
                <a:spcPct val="90000"/>
              </a:lnSpc>
              <a:spcBef>
                <a:spcPct val="40000"/>
              </a:spcBef>
              <a:spcAft>
                <a:spcPct val="0"/>
              </a:spcAft>
              <a:buClr>
                <a:srgbClr val="006699"/>
              </a:buClr>
              <a:buFont typeface="+mj-lt"/>
              <a:buAutoNum type="arabicPeriod"/>
            </a:pPr>
            <a:r>
              <a:rPr lang="en-US" sz="2300" dirty="0">
                <a:solidFill>
                  <a:srgbClr val="000000"/>
                </a:solidFill>
                <a:latin typeface="Segoe UI" pitchFamily="34" charset="0"/>
                <a:ea typeface="Segoe UI" pitchFamily="34" charset="0"/>
                <a:cs typeface="Segoe UI" pitchFamily="34" charset="0"/>
              </a:rPr>
              <a:t>A conta de </a:t>
            </a:r>
            <a:r>
              <a:rPr lang="en-US" sz="2300" dirty="0" err="1">
                <a:solidFill>
                  <a:srgbClr val="000000"/>
                </a:solidFill>
                <a:latin typeface="Segoe UI" pitchFamily="34" charset="0"/>
                <a:ea typeface="Segoe UI" pitchFamily="34" charset="0"/>
                <a:cs typeface="Segoe UI" pitchFamily="34" charset="0"/>
              </a:rPr>
              <a:t>usuário</a:t>
            </a:r>
            <a:r>
              <a:rPr lang="en-US" sz="2300" dirty="0">
                <a:solidFill>
                  <a:srgbClr val="000000"/>
                </a:solidFill>
                <a:latin typeface="Segoe UI" pitchFamily="34" charset="0"/>
                <a:ea typeface="Segoe UI" pitchFamily="34" charset="0"/>
                <a:cs typeface="Segoe UI" pitchFamily="34" charset="0"/>
              </a:rPr>
              <a:t> é </a:t>
            </a:r>
            <a:r>
              <a:rPr lang="en-US" sz="2300" dirty="0" err="1">
                <a:solidFill>
                  <a:srgbClr val="000000"/>
                </a:solidFill>
                <a:latin typeface="Segoe UI" pitchFamily="34" charset="0"/>
                <a:ea typeface="Segoe UI" pitchFamily="34" charset="0"/>
                <a:cs typeface="Segoe UI" pitchFamily="34" charset="0"/>
              </a:rPr>
              <a:t>autenticada</a:t>
            </a:r>
            <a:r>
              <a:rPr lang="en-US" sz="2300" dirty="0">
                <a:solidFill>
                  <a:srgbClr val="000000"/>
                </a:solidFill>
                <a:latin typeface="Segoe UI" pitchFamily="34" charset="0"/>
                <a:ea typeface="Segoe UI" pitchFamily="34" charset="0"/>
                <a:cs typeface="Segoe UI" pitchFamily="34" charset="0"/>
              </a:rPr>
              <a:t> no DC1</a:t>
            </a:r>
          </a:p>
          <a:p>
            <a:pPr marL="342900" lvl="0" indent="-342900" fontAlgn="base">
              <a:lnSpc>
                <a:spcPct val="90000"/>
              </a:lnSpc>
              <a:spcBef>
                <a:spcPct val="40000"/>
              </a:spcBef>
              <a:spcAft>
                <a:spcPct val="0"/>
              </a:spcAft>
              <a:buClr>
                <a:srgbClr val="006699"/>
              </a:buClr>
              <a:buFont typeface="+mj-lt"/>
              <a:buAutoNum type="arabicPeriod"/>
            </a:pPr>
            <a:r>
              <a:rPr lang="en-US" sz="2300" dirty="0">
                <a:solidFill>
                  <a:srgbClr val="000000"/>
                </a:solidFill>
                <a:latin typeface="Segoe UI" pitchFamily="34" charset="0"/>
                <a:ea typeface="Segoe UI" pitchFamily="34" charset="0"/>
                <a:cs typeface="Segoe UI" pitchFamily="34" charset="0"/>
              </a:rPr>
              <a:t>O DC1 retorna TGT ao cliente</a:t>
            </a:r>
          </a:p>
          <a:p>
            <a:pPr marL="342900" lvl="0" indent="-342900">
              <a:lnSpc>
                <a:spcPct val="90000"/>
              </a:lnSpc>
              <a:spcBef>
                <a:spcPct val="40000"/>
              </a:spcBef>
              <a:buClr>
                <a:srgbClr val="006699"/>
              </a:buClr>
              <a:buFont typeface="+mj-lt"/>
              <a:buAutoNum type="arabicPeriod"/>
            </a:pPr>
            <a:r>
              <a:rPr lang="en-US" sz="2300" dirty="0">
                <a:solidFill>
                  <a:srgbClr val="000000"/>
                </a:solidFill>
                <a:latin typeface="Segoe UI" pitchFamily="34" charset="0"/>
                <a:ea typeface="Segoe UI" pitchFamily="34" charset="0"/>
                <a:cs typeface="Segoe UI" pitchFamily="34" charset="0"/>
              </a:rPr>
              <a:t>O cliente usa o TGT para solicitar acesso a WKS1</a:t>
            </a:r>
          </a:p>
          <a:p>
            <a:pPr marL="342900" lvl="0" indent="-342900" fontAlgn="base">
              <a:lnSpc>
                <a:spcPct val="90000"/>
              </a:lnSpc>
              <a:spcBef>
                <a:spcPct val="40000"/>
              </a:spcBef>
              <a:spcAft>
                <a:spcPct val="0"/>
              </a:spcAft>
              <a:buClr>
                <a:srgbClr val="006699"/>
              </a:buClr>
              <a:buFont typeface="+mj-lt"/>
              <a:buAutoNum type="arabicPeriod"/>
            </a:pPr>
            <a:r>
              <a:rPr lang="en-US" sz="2300" dirty="0">
                <a:solidFill>
                  <a:srgbClr val="000000"/>
                </a:solidFill>
                <a:latin typeface="Segoe UI" pitchFamily="34" charset="0"/>
                <a:ea typeface="Segoe UI" pitchFamily="34" charset="0"/>
                <a:cs typeface="Segoe UI" pitchFamily="34" charset="0"/>
              </a:rPr>
              <a:t>O DC1 concede </a:t>
            </a:r>
            <a:r>
              <a:rPr lang="en-US" sz="2300" dirty="0" err="1">
                <a:solidFill>
                  <a:srgbClr val="000000"/>
                </a:solidFill>
                <a:latin typeface="Segoe UI" pitchFamily="34" charset="0"/>
                <a:ea typeface="Segoe UI" pitchFamily="34" charset="0"/>
                <a:cs typeface="Segoe UI" pitchFamily="34" charset="0"/>
              </a:rPr>
              <a:t>acesso</a:t>
            </a:r>
            <a:r>
              <a:rPr lang="en-US" sz="2300" dirty="0">
                <a:solidFill>
                  <a:srgbClr val="000000"/>
                </a:solidFill>
                <a:latin typeface="Segoe UI" pitchFamily="34" charset="0"/>
                <a:ea typeface="Segoe UI" pitchFamily="34" charset="0"/>
                <a:cs typeface="Segoe UI" pitchFamily="34" charset="0"/>
              </a:rPr>
              <a:t> a WKS1</a:t>
            </a:r>
          </a:p>
          <a:p>
            <a:pPr marL="342900" lvl="0" indent="-342900">
              <a:lnSpc>
                <a:spcPct val="90000"/>
              </a:lnSpc>
              <a:spcBef>
                <a:spcPct val="40000"/>
              </a:spcBef>
              <a:buClr>
                <a:srgbClr val="006699"/>
              </a:buClr>
              <a:buFont typeface="+mj-lt"/>
              <a:buAutoNum type="arabicPeriod"/>
            </a:pPr>
            <a:r>
              <a:rPr lang="en-US" sz="2300" dirty="0">
                <a:solidFill>
                  <a:srgbClr val="000000"/>
                </a:solidFill>
                <a:latin typeface="Segoe UI" pitchFamily="34" charset="0"/>
                <a:ea typeface="Segoe UI" pitchFamily="34" charset="0"/>
                <a:cs typeface="Segoe UI" pitchFamily="34" charset="0"/>
              </a:rPr>
              <a:t>O cliente usa o TGT para solicitar acesso a SVR1</a:t>
            </a:r>
          </a:p>
          <a:p>
            <a:pPr marL="342900" lvl="0" indent="-342900" fontAlgn="base">
              <a:lnSpc>
                <a:spcPct val="90000"/>
              </a:lnSpc>
              <a:spcBef>
                <a:spcPct val="40000"/>
              </a:spcBef>
              <a:spcAft>
                <a:spcPct val="0"/>
              </a:spcAft>
              <a:buClr>
                <a:srgbClr val="006699"/>
              </a:buClr>
              <a:buFont typeface="+mj-lt"/>
              <a:buAutoNum type="arabicPeriod"/>
            </a:pPr>
            <a:r>
              <a:rPr lang="en-US" sz="2300" dirty="0">
                <a:solidFill>
                  <a:srgbClr val="000000"/>
                </a:solidFill>
                <a:latin typeface="Segoe UI" pitchFamily="34" charset="0"/>
                <a:ea typeface="Segoe UI" pitchFamily="34" charset="0"/>
                <a:cs typeface="Segoe UI" pitchFamily="34" charset="0"/>
              </a:rPr>
              <a:t>O DC1 retorna acesso a SVR1</a:t>
            </a:r>
          </a:p>
        </p:txBody>
      </p:sp>
      <p:sp>
        <p:nvSpPr>
          <p:cNvPr id="18" name="Espaço Reservado para Texto 17"/>
          <p:cNvSpPr>
            <a:spLocks noGrp="1"/>
          </p:cNvSpPr>
          <p:nvPr>
            <p:ph type="body" idx="10"/>
          </p:nvPr>
        </p:nvSpPr>
        <p:spPr/>
        <p:txBody>
          <a:bodyPr>
            <a:normAutofit/>
          </a:bodyPr>
          <a:lstStyle/>
          <a:p>
            <a:r>
              <a:rPr lang="pt-BR" dirty="0"/>
              <a:t>O processo de </a:t>
            </a:r>
            <a:r>
              <a:rPr lang="pt-BR" dirty="0" err="1"/>
              <a:t>logon</a:t>
            </a:r>
            <a:r>
              <a:rPr lang="pt-BR" dirty="0"/>
              <a:t> do AD DS</a:t>
            </a:r>
          </a:p>
        </p:txBody>
      </p:sp>
    </p:spTree>
    <p:extLst>
      <p:ext uri="{BB962C8B-B14F-4D97-AF65-F5344CB8AC3E}">
        <p14:creationId xmlns:p14="http://schemas.microsoft.com/office/powerpoint/2010/main" val="160619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dirty="0"/>
              <a:t> </a:t>
            </a:r>
            <a:r>
              <a:rPr lang="en-GB" dirty="0" err="1"/>
              <a:t>Autenticação</a:t>
            </a:r>
            <a:r>
              <a:rPr lang="en-GB" dirty="0"/>
              <a:t>:</a:t>
            </a:r>
          </a:p>
          <a:p>
            <a:pPr lvl="1" algn="just"/>
            <a:r>
              <a:rPr lang="en-GB" dirty="0" err="1"/>
              <a:t>Verifica</a:t>
            </a:r>
            <a:r>
              <a:rPr lang="en-GB" dirty="0"/>
              <a:t> as </a:t>
            </a:r>
            <a:r>
              <a:rPr lang="en-GB" dirty="0" err="1"/>
              <a:t>credenciais</a:t>
            </a:r>
            <a:r>
              <a:rPr lang="en-GB" dirty="0"/>
              <a:t> de </a:t>
            </a:r>
            <a:r>
              <a:rPr lang="en-GB" dirty="0" err="1"/>
              <a:t>uma</a:t>
            </a:r>
            <a:r>
              <a:rPr lang="en-GB" dirty="0"/>
              <a:t> </a:t>
            </a:r>
            <a:r>
              <a:rPr lang="en-GB" dirty="0" err="1"/>
              <a:t>tentativa</a:t>
            </a:r>
            <a:r>
              <a:rPr lang="en-GB" dirty="0"/>
              <a:t> de </a:t>
            </a:r>
            <a:r>
              <a:rPr lang="en-GB" dirty="0" err="1"/>
              <a:t>conexão</a:t>
            </a:r>
            <a:endParaRPr lang="en-GB" dirty="0"/>
          </a:p>
          <a:p>
            <a:pPr lvl="1" algn="just"/>
            <a:r>
              <a:rPr lang="en-GB" dirty="0" err="1"/>
              <a:t>Usa</a:t>
            </a:r>
            <a:r>
              <a:rPr lang="en-GB" dirty="0"/>
              <a:t> um </a:t>
            </a:r>
            <a:r>
              <a:rPr lang="en-GB" dirty="0" err="1"/>
              <a:t>protocolo</a:t>
            </a:r>
            <a:r>
              <a:rPr lang="en-GB" dirty="0"/>
              <a:t> de </a:t>
            </a:r>
            <a:r>
              <a:rPr lang="en-GB" dirty="0" err="1"/>
              <a:t>autenticação</a:t>
            </a:r>
            <a:r>
              <a:rPr lang="en-GB" dirty="0"/>
              <a:t> para </a:t>
            </a:r>
            <a:r>
              <a:rPr lang="en-GB" dirty="0" err="1"/>
              <a:t>enviar</a:t>
            </a:r>
            <a:r>
              <a:rPr lang="en-GB" dirty="0"/>
              <a:t> as </a:t>
            </a:r>
            <a:r>
              <a:rPr lang="en-GB" dirty="0" err="1"/>
              <a:t>credenciais</a:t>
            </a:r>
            <a:r>
              <a:rPr lang="en-GB" dirty="0"/>
              <a:t> do </a:t>
            </a:r>
            <a:r>
              <a:rPr lang="en-GB" dirty="0" err="1"/>
              <a:t>cliente</a:t>
            </a:r>
            <a:r>
              <a:rPr lang="en-GB" dirty="0"/>
              <a:t> de </a:t>
            </a:r>
            <a:r>
              <a:rPr lang="en-GB" dirty="0" err="1"/>
              <a:t>acesso</a:t>
            </a:r>
            <a:r>
              <a:rPr lang="en-GB" dirty="0"/>
              <a:t> </a:t>
            </a:r>
            <a:r>
              <a:rPr lang="en-GB" dirty="0" err="1"/>
              <a:t>remoto</a:t>
            </a:r>
            <a:r>
              <a:rPr lang="en-GB" dirty="0"/>
              <a:t> </a:t>
            </a:r>
            <a:r>
              <a:rPr lang="en-GB" dirty="0" err="1"/>
              <a:t>ao</a:t>
            </a:r>
            <a:r>
              <a:rPr lang="en-GB" dirty="0"/>
              <a:t> </a:t>
            </a:r>
            <a:r>
              <a:rPr lang="en-GB" dirty="0" err="1"/>
              <a:t>servidor</a:t>
            </a:r>
            <a:r>
              <a:rPr lang="en-GB" dirty="0"/>
              <a:t> de </a:t>
            </a:r>
            <a:r>
              <a:rPr lang="en-GB" dirty="0" err="1"/>
              <a:t>acesso</a:t>
            </a:r>
            <a:r>
              <a:rPr lang="en-GB" dirty="0"/>
              <a:t> </a:t>
            </a:r>
            <a:r>
              <a:rPr lang="en-GB" dirty="0" err="1"/>
              <a:t>remoto</a:t>
            </a:r>
            <a:r>
              <a:rPr lang="en-GB" dirty="0"/>
              <a:t> </a:t>
            </a:r>
            <a:r>
              <a:rPr lang="en-GB" dirty="0" err="1"/>
              <a:t>na</a:t>
            </a:r>
            <a:r>
              <a:rPr lang="en-GB" dirty="0"/>
              <a:t> forma de </a:t>
            </a:r>
            <a:r>
              <a:rPr lang="en-GB" dirty="0" err="1"/>
              <a:t>texto</a:t>
            </a:r>
            <a:r>
              <a:rPr lang="en-GB" dirty="0"/>
              <a:t> </a:t>
            </a:r>
            <a:r>
              <a:rPr lang="en-GB" dirty="0" err="1"/>
              <a:t>sem</a:t>
            </a:r>
            <a:r>
              <a:rPr lang="en-GB" dirty="0"/>
              <a:t> </a:t>
            </a:r>
            <a:r>
              <a:rPr lang="en-GB" dirty="0" err="1"/>
              <a:t>formatação</a:t>
            </a:r>
            <a:r>
              <a:rPr lang="en-GB" dirty="0"/>
              <a:t> </a:t>
            </a:r>
            <a:r>
              <a:rPr lang="en-GB" dirty="0" err="1"/>
              <a:t>ou</a:t>
            </a:r>
            <a:r>
              <a:rPr lang="en-GB" dirty="0"/>
              <a:t> </a:t>
            </a:r>
            <a:r>
              <a:rPr lang="en-GB" dirty="0" err="1"/>
              <a:t>criptografado</a:t>
            </a:r>
            <a:endParaRPr lang="en-GB" dirty="0"/>
          </a:p>
          <a:p>
            <a:r>
              <a:rPr lang="pt-BR" dirty="0"/>
              <a:t> </a:t>
            </a:r>
            <a:r>
              <a:rPr lang="en-GB" dirty="0" err="1"/>
              <a:t>Autorização</a:t>
            </a:r>
            <a:r>
              <a:rPr lang="en-GB" dirty="0"/>
              <a:t>:</a:t>
            </a:r>
          </a:p>
          <a:p>
            <a:pPr lvl="1"/>
            <a:r>
              <a:rPr lang="en-GB" dirty="0" err="1"/>
              <a:t>Verifica</a:t>
            </a:r>
            <a:r>
              <a:rPr lang="en-GB" dirty="0"/>
              <a:t> se a </a:t>
            </a:r>
            <a:r>
              <a:rPr lang="en-GB" dirty="0" err="1"/>
              <a:t>tentativa</a:t>
            </a:r>
            <a:r>
              <a:rPr lang="en-GB" dirty="0"/>
              <a:t> de </a:t>
            </a:r>
            <a:r>
              <a:rPr lang="en-GB" dirty="0" err="1"/>
              <a:t>conexão</a:t>
            </a:r>
            <a:r>
              <a:rPr lang="en-GB" dirty="0"/>
              <a:t> é </a:t>
            </a:r>
            <a:r>
              <a:rPr lang="en-GB" dirty="0" err="1"/>
              <a:t>permitida</a:t>
            </a:r>
            <a:endParaRPr lang="en-GB" dirty="0"/>
          </a:p>
          <a:p>
            <a:pPr lvl="1"/>
            <a:r>
              <a:rPr lang="en-GB" dirty="0" err="1"/>
              <a:t>Ocorre</a:t>
            </a:r>
            <a:r>
              <a:rPr lang="en-GB" dirty="0"/>
              <a:t> </a:t>
            </a:r>
            <a:r>
              <a:rPr lang="en-GB" dirty="0" err="1"/>
              <a:t>depois</a:t>
            </a:r>
            <a:r>
              <a:rPr lang="en-GB" dirty="0"/>
              <a:t> do </a:t>
            </a:r>
            <a:r>
              <a:rPr lang="en-GB" dirty="0" err="1"/>
              <a:t>êxito</a:t>
            </a:r>
            <a:r>
              <a:rPr lang="en-GB" dirty="0"/>
              <a:t> </a:t>
            </a:r>
            <a:r>
              <a:rPr lang="en-GB" dirty="0" err="1"/>
              <a:t>na</a:t>
            </a:r>
            <a:r>
              <a:rPr lang="en-GB" dirty="0"/>
              <a:t> </a:t>
            </a:r>
            <a:r>
              <a:rPr lang="en-GB" dirty="0" err="1"/>
              <a:t>autenticação</a:t>
            </a:r>
            <a:endParaRPr lang="en-GB" dirty="0"/>
          </a:p>
          <a:p>
            <a:pPr lvl="1"/>
            <a:r>
              <a:rPr lang="en-GB" dirty="0" err="1"/>
              <a:t>Gerencia</a:t>
            </a:r>
            <a:r>
              <a:rPr lang="en-GB" dirty="0"/>
              <a:t> as </a:t>
            </a:r>
            <a:r>
              <a:rPr lang="en-GB" dirty="0" err="1"/>
              <a:t>permissões</a:t>
            </a:r>
            <a:r>
              <a:rPr lang="en-GB" dirty="0"/>
              <a:t> de </a:t>
            </a:r>
            <a:r>
              <a:rPr lang="en-GB" dirty="0" err="1"/>
              <a:t>acesso</a:t>
            </a:r>
            <a:endParaRPr lang="en-GB" dirty="0"/>
          </a:p>
          <a:p>
            <a:endParaRPr lang="pt-BR" dirty="0"/>
          </a:p>
        </p:txBody>
      </p:sp>
      <p:sp>
        <p:nvSpPr>
          <p:cNvPr id="3" name="Espaço Reservado para Texto 2"/>
          <p:cNvSpPr>
            <a:spLocks noGrp="1"/>
          </p:cNvSpPr>
          <p:nvPr>
            <p:ph type="body" idx="10"/>
          </p:nvPr>
        </p:nvSpPr>
        <p:spPr/>
        <p:txBody>
          <a:bodyPr/>
          <a:lstStyle/>
          <a:p>
            <a:r>
              <a:rPr lang="pt-BR" dirty="0"/>
              <a:t>Autenticação e Autorização</a:t>
            </a:r>
          </a:p>
        </p:txBody>
      </p:sp>
    </p:spTree>
    <p:extLst>
      <p:ext uri="{BB962C8B-B14F-4D97-AF65-F5344CB8AC3E}">
        <p14:creationId xmlns:p14="http://schemas.microsoft.com/office/powerpoint/2010/main" val="4206467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z="2600"/>
              <a:t>Demonstração: Exibindo os registros SRV no DNS</a:t>
            </a:r>
            <a:endParaRPr lang="en-US" sz="2600"/>
          </a:p>
        </p:txBody>
      </p:sp>
      <p:sp>
        <p:nvSpPr>
          <p:cNvPr id="4"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41313" indent="-341313"/>
            <a:r>
              <a:rPr lang="en-US" dirty="0"/>
              <a:t>Nesta demonstração, você verá como </a:t>
            </a:r>
            <a:r>
              <a:rPr lang="en-US"/>
              <a:t>usar o Gerenciador </a:t>
            </a:r>
            <a:r>
              <a:rPr lang="en-US" dirty="0"/>
              <a:t>DNS para exibir registros SRV</a:t>
            </a:r>
          </a:p>
        </p:txBody>
      </p:sp>
    </p:spTree>
    <p:extLst>
      <p:ext uri="{BB962C8B-B14F-4D97-AF65-F5344CB8AC3E}">
        <p14:creationId xmlns:p14="http://schemas.microsoft.com/office/powerpoint/2010/main" val="4071769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52978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p:cNvSpPr>
            <a:spLocks noChangeArrowheads="1"/>
          </p:cNvSpPr>
          <p:nvPr/>
        </p:nvSpPr>
        <p:spPr bwMode="auto">
          <a:xfrm>
            <a:off x="338487" y="877868"/>
            <a:ext cx="8467025" cy="828910"/>
          </a:xfrm>
          <a:prstGeom prst="roundRect">
            <a:avLst>
              <a:gd name="adj" fmla="val 4167"/>
            </a:avLst>
          </a:prstGeom>
          <a:noFill/>
          <a:ln w="9525" algn="ctr">
            <a:noFill/>
            <a:round/>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Clr>
                <a:srgbClr val="0070C0"/>
              </a:buClr>
              <a:buSzPct val="120000"/>
            </a:pPr>
            <a:r>
              <a:rPr lang="en-US" sz="2400" dirty="0">
                <a:latin typeface="Segoe UI" pitchFamily="34" charset="0"/>
                <a:ea typeface="Segoe UI" pitchFamily="34" charset="0"/>
                <a:cs typeface="Segoe UI" pitchFamily="34" charset="0"/>
              </a:rPr>
              <a:t>Em qualquer topologia de replicação de vários mestres, algumas operações devem ser de mestre único</a:t>
            </a:r>
          </a:p>
        </p:txBody>
      </p:sp>
      <p:sp>
        <p:nvSpPr>
          <p:cNvPr id="5" name="AutoShape 3"/>
          <p:cNvSpPr>
            <a:spLocks noChangeArrowheads="1"/>
          </p:cNvSpPr>
          <p:nvPr/>
        </p:nvSpPr>
        <p:spPr bwMode="auto">
          <a:xfrm>
            <a:off x="338487" y="1785159"/>
            <a:ext cx="8467024" cy="833055"/>
          </a:xfrm>
          <a:prstGeom prst="roundRect">
            <a:avLst>
              <a:gd name="adj" fmla="val 4167"/>
            </a:avLst>
          </a:prstGeom>
          <a:noFill/>
          <a:ln w="9525" algn="ctr">
            <a:noFill/>
            <a:round/>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Clr>
                <a:srgbClr val="0070C0"/>
              </a:buClr>
              <a:buSzPct val="120000"/>
            </a:pPr>
            <a:r>
              <a:rPr lang="en-US" sz="2400" dirty="0">
                <a:latin typeface="Segoe UI" pitchFamily="34" charset="0"/>
                <a:ea typeface="Segoe UI" pitchFamily="34" charset="0"/>
                <a:cs typeface="Segoe UI" pitchFamily="34" charset="0"/>
              </a:rPr>
              <a:t>Muitos termos são usados para operações de mestre </a:t>
            </a:r>
            <a:r>
              <a:rPr lang="en-US" sz="2400">
                <a:latin typeface="Segoe UI" pitchFamily="34" charset="0"/>
                <a:ea typeface="Segoe UI" pitchFamily="34" charset="0"/>
                <a:cs typeface="Segoe UI" pitchFamily="34" charset="0"/>
              </a:rPr>
              <a:t>único no AD </a:t>
            </a:r>
            <a:r>
              <a:rPr lang="en-US" sz="2400" dirty="0">
                <a:latin typeface="Segoe UI" pitchFamily="34" charset="0"/>
                <a:ea typeface="Segoe UI" pitchFamily="34" charset="0"/>
                <a:cs typeface="Segoe UI" pitchFamily="34" charset="0"/>
              </a:rPr>
              <a:t>DS, inclusive </a:t>
            </a:r>
            <a:r>
              <a:rPr lang="en-US" sz="2400">
                <a:latin typeface="Segoe UI" pitchFamily="34" charset="0"/>
                <a:ea typeface="Segoe UI" pitchFamily="34" charset="0"/>
                <a:cs typeface="Segoe UI" pitchFamily="34" charset="0"/>
              </a:rPr>
              <a:t>os seguintes</a:t>
            </a:r>
            <a:endParaRPr lang="en-US" sz="2400" dirty="0">
              <a:latin typeface="Segoe UI" pitchFamily="34" charset="0"/>
              <a:ea typeface="Segoe UI" pitchFamily="34" charset="0"/>
              <a:cs typeface="Segoe UI" pitchFamily="34" charset="0"/>
            </a:endParaRPr>
          </a:p>
        </p:txBody>
      </p:sp>
      <p:sp>
        <p:nvSpPr>
          <p:cNvPr id="6" name="Rounded Rectangle 5"/>
          <p:cNvSpPr>
            <a:spLocks noChangeArrowheads="1"/>
          </p:cNvSpPr>
          <p:nvPr/>
        </p:nvSpPr>
        <p:spPr bwMode="auto">
          <a:xfrm>
            <a:off x="684445" y="2609505"/>
            <a:ext cx="8307155" cy="1480179"/>
          </a:xfrm>
          <a:prstGeom prst="roundRect">
            <a:avLst>
              <a:gd name="adj" fmla="val 4167"/>
            </a:avLst>
          </a:prstGeom>
          <a:noFill/>
          <a:ln w="9525" algn="ctr">
            <a:noFill/>
            <a:miter lim="800000"/>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69863" lvl="1" indent="-169863" eaLnBrk="0" hangingPunct="0">
              <a:lnSpc>
                <a:spcPct val="90000"/>
              </a:lnSpc>
              <a:spcBef>
                <a:spcPct val="40000"/>
              </a:spcBef>
              <a:buClr>
                <a:srgbClr val="006699"/>
              </a:buClr>
              <a:buFontTx/>
              <a:buChar char="•"/>
            </a:pPr>
            <a:r>
              <a:rPr lang="en-US" altLang="zh-TW" sz="2400" b="0" dirty="0">
                <a:solidFill>
                  <a:srgbClr val="000000"/>
                </a:solidFill>
                <a:latin typeface="Segoe UI" pitchFamily="34" charset="0"/>
                <a:ea typeface="Segoe UI" pitchFamily="34" charset="0"/>
                <a:cs typeface="Segoe UI" pitchFamily="34" charset="0"/>
              </a:rPr>
              <a:t>Mestre de operações (ou funções de mestre de operações)</a:t>
            </a:r>
          </a:p>
          <a:p>
            <a:pPr marL="169863" lvl="1" indent="-169863" eaLnBrk="0" hangingPunct="0">
              <a:lnSpc>
                <a:spcPct val="90000"/>
              </a:lnSpc>
              <a:spcBef>
                <a:spcPct val="40000"/>
              </a:spcBef>
              <a:buClr>
                <a:srgbClr val="006699"/>
              </a:buClr>
              <a:buFontTx/>
              <a:buChar char="•"/>
            </a:pPr>
            <a:r>
              <a:rPr lang="en-US" altLang="zh-TW" sz="2400" b="0" dirty="0">
                <a:solidFill>
                  <a:srgbClr val="000000"/>
                </a:solidFill>
                <a:latin typeface="Segoe UI" pitchFamily="34" charset="0"/>
                <a:ea typeface="Segoe UI" pitchFamily="34" charset="0"/>
                <a:cs typeface="Segoe UI" pitchFamily="34" charset="0"/>
              </a:rPr>
              <a:t>Funções de mestre único</a:t>
            </a:r>
          </a:p>
          <a:p>
            <a:pPr marL="169863" lvl="1" indent="-169863" eaLnBrk="0" hangingPunct="0">
              <a:lnSpc>
                <a:spcPct val="90000"/>
              </a:lnSpc>
              <a:spcBef>
                <a:spcPct val="40000"/>
              </a:spcBef>
              <a:buClr>
                <a:srgbClr val="006699"/>
              </a:buClr>
              <a:buFontTx/>
              <a:buChar char="•"/>
            </a:pPr>
            <a:r>
              <a:rPr lang="en-US" altLang="zh-TW" sz="2400" b="0" dirty="0">
                <a:solidFill>
                  <a:srgbClr val="000000"/>
                </a:solidFill>
                <a:latin typeface="Segoe UI" pitchFamily="34" charset="0"/>
                <a:ea typeface="Segoe UI" pitchFamily="34" charset="0"/>
                <a:cs typeface="Segoe UI" pitchFamily="34" charset="0"/>
              </a:rPr>
              <a:t>FSMOs</a:t>
            </a:r>
          </a:p>
        </p:txBody>
      </p:sp>
      <p:sp>
        <p:nvSpPr>
          <p:cNvPr id="7" name="AutoShape 3"/>
          <p:cNvSpPr>
            <a:spLocks noChangeArrowheads="1"/>
          </p:cNvSpPr>
          <p:nvPr/>
        </p:nvSpPr>
        <p:spPr bwMode="auto">
          <a:xfrm>
            <a:off x="338487" y="4152262"/>
            <a:ext cx="8119714" cy="456755"/>
          </a:xfrm>
          <a:prstGeom prst="roundRect">
            <a:avLst>
              <a:gd name="adj" fmla="val 4167"/>
            </a:avLst>
          </a:prstGeom>
          <a:noFill/>
          <a:ln w="9525" algn="ctr">
            <a:noFill/>
            <a:round/>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Clr>
                <a:srgbClr val="0070C0"/>
              </a:buClr>
              <a:buSzPct val="120000"/>
            </a:pPr>
            <a:r>
              <a:rPr lang="en-US" sz="2400" dirty="0">
                <a:latin typeface="Segoe UI" pitchFamily="34" charset="0"/>
                <a:ea typeface="Segoe UI" pitchFamily="34" charset="0"/>
                <a:cs typeface="Segoe UI" pitchFamily="34" charset="0"/>
              </a:rPr>
              <a:t>Funções</a:t>
            </a:r>
          </a:p>
        </p:txBody>
      </p:sp>
      <p:sp>
        <p:nvSpPr>
          <p:cNvPr id="8" name="Rounded Rectangle 7"/>
          <p:cNvSpPr>
            <a:spLocks noChangeArrowheads="1"/>
          </p:cNvSpPr>
          <p:nvPr/>
        </p:nvSpPr>
        <p:spPr bwMode="auto">
          <a:xfrm>
            <a:off x="610302" y="4636537"/>
            <a:ext cx="3787527" cy="1725080"/>
          </a:xfrm>
          <a:prstGeom prst="roundRect">
            <a:avLst>
              <a:gd name="adj" fmla="val 4167"/>
            </a:avLst>
          </a:prstGeom>
          <a:gradFill>
            <a:gsLst>
              <a:gs pos="0">
                <a:srgbClr val="5E9EFF"/>
              </a:gs>
              <a:gs pos="35000">
                <a:srgbClr val="85C2FF"/>
              </a:gs>
              <a:gs pos="58000">
                <a:srgbClr val="C4D6EB"/>
              </a:gs>
              <a:gs pos="100000">
                <a:srgbClr val="FFEBFA"/>
              </a:gs>
            </a:gsLst>
            <a:lin ang="5400000" scaled="0"/>
          </a:gradFill>
          <a:ln w="9525" algn="ctr">
            <a:noFill/>
            <a:miter lim="800000"/>
            <a:headEnd/>
            <a:tailEnd/>
          </a:ln>
        </p:spPr>
        <p:txBody>
          <a:bodyPr anchor="t" anchorCtr="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69863" lvl="1" indent="-169863" eaLnBrk="0" hangingPunct="0">
              <a:lnSpc>
                <a:spcPct val="90000"/>
              </a:lnSpc>
              <a:spcBef>
                <a:spcPct val="40000"/>
              </a:spcBef>
              <a:buClr>
                <a:srgbClr val="006699"/>
              </a:buClr>
              <a:buFontTx/>
              <a:buChar char="•"/>
            </a:pPr>
            <a:r>
              <a:rPr lang="en-US" altLang="zh-TW" sz="2400" b="0" dirty="0" err="1">
                <a:solidFill>
                  <a:srgbClr val="000000"/>
                </a:solidFill>
                <a:latin typeface="Segoe UI" pitchFamily="34" charset="0"/>
                <a:ea typeface="Segoe UI" pitchFamily="34" charset="0"/>
                <a:cs typeface="Segoe UI" pitchFamily="34" charset="0"/>
              </a:rPr>
              <a:t>Floresta</a:t>
            </a:r>
            <a:endParaRPr lang="en-US" altLang="zh-TW" sz="2400" b="0" dirty="0">
              <a:solidFill>
                <a:srgbClr val="000000"/>
              </a:solidFill>
              <a:latin typeface="Segoe UI" pitchFamily="34" charset="0"/>
              <a:ea typeface="Segoe UI" pitchFamily="34" charset="0"/>
              <a:cs typeface="Segoe UI" pitchFamily="34" charset="0"/>
            </a:endParaRPr>
          </a:p>
          <a:p>
            <a:pPr marL="627063" lvl="2" indent="-169863" eaLnBrk="0" hangingPunct="0">
              <a:lnSpc>
                <a:spcPct val="90000"/>
              </a:lnSpc>
              <a:spcBef>
                <a:spcPct val="40000"/>
              </a:spcBef>
              <a:buClr>
                <a:srgbClr val="006699"/>
              </a:buClr>
              <a:buFontTx/>
              <a:buChar char="•"/>
            </a:pPr>
            <a:r>
              <a:rPr lang="en-US" altLang="zh-TW" sz="2300" b="0" dirty="0">
                <a:solidFill>
                  <a:srgbClr val="000000"/>
                </a:solidFill>
                <a:latin typeface="Segoe UI" pitchFamily="34" charset="0"/>
                <a:ea typeface="Segoe UI" pitchFamily="34" charset="0"/>
                <a:cs typeface="Segoe UI" pitchFamily="34" charset="0"/>
              </a:rPr>
              <a:t>Mestre de nomeação de domínios</a:t>
            </a:r>
          </a:p>
          <a:p>
            <a:pPr marL="627063" lvl="2" indent="-169863" eaLnBrk="0" hangingPunct="0">
              <a:lnSpc>
                <a:spcPct val="90000"/>
              </a:lnSpc>
              <a:spcBef>
                <a:spcPct val="40000"/>
              </a:spcBef>
              <a:buClr>
                <a:srgbClr val="006699"/>
              </a:buClr>
              <a:buFontTx/>
              <a:buChar char="•"/>
            </a:pPr>
            <a:r>
              <a:rPr lang="en-US" altLang="zh-TW" sz="2300" b="0" dirty="0">
                <a:solidFill>
                  <a:srgbClr val="000000"/>
                </a:solidFill>
                <a:latin typeface="Segoe UI" pitchFamily="34" charset="0"/>
                <a:ea typeface="Segoe UI" pitchFamily="34" charset="0"/>
                <a:cs typeface="Segoe UI" pitchFamily="34" charset="0"/>
              </a:rPr>
              <a:t>Mestre de esquema</a:t>
            </a:r>
          </a:p>
        </p:txBody>
      </p:sp>
      <p:sp>
        <p:nvSpPr>
          <p:cNvPr id="9" name="Rounded Rectangle 8"/>
          <p:cNvSpPr>
            <a:spLocks noChangeArrowheads="1"/>
          </p:cNvSpPr>
          <p:nvPr/>
        </p:nvSpPr>
        <p:spPr bwMode="auto">
          <a:xfrm>
            <a:off x="4571997" y="4636537"/>
            <a:ext cx="4233514" cy="1953680"/>
          </a:xfrm>
          <a:prstGeom prst="roundRect">
            <a:avLst>
              <a:gd name="adj" fmla="val 4167"/>
            </a:avLst>
          </a:prstGeom>
          <a:gradFill>
            <a:gsLst>
              <a:gs pos="0">
                <a:srgbClr val="5E9EFF"/>
              </a:gs>
              <a:gs pos="35000">
                <a:srgbClr val="85C2FF"/>
              </a:gs>
              <a:gs pos="58000">
                <a:srgbClr val="C4D6EB"/>
              </a:gs>
              <a:gs pos="100000">
                <a:srgbClr val="FFEBFA"/>
              </a:gs>
            </a:gsLst>
            <a:lin ang="5400000" scaled="0"/>
          </a:gradFill>
          <a:ln w="9525" algn="ctr">
            <a:noFill/>
            <a:miter lim="800000"/>
            <a:headEnd/>
            <a:tailEnd/>
          </a:ln>
        </p:spPr>
        <p:txBody>
          <a:bodyPr anchor="t" anchorCtr="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69863" lvl="1" indent="-169863" eaLnBrk="0" hangingPunct="0">
              <a:lnSpc>
                <a:spcPct val="90000"/>
              </a:lnSpc>
              <a:spcBef>
                <a:spcPct val="40000"/>
              </a:spcBef>
              <a:buClr>
                <a:srgbClr val="006699"/>
              </a:buClr>
              <a:buFontTx/>
              <a:buChar char="•"/>
            </a:pPr>
            <a:r>
              <a:rPr lang="en-US" altLang="zh-TW" sz="2400" b="0">
                <a:solidFill>
                  <a:srgbClr val="000000"/>
                </a:solidFill>
                <a:latin typeface="Segoe UI" pitchFamily="34" charset="0"/>
                <a:ea typeface="Segoe UI" pitchFamily="34" charset="0"/>
                <a:cs typeface="Segoe UI" pitchFamily="34" charset="0"/>
              </a:rPr>
              <a:t>Domínio</a:t>
            </a:r>
            <a:endParaRPr lang="en-US" altLang="zh-TW" sz="2400" b="0" dirty="0">
              <a:solidFill>
                <a:srgbClr val="000000"/>
              </a:solidFill>
              <a:latin typeface="Segoe UI" pitchFamily="34" charset="0"/>
              <a:ea typeface="Segoe UI" pitchFamily="34" charset="0"/>
              <a:cs typeface="Segoe UI" pitchFamily="34" charset="0"/>
            </a:endParaRPr>
          </a:p>
          <a:p>
            <a:pPr marL="627063" lvl="2" indent="-169863" eaLnBrk="0" hangingPunct="0">
              <a:spcBef>
                <a:spcPct val="40000"/>
              </a:spcBef>
              <a:buClr>
                <a:srgbClr val="006699"/>
              </a:buClr>
              <a:buFontTx/>
              <a:buChar char="•"/>
            </a:pPr>
            <a:r>
              <a:rPr lang="en-US" altLang="zh-TW" sz="2300" b="0" dirty="0">
                <a:solidFill>
                  <a:srgbClr val="000000"/>
                </a:solidFill>
                <a:latin typeface="Segoe UI" pitchFamily="34" charset="0"/>
                <a:ea typeface="Segoe UI" pitchFamily="34" charset="0"/>
                <a:cs typeface="Segoe UI" pitchFamily="34" charset="0"/>
              </a:rPr>
              <a:t>RID master</a:t>
            </a:r>
          </a:p>
          <a:p>
            <a:pPr marL="627063" lvl="2" indent="-169863" eaLnBrk="0" hangingPunct="0">
              <a:spcBef>
                <a:spcPct val="40000"/>
              </a:spcBef>
              <a:buClr>
                <a:srgbClr val="006699"/>
              </a:buClr>
              <a:buFontTx/>
              <a:buChar char="•"/>
            </a:pPr>
            <a:r>
              <a:rPr lang="en-US" altLang="zh-TW" sz="2300" b="0" dirty="0">
                <a:solidFill>
                  <a:srgbClr val="000000"/>
                </a:solidFill>
                <a:latin typeface="Segoe UI" pitchFamily="34" charset="0"/>
                <a:ea typeface="Segoe UI" pitchFamily="34" charset="0"/>
                <a:cs typeface="Segoe UI" pitchFamily="34" charset="0"/>
              </a:rPr>
              <a:t>Mestre de infraestrutura</a:t>
            </a:r>
          </a:p>
          <a:p>
            <a:pPr marL="627063" lvl="2" indent="-169863" eaLnBrk="0" hangingPunct="0">
              <a:spcBef>
                <a:spcPct val="40000"/>
              </a:spcBef>
              <a:buClr>
                <a:srgbClr val="006699"/>
              </a:buClr>
              <a:buFontTx/>
              <a:buChar char="•"/>
            </a:pPr>
            <a:r>
              <a:rPr lang="en-US" altLang="zh-TW" sz="2300" b="0" dirty="0">
                <a:solidFill>
                  <a:srgbClr val="000000"/>
                </a:solidFill>
                <a:latin typeface="Segoe UI" pitchFamily="34" charset="0"/>
                <a:ea typeface="Segoe UI" pitchFamily="34" charset="0"/>
                <a:cs typeface="Segoe UI" pitchFamily="34" charset="0"/>
              </a:rPr>
              <a:t>Mestre emulador PDC</a:t>
            </a:r>
          </a:p>
        </p:txBody>
      </p:sp>
      <p:sp>
        <p:nvSpPr>
          <p:cNvPr id="10" name="Espaço Reservado para Texto 9"/>
          <p:cNvSpPr>
            <a:spLocks noGrp="1"/>
          </p:cNvSpPr>
          <p:nvPr>
            <p:ph type="body" idx="10"/>
          </p:nvPr>
        </p:nvSpPr>
        <p:spPr/>
        <p:txBody>
          <a:bodyPr>
            <a:normAutofit fontScale="92500"/>
          </a:bodyPr>
          <a:lstStyle/>
          <a:p>
            <a:r>
              <a:rPr lang="pt-BR" dirty="0"/>
              <a:t>O que são mestres de operações?</a:t>
            </a:r>
          </a:p>
        </p:txBody>
      </p:sp>
    </p:spTree>
    <p:extLst>
      <p:ext uri="{BB962C8B-B14F-4D97-AF65-F5344CB8AC3E}">
        <p14:creationId xmlns:p14="http://schemas.microsoft.com/office/powerpoint/2010/main" val="2456328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3"/>
          <p:cNvSpPr>
            <a:spLocks noGrp="1"/>
          </p:cNvSpPr>
          <p:nvPr>
            <p:ph idx="1"/>
          </p:nvPr>
        </p:nvSpPr>
        <p:spPr/>
        <p:txBody>
          <a:bodyPr/>
          <a:lstStyle/>
          <a:p>
            <a:r>
              <a:rPr lang="pt-BR" dirty="0"/>
              <a:t>Visão geral do AD DS</a:t>
            </a:r>
          </a:p>
          <a:p>
            <a:r>
              <a:rPr lang="pt-BR" dirty="0"/>
              <a:t>O que são domínios do AD DS?
O que são </a:t>
            </a:r>
            <a:r>
              <a:rPr lang="pt-BR" dirty="0" err="1"/>
              <a:t>UOs</a:t>
            </a:r>
            <a:r>
              <a:rPr lang="pt-BR" dirty="0"/>
              <a:t>?
O que é uma floresta do AD DS?
O que é o esquema do AD DS?</a:t>
            </a:r>
            <a:endParaRPr lang="en-US" dirty="0"/>
          </a:p>
          <a:p>
            <a:endParaRPr lang="pt-BR" dirty="0"/>
          </a:p>
        </p:txBody>
      </p:sp>
      <p:sp>
        <p:nvSpPr>
          <p:cNvPr id="3" name="Text Placeholder 2"/>
          <p:cNvSpPr>
            <a:spLocks noGrp="1"/>
          </p:cNvSpPr>
          <p:nvPr>
            <p:ph type="body" idx="10"/>
          </p:nvPr>
        </p:nvSpPr>
        <p:spPr/>
        <p:txBody>
          <a:bodyPr>
            <a:normAutofit/>
          </a:bodyPr>
          <a:lstStyle/>
          <a:p>
            <a:r>
              <a:rPr lang="pt-BR" dirty="0"/>
              <a:t>Visão geral do AD DS</a:t>
            </a:r>
            <a:endParaRPr lang="en-US" dirty="0"/>
          </a:p>
        </p:txBody>
      </p:sp>
    </p:spTree>
    <p:extLst>
      <p:ext uri="{BB962C8B-B14F-4D97-AF65-F5344CB8AC3E}">
        <p14:creationId xmlns:p14="http://schemas.microsoft.com/office/powerpoint/2010/main" val="1515036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algn="just"/>
            <a:r>
              <a:rPr lang="pt-BR" dirty="0"/>
              <a:t> O banco de dados do AD DS armazena informações sobre identidade de usuário, computadores, grupos, serviços e recursos. Os controladores de domínio do AD DS também hospedam o serviço que autentica contas de usuário e computador quando eles fazem </a:t>
            </a:r>
            <a:r>
              <a:rPr lang="pt-BR" dirty="0" err="1"/>
              <a:t>logon</a:t>
            </a:r>
            <a:r>
              <a:rPr lang="pt-BR" dirty="0"/>
              <a:t> no domínio. Como o AD DS armazena informações sobre todos os objetos do domínio, e todos os usuários e computadores devem se conectara controladores de domínio do AD DS ao entrar na rede, o AD DS é o principal meio pelo qual você pode configurar e gerenciar contas de usuário e computador em sua rede.</a:t>
            </a:r>
          </a:p>
          <a:p>
            <a:pPr marL="0" indent="0" algn="just">
              <a:buNone/>
            </a:pPr>
            <a:endParaRPr lang="pt-BR" dirty="0"/>
          </a:p>
          <a:p>
            <a:pPr marL="0" indent="0" algn="just">
              <a:buNone/>
            </a:pPr>
            <a:r>
              <a:rPr lang="pt-BR" dirty="0"/>
              <a:t> </a:t>
            </a:r>
          </a:p>
        </p:txBody>
      </p:sp>
      <p:sp>
        <p:nvSpPr>
          <p:cNvPr id="3" name="Espaço Reservado para Texto 2"/>
          <p:cNvSpPr>
            <a:spLocks noGrp="1"/>
          </p:cNvSpPr>
          <p:nvPr>
            <p:ph type="body" idx="10"/>
          </p:nvPr>
        </p:nvSpPr>
        <p:spPr/>
        <p:txBody>
          <a:bodyPr/>
          <a:lstStyle/>
          <a:p>
            <a:r>
              <a:rPr lang="pt-BR" dirty="0"/>
              <a:t>Visão geral do AD DS</a:t>
            </a:r>
          </a:p>
        </p:txBody>
      </p:sp>
    </p:spTree>
    <p:extLst>
      <p:ext uri="{BB962C8B-B14F-4D97-AF65-F5344CB8AC3E}">
        <p14:creationId xmlns:p14="http://schemas.microsoft.com/office/powerpoint/2010/main" val="433994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dirty="0"/>
              <a:t> O AD DS é composto de componentes físicos e lógicos. Você precisa entender a maneira como os componentes do AD DS funcionam em conjunto, para que possa gerenciar sua rede com eficiência e controlar quais recursos seus usuários podem acessar. Além disso, você pode usar muitas outras opções do AD DS, inclusive a instalação e configuração de softwares e atualizações, o       gerenciamento da infraestrutura de segurança, </a:t>
            </a:r>
          </a:p>
        </p:txBody>
      </p:sp>
      <p:sp>
        <p:nvSpPr>
          <p:cNvPr id="3" name="Espaço Reservado para Texto 2"/>
          <p:cNvSpPr>
            <a:spLocks noGrp="1"/>
          </p:cNvSpPr>
          <p:nvPr>
            <p:ph type="body" idx="10"/>
          </p:nvPr>
        </p:nvSpPr>
        <p:spPr/>
        <p:txBody>
          <a:bodyPr/>
          <a:lstStyle/>
          <a:p>
            <a:r>
              <a:rPr lang="pt-BR" dirty="0"/>
              <a:t>Visão geral do AD DS</a:t>
            </a:r>
          </a:p>
        </p:txBody>
      </p:sp>
    </p:spTree>
    <p:extLst>
      <p:ext uri="{BB962C8B-B14F-4D97-AF65-F5344CB8AC3E}">
        <p14:creationId xmlns:p14="http://schemas.microsoft.com/office/powerpoint/2010/main" val="1012215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Texto 5"/>
          <p:cNvSpPr>
            <a:spLocks noGrp="1"/>
          </p:cNvSpPr>
          <p:nvPr>
            <p:ph type="body" idx="10"/>
          </p:nvPr>
        </p:nvSpPr>
        <p:spPr/>
        <p:txBody>
          <a:bodyPr/>
          <a:lstStyle/>
          <a:p>
            <a:r>
              <a:rPr lang="pt-BR" dirty="0"/>
              <a:t>Visão geral do AD DS</a:t>
            </a:r>
          </a:p>
        </p:txBody>
      </p:sp>
      <p:graphicFrame>
        <p:nvGraphicFramePr>
          <p:cNvPr id="4" name="Group 81"/>
          <p:cNvGraphicFramePr>
            <a:graphicFrameLocks/>
          </p:cNvGraphicFramePr>
          <p:nvPr/>
        </p:nvGraphicFramePr>
        <p:xfrm>
          <a:off x="963612" y="1859380"/>
          <a:ext cx="7246937" cy="3865880"/>
        </p:xfrm>
        <a:graphic>
          <a:graphicData uri="http://schemas.openxmlformats.org/drawingml/2006/table">
            <a:tbl>
              <a:tblPr>
                <a:tableStyleId>{5DA37D80-6434-44D0-A028-1B22A696006F}</a:tableStyleId>
              </a:tblPr>
              <a:tblGrid>
                <a:gridCol w="3550621">
                  <a:extLst>
                    <a:ext uri="{9D8B030D-6E8A-4147-A177-3AD203B41FA5}">
                      <a16:colId xmlns:a16="http://schemas.microsoft.com/office/drawing/2014/main" val="20000"/>
                    </a:ext>
                  </a:extLst>
                </a:gridCol>
                <a:gridCol w="3696316">
                  <a:extLst>
                    <a:ext uri="{9D8B030D-6E8A-4147-A177-3AD203B41FA5}">
                      <a16:colId xmlns:a16="http://schemas.microsoft.com/office/drawing/2014/main" val="20001"/>
                    </a:ext>
                  </a:extLst>
                </a:gridCol>
              </a:tblGrid>
              <a:tr h="482600">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b="1" u="none" strike="noStrike" cap="none" normalizeH="0" baseline="0" dirty="0">
                          <a:ln>
                            <a:noFill/>
                          </a:ln>
                          <a:effectLst/>
                          <a:latin typeface="Segoe UI" pitchFamily="34" charset="0"/>
                          <a:ea typeface="Segoe UI" pitchFamily="34" charset="0"/>
                          <a:cs typeface="Segoe UI" pitchFamily="34" charset="0"/>
                        </a:rPr>
                        <a:t>Componentes físicos</a:t>
                      </a:r>
                      <a:endParaRPr kumimoji="0" lang="en-US" sz="20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b="1" u="none" strike="noStrike" cap="none" normalizeH="0" baseline="0" dirty="0">
                          <a:ln>
                            <a:noFill/>
                          </a:ln>
                          <a:effectLst/>
                          <a:latin typeface="Segoe UI" pitchFamily="34" charset="0"/>
                          <a:ea typeface="Segoe UI" pitchFamily="34" charset="0"/>
                          <a:cs typeface="Segoe UI" pitchFamily="34" charset="0"/>
                        </a:rPr>
                        <a:t>Componentes lógicos</a:t>
                      </a:r>
                      <a:endParaRPr kumimoji="0" lang="en-US" sz="20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extLst>
                  <a:ext uri="{0D108BD9-81ED-4DB2-BD59-A6C34878D82A}">
                    <a16:rowId xmlns:a16="http://schemas.microsoft.com/office/drawing/2014/main" val="10000"/>
                  </a:ext>
                </a:extLst>
              </a:tr>
              <a:tr h="3175000">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a:ln>
                            <a:noFill/>
                          </a:ln>
                          <a:effectLst/>
                          <a:latin typeface="Segoe UI" pitchFamily="34" charset="0"/>
                          <a:ea typeface="Segoe UI" pitchFamily="34" charset="0"/>
                          <a:cs typeface="Segoe UI" pitchFamily="34" charset="0"/>
                        </a:rPr>
                        <a:t>Repositório de dados</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a:ln>
                            <a:noFill/>
                          </a:ln>
                          <a:effectLst/>
                          <a:latin typeface="Segoe UI" pitchFamily="34" charset="0"/>
                          <a:ea typeface="Segoe UI" pitchFamily="34" charset="0"/>
                          <a:cs typeface="Segoe UI" pitchFamily="34" charset="0"/>
                        </a:rPr>
                        <a:t>Controladores de domínio </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a:ln>
                            <a:noFill/>
                          </a:ln>
                          <a:effectLst/>
                          <a:latin typeface="Segoe UI" pitchFamily="34" charset="0"/>
                          <a:ea typeface="Segoe UI" pitchFamily="34" charset="0"/>
                          <a:cs typeface="Segoe UI" pitchFamily="34" charset="0"/>
                        </a:rPr>
                        <a:t>Servidor de catálogo global</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a:ln>
                            <a:noFill/>
                          </a:ln>
                          <a:effectLst/>
                          <a:latin typeface="Segoe UI" pitchFamily="34" charset="0"/>
                          <a:ea typeface="Segoe UI" pitchFamily="34" charset="0"/>
                          <a:cs typeface="Segoe UI" pitchFamily="34" charset="0"/>
                        </a:rPr>
                        <a:t>RODC</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None/>
                        <a:tabLst/>
                      </a:pP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0" marB="91440" horzOverflow="overflow"/>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a:ln>
                            <a:noFill/>
                          </a:ln>
                          <a:effectLst/>
                          <a:latin typeface="Segoe UI" pitchFamily="34" charset="0"/>
                          <a:ea typeface="Segoe UI" pitchFamily="34" charset="0"/>
                          <a:cs typeface="Segoe UI" pitchFamily="34" charset="0"/>
                        </a:rPr>
                        <a:t>Partições</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a:ln>
                            <a:noFill/>
                          </a:ln>
                          <a:effectLst/>
                          <a:latin typeface="Segoe UI" pitchFamily="34" charset="0"/>
                          <a:ea typeface="Segoe UI" pitchFamily="34" charset="0"/>
                          <a:cs typeface="Segoe UI" pitchFamily="34" charset="0"/>
                        </a:rPr>
                        <a:t>Esquema</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a:ln>
                            <a:noFill/>
                          </a:ln>
                          <a:effectLst/>
                          <a:latin typeface="Segoe UI" pitchFamily="34" charset="0"/>
                          <a:ea typeface="Segoe UI" pitchFamily="34" charset="0"/>
                          <a:cs typeface="Segoe UI" pitchFamily="34" charset="0"/>
                        </a:rPr>
                        <a:t>Domínios</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a:ln>
                            <a:noFill/>
                          </a:ln>
                          <a:effectLst/>
                          <a:latin typeface="Segoe UI" pitchFamily="34" charset="0"/>
                          <a:ea typeface="Segoe UI" pitchFamily="34" charset="0"/>
                          <a:cs typeface="Segoe UI" pitchFamily="34" charset="0"/>
                        </a:rPr>
                        <a:t>Árvores de domínio</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a:ln>
                            <a:noFill/>
                          </a:ln>
                          <a:effectLst/>
                          <a:latin typeface="Segoe UI" pitchFamily="34" charset="0"/>
                          <a:ea typeface="Segoe UI" pitchFamily="34" charset="0"/>
                          <a:cs typeface="Segoe UI" pitchFamily="34" charset="0"/>
                        </a:rPr>
                        <a:t>Florestas</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a:ln>
                            <a:noFill/>
                          </a:ln>
                          <a:effectLst/>
                          <a:latin typeface="Segoe UI" pitchFamily="34" charset="0"/>
                          <a:ea typeface="Segoe UI" pitchFamily="34" charset="0"/>
                          <a:cs typeface="Segoe UI" pitchFamily="34" charset="0"/>
                        </a:rPr>
                        <a:t>Sites</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a:ln>
                            <a:noFill/>
                          </a:ln>
                          <a:effectLst/>
                          <a:latin typeface="Segoe UI" pitchFamily="34" charset="0"/>
                          <a:ea typeface="Segoe UI" pitchFamily="34" charset="0"/>
                          <a:cs typeface="Segoe UI" pitchFamily="34" charset="0"/>
                        </a:rPr>
                        <a:t>UOs</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0" marB="91440" horzOverflow="overflow"/>
                </a:tc>
                <a:extLst>
                  <a:ext uri="{0D108BD9-81ED-4DB2-BD59-A6C34878D82A}">
                    <a16:rowId xmlns:a16="http://schemas.microsoft.com/office/drawing/2014/main" val="10001"/>
                  </a:ext>
                </a:extLst>
              </a:tr>
            </a:tbl>
          </a:graphicData>
        </a:graphic>
      </p:graphicFrame>
      <p:sp>
        <p:nvSpPr>
          <p:cNvPr id="5" name="AutoShape 29"/>
          <p:cNvSpPr>
            <a:spLocks noChangeArrowheads="1"/>
          </p:cNvSpPr>
          <p:nvPr/>
        </p:nvSpPr>
        <p:spPr bwMode="auto">
          <a:xfrm>
            <a:off x="547687" y="1102201"/>
            <a:ext cx="8078787" cy="516255"/>
          </a:xfrm>
          <a:prstGeom prst="roundRect">
            <a:avLst>
              <a:gd name="adj" fmla="val 8718"/>
            </a:avLst>
          </a:prstGeom>
          <a:noFill/>
          <a:ln w="9525" algn="ctr">
            <a:noFill/>
            <a:round/>
            <a:headEnd/>
            <a:tailEnd/>
          </a:ln>
          <a:effectLst/>
        </p:spPr>
        <p:txBody>
          <a:bodyPr tIns="91440" bIns="91440"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defRPr/>
            </a:pPr>
            <a:r>
              <a:rPr lang="en-US" sz="2000" dirty="0">
                <a:latin typeface="Segoe UI" pitchFamily="34" charset="0"/>
                <a:ea typeface="Segoe UI" pitchFamily="34" charset="0"/>
                <a:cs typeface="Segoe UI" pitchFamily="34" charset="0"/>
              </a:rPr>
              <a:t>O AD DS é composto de componentes físicos e lógicos</a:t>
            </a:r>
          </a:p>
        </p:txBody>
      </p:sp>
    </p:spTree>
    <p:extLst>
      <p:ext uri="{BB962C8B-B14F-4D97-AF65-F5344CB8AC3E}">
        <p14:creationId xmlns:p14="http://schemas.microsoft.com/office/powerpoint/2010/main" val="804266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8"/>
          <p:cNvSpPr>
            <a:spLocks noChangeArrowheads="1"/>
          </p:cNvSpPr>
          <p:nvPr/>
        </p:nvSpPr>
        <p:spPr bwMode="auto">
          <a:xfrm>
            <a:off x="421473" y="1020974"/>
            <a:ext cx="8365336" cy="1493626"/>
          </a:xfrm>
          <a:prstGeom prst="roundRect">
            <a:avLst>
              <a:gd name="adj" fmla="val 5798"/>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fontAlgn="base">
              <a:spcBef>
                <a:spcPct val="0"/>
              </a:spcBef>
              <a:spcAft>
                <a:spcPts val="1200"/>
              </a:spcAft>
              <a:buClr>
                <a:srgbClr val="0070C0"/>
              </a:buClr>
              <a:buSzPct val="120000"/>
              <a:buFont typeface="Arial" pitchFamily="34" charset="0"/>
              <a:buChar char="•"/>
            </a:pPr>
            <a:r>
              <a:rPr lang="en-US" sz="2000" b="0" dirty="0">
                <a:solidFill>
                  <a:srgbClr val="000000"/>
                </a:solidFill>
                <a:latin typeface="Segoe UI" pitchFamily="34" charset="0"/>
                <a:ea typeface="Segoe UI" pitchFamily="34" charset="0"/>
                <a:cs typeface="Segoe UI" pitchFamily="34" charset="0"/>
              </a:rPr>
              <a:t>O AD DS requer um ou mais controladores de domínio</a:t>
            </a:r>
          </a:p>
          <a:p>
            <a:pPr marL="285750" indent="-285750" fontAlgn="base">
              <a:spcBef>
                <a:spcPct val="0"/>
              </a:spcBef>
              <a:spcAft>
                <a:spcPts val="1200"/>
              </a:spcAft>
              <a:buClr>
                <a:srgbClr val="0070C0"/>
              </a:buClr>
              <a:buSzPct val="120000"/>
              <a:buFont typeface="Arial" pitchFamily="34" charset="0"/>
              <a:buChar char="•"/>
            </a:pPr>
            <a:r>
              <a:rPr lang="en-US" sz="2000" b="0" dirty="0">
                <a:solidFill>
                  <a:srgbClr val="000000"/>
                </a:solidFill>
                <a:latin typeface="Segoe UI" pitchFamily="34" charset="0"/>
                <a:ea typeface="Segoe UI" pitchFamily="34" charset="0"/>
                <a:cs typeface="Segoe UI" pitchFamily="34" charset="0"/>
              </a:rPr>
              <a:t>Todos os controladores de domínio contêm uma </a:t>
            </a:r>
            <a:r>
              <a:rPr lang="en-US" sz="2000" b="0">
                <a:solidFill>
                  <a:srgbClr val="000000"/>
                </a:solidFill>
                <a:latin typeface="Segoe UI" pitchFamily="34" charset="0"/>
                <a:ea typeface="Segoe UI" pitchFamily="34" charset="0"/>
                <a:cs typeface="Segoe UI" pitchFamily="34" charset="0"/>
              </a:rPr>
              <a:t>cópia do banco de dados do domínio, </a:t>
            </a:r>
            <a:br>
              <a:rPr lang="en-US" sz="2000" b="0">
                <a:solidFill>
                  <a:srgbClr val="000000"/>
                </a:solidFill>
                <a:latin typeface="Segoe UI" pitchFamily="34" charset="0"/>
                <a:ea typeface="Segoe UI" pitchFamily="34" charset="0"/>
                <a:cs typeface="Segoe UI" pitchFamily="34" charset="0"/>
              </a:rPr>
            </a:br>
            <a:r>
              <a:rPr lang="en-US" sz="2000" b="0">
                <a:solidFill>
                  <a:srgbClr val="000000"/>
                </a:solidFill>
                <a:latin typeface="Segoe UI" pitchFamily="34" charset="0"/>
                <a:ea typeface="Segoe UI" pitchFamily="34" charset="0"/>
                <a:cs typeface="Segoe UI" pitchFamily="34" charset="0"/>
              </a:rPr>
              <a:t>que </a:t>
            </a:r>
            <a:r>
              <a:rPr lang="en-US" sz="2000" b="0" dirty="0">
                <a:solidFill>
                  <a:srgbClr val="000000"/>
                </a:solidFill>
                <a:latin typeface="Segoe UI" pitchFamily="34" charset="0"/>
                <a:ea typeface="Segoe UI" pitchFamily="34" charset="0"/>
                <a:cs typeface="Segoe UI" pitchFamily="34" charset="0"/>
              </a:rPr>
              <a:t>é sincronizado continuamente</a:t>
            </a:r>
          </a:p>
          <a:p>
            <a:pPr fontAlgn="base">
              <a:spcBef>
                <a:spcPct val="0"/>
              </a:spcBef>
              <a:spcAft>
                <a:spcPct val="0"/>
              </a:spcAft>
            </a:pPr>
            <a:r>
              <a:rPr lang="en-US" sz="2000" b="0" dirty="0">
                <a:solidFill>
                  <a:srgbClr val="000000"/>
                </a:solidFill>
                <a:latin typeface="Segoe UI" pitchFamily="34" charset="0"/>
                <a:ea typeface="Segoe UI" pitchFamily="34" charset="0"/>
                <a:cs typeface="Segoe UI" pitchFamily="34" charset="0"/>
              </a:rPr>
              <a:t> </a:t>
            </a:r>
          </a:p>
          <a:p>
            <a:pPr fontAlgn="base">
              <a:spcBef>
                <a:spcPct val="0"/>
              </a:spcBef>
              <a:spcAft>
                <a:spcPct val="0"/>
              </a:spcAft>
            </a:pPr>
            <a:endParaRPr lang="en-US" sz="2000" b="0" dirty="0">
              <a:solidFill>
                <a:srgbClr val="000000"/>
              </a:solidFill>
              <a:latin typeface="Segoe UI" pitchFamily="34" charset="0"/>
              <a:ea typeface="Segoe UI" pitchFamily="34" charset="0"/>
              <a:cs typeface="Segoe UI" pitchFamily="34" charset="0"/>
            </a:endParaRPr>
          </a:p>
          <a:p>
            <a:pPr fontAlgn="base">
              <a:spcBef>
                <a:spcPct val="0"/>
              </a:spcBef>
              <a:spcAft>
                <a:spcPct val="0"/>
              </a:spcAft>
            </a:pPr>
            <a:endParaRPr lang="en-US" sz="2000" b="0" dirty="0">
              <a:solidFill>
                <a:srgbClr val="000000"/>
              </a:solidFill>
              <a:latin typeface="Segoe UI" pitchFamily="34" charset="0"/>
              <a:ea typeface="Segoe UI" pitchFamily="34" charset="0"/>
              <a:cs typeface="Segoe UI" pitchFamily="34" charset="0"/>
            </a:endParaRPr>
          </a:p>
          <a:p>
            <a:pPr fontAlgn="base">
              <a:spcBef>
                <a:spcPct val="0"/>
              </a:spcBef>
              <a:spcAft>
                <a:spcPct val="0"/>
              </a:spcAft>
            </a:pPr>
            <a:endParaRPr lang="en-US" sz="2000" b="0" dirty="0">
              <a:solidFill>
                <a:srgbClr val="000000"/>
              </a:solidFill>
              <a:latin typeface="Segoe UI" pitchFamily="34" charset="0"/>
              <a:ea typeface="Segoe UI" pitchFamily="34" charset="0"/>
              <a:cs typeface="Segoe UI" pitchFamily="34" charset="0"/>
            </a:endParaRPr>
          </a:p>
          <a:p>
            <a:pPr fontAlgn="base">
              <a:spcBef>
                <a:spcPct val="0"/>
              </a:spcBef>
              <a:spcAft>
                <a:spcPct val="0"/>
              </a:spcAft>
            </a:pPr>
            <a:endParaRPr lang="en-US" sz="2000" b="0" dirty="0">
              <a:solidFill>
                <a:srgbClr val="000000"/>
              </a:solidFill>
              <a:latin typeface="Segoe UI" pitchFamily="34" charset="0"/>
              <a:ea typeface="Segoe UI" pitchFamily="34" charset="0"/>
              <a:cs typeface="Segoe UI" pitchFamily="34" charset="0"/>
            </a:endParaRPr>
          </a:p>
          <a:p>
            <a:pPr fontAlgn="base">
              <a:spcBef>
                <a:spcPct val="0"/>
              </a:spcBef>
              <a:spcAft>
                <a:spcPct val="0"/>
              </a:spcAft>
            </a:pPr>
            <a:endParaRPr lang="en-US" sz="2000" b="0" dirty="0">
              <a:solidFill>
                <a:srgbClr val="000000"/>
              </a:solidFill>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817688" y="2438400"/>
            <a:ext cx="3906712" cy="4114800"/>
          </a:xfrm>
          <a:prstGeom prst="roundRect">
            <a:avLst>
              <a:gd name="adj" fmla="val 8866"/>
            </a:avLst>
          </a:prstGeom>
          <a:noFill/>
          <a:ln w="9525" algn="ctr">
            <a:noFill/>
            <a:round/>
            <a:headEnd/>
            <a:tailEnd/>
          </a:ln>
          <a:effectLst/>
        </p:spPr>
        <p:txBody>
          <a:bodyPr numCol="1" spcCol="274320" anchor="t" anchorCtr="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fontAlgn="base">
              <a:lnSpc>
                <a:spcPct val="90000"/>
              </a:lnSpc>
              <a:spcBef>
                <a:spcPct val="40000"/>
              </a:spcBef>
              <a:spcAft>
                <a:spcPct val="0"/>
              </a:spcAft>
              <a:buClr>
                <a:srgbClr val="006699"/>
              </a:buClr>
              <a:buFont typeface="Arial" pitchFamily="34" charset="0"/>
              <a:buChar char="•"/>
            </a:pPr>
            <a:r>
              <a:rPr lang="en-US" sz="2000" b="0" dirty="0">
                <a:solidFill>
                  <a:srgbClr val="000000"/>
                </a:solidFill>
                <a:latin typeface="Segoe UI" pitchFamily="34" charset="0"/>
                <a:ea typeface="Segoe UI" pitchFamily="34" charset="0"/>
                <a:cs typeface="Segoe UI" pitchFamily="34" charset="0"/>
              </a:rPr>
              <a:t>O domínio é o </a:t>
            </a:r>
            <a:r>
              <a:rPr lang="en-US" sz="2000" b="0">
                <a:solidFill>
                  <a:srgbClr val="000000"/>
                </a:solidFill>
                <a:latin typeface="Segoe UI" pitchFamily="34" charset="0"/>
                <a:ea typeface="Segoe UI" pitchFamily="34" charset="0"/>
                <a:cs typeface="Segoe UI" pitchFamily="34" charset="0"/>
              </a:rPr>
              <a:t>contexto no qual </a:t>
            </a:r>
            <a:r>
              <a:rPr lang="en-US" sz="2000" b="0" dirty="0">
                <a:solidFill>
                  <a:srgbClr val="000000"/>
                </a:solidFill>
                <a:latin typeface="Segoe UI" pitchFamily="34" charset="0"/>
                <a:ea typeface="Segoe UI" pitchFamily="34" charset="0"/>
                <a:cs typeface="Segoe UI" pitchFamily="34" charset="0"/>
              </a:rPr>
              <a:t>são criadas contas de usuários, computadores e grupos</a:t>
            </a:r>
          </a:p>
          <a:p>
            <a:pPr marL="342900" indent="-342900" fontAlgn="base">
              <a:lnSpc>
                <a:spcPct val="90000"/>
              </a:lnSpc>
              <a:spcBef>
                <a:spcPct val="40000"/>
              </a:spcBef>
              <a:spcAft>
                <a:spcPct val="0"/>
              </a:spcAft>
              <a:buClr>
                <a:srgbClr val="006699"/>
              </a:buClr>
              <a:buFont typeface="Arial" pitchFamily="34" charset="0"/>
              <a:buChar char="•"/>
            </a:pPr>
            <a:r>
              <a:rPr lang="en-US" sz="2000" b="0" dirty="0">
                <a:solidFill>
                  <a:srgbClr val="000000"/>
                </a:solidFill>
                <a:latin typeface="Segoe UI" pitchFamily="34" charset="0"/>
                <a:ea typeface="Segoe UI" pitchFamily="34" charset="0"/>
                <a:cs typeface="Segoe UI" pitchFamily="34" charset="0"/>
              </a:rPr>
              <a:t>O domínio é um </a:t>
            </a:r>
            <a:r>
              <a:rPr lang="en-US" sz="2000" b="0">
                <a:solidFill>
                  <a:srgbClr val="000000"/>
                </a:solidFill>
                <a:latin typeface="Segoe UI" pitchFamily="34" charset="0"/>
                <a:ea typeface="Segoe UI" pitchFamily="34" charset="0"/>
                <a:cs typeface="Segoe UI" pitchFamily="34" charset="0"/>
              </a:rPr>
              <a:t>limite de replicação</a:t>
            </a:r>
            <a:endParaRPr lang="en-US" sz="2000" b="0" dirty="0">
              <a:solidFill>
                <a:srgbClr val="000000"/>
              </a:solidFill>
              <a:latin typeface="Segoe UI" pitchFamily="34" charset="0"/>
              <a:ea typeface="Segoe UI" pitchFamily="34" charset="0"/>
              <a:cs typeface="Segoe UI" pitchFamily="34" charset="0"/>
            </a:endParaRPr>
          </a:p>
          <a:p>
            <a:pPr marL="342900" indent="-342900" fontAlgn="base">
              <a:lnSpc>
                <a:spcPct val="90000"/>
              </a:lnSpc>
              <a:spcBef>
                <a:spcPct val="40000"/>
              </a:spcBef>
              <a:spcAft>
                <a:spcPct val="0"/>
              </a:spcAft>
              <a:buClr>
                <a:srgbClr val="006699"/>
              </a:buClr>
              <a:buFont typeface="Arial" pitchFamily="34" charset="0"/>
              <a:buChar char="•"/>
            </a:pPr>
            <a:r>
              <a:rPr lang="en-US" sz="2000" b="0" dirty="0">
                <a:solidFill>
                  <a:srgbClr val="000000"/>
                </a:solidFill>
                <a:latin typeface="Segoe UI" pitchFamily="34" charset="0"/>
                <a:ea typeface="Segoe UI" pitchFamily="34" charset="0"/>
                <a:cs typeface="Segoe UI" pitchFamily="34" charset="0"/>
              </a:rPr>
              <a:t>Um centro administrativo para configurar e gerenciar objetos</a:t>
            </a:r>
          </a:p>
          <a:p>
            <a:pPr marL="342900" indent="-342900" fontAlgn="base">
              <a:lnSpc>
                <a:spcPct val="90000"/>
              </a:lnSpc>
              <a:spcBef>
                <a:spcPct val="40000"/>
              </a:spcBef>
              <a:spcAft>
                <a:spcPct val="0"/>
              </a:spcAft>
              <a:buClr>
                <a:srgbClr val="006699"/>
              </a:buClr>
              <a:buFont typeface="Arial" pitchFamily="34" charset="0"/>
              <a:buChar char="•"/>
            </a:pPr>
            <a:r>
              <a:rPr lang="en-US" sz="2000" b="0" dirty="0">
                <a:solidFill>
                  <a:srgbClr val="000000"/>
                </a:solidFill>
                <a:latin typeface="Segoe UI" pitchFamily="34" charset="0"/>
                <a:ea typeface="Segoe UI" pitchFamily="34" charset="0"/>
                <a:cs typeface="Segoe UI" pitchFamily="34" charset="0"/>
              </a:rPr>
              <a:t>Qualquer controlador de domínio pode autenticar qualquer logon no domínio</a:t>
            </a:r>
          </a:p>
        </p:txBody>
      </p:sp>
      <p:grpSp>
        <p:nvGrpSpPr>
          <p:cNvPr id="6" name="Group 5"/>
          <p:cNvGrpSpPr/>
          <p:nvPr/>
        </p:nvGrpSpPr>
        <p:grpSpPr>
          <a:xfrm>
            <a:off x="4611220" y="2201310"/>
            <a:ext cx="4009943" cy="3993290"/>
            <a:chOff x="4668794" y="1338319"/>
            <a:chExt cx="4009943" cy="3993290"/>
          </a:xfrm>
          <a:noFill/>
          <a:effectLst/>
        </p:grpSpPr>
        <p:pic>
          <p:nvPicPr>
            <p:cNvPr id="7" name="Picture 6" descr="E:\Documents\Projects\MS 6425\VRT Downloads\Graphics\2_Doma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8794" y="1338319"/>
              <a:ext cx="4009943" cy="3539229"/>
            </a:xfrm>
            <a:prstGeom prst="rect">
              <a:avLst/>
            </a:prstGeom>
            <a:grpFill/>
            <a:ln w="9525">
              <a:noFill/>
              <a:miter lim="800000"/>
              <a:headEnd/>
              <a:tailEnd/>
            </a:ln>
          </p:spPr>
        </p:pic>
        <p:pic>
          <p:nvPicPr>
            <p:cNvPr id="8" name="Picture 7" descr="E:\Documents\Projects\MS 6425\VRT Downloads\Graphics\Serv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85672" y="3825105"/>
              <a:ext cx="1150139" cy="1352190"/>
            </a:xfrm>
            <a:prstGeom prst="rect">
              <a:avLst/>
            </a:prstGeom>
            <a:grpFill/>
            <a:ln w="9525">
              <a:noFill/>
              <a:miter lim="800000"/>
              <a:headEnd/>
              <a:tailEnd/>
            </a:ln>
          </p:spPr>
        </p:pic>
        <p:pic>
          <p:nvPicPr>
            <p:cNvPr id="9" name="Picture 8" descr="E:\Documents\Projects\MS 6425\VRT Downloads\Graphics\UserWithDesktopComput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37371" y="3825105"/>
              <a:ext cx="1295572" cy="1506504"/>
            </a:xfrm>
            <a:prstGeom prst="rect">
              <a:avLst/>
            </a:prstGeom>
            <a:grpFill/>
            <a:ln w="9525">
              <a:noFill/>
              <a:miter lim="800000"/>
              <a:headEnd/>
              <a:tailEnd/>
            </a:ln>
          </p:spPr>
        </p:pic>
        <p:pic>
          <p:nvPicPr>
            <p:cNvPr id="10" name="Picture 9" descr="E:\Documents\Projects\MS 6425\VRT Downloads\Graphics\Serve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73343" y="1442487"/>
              <a:ext cx="1041970" cy="1226024"/>
            </a:xfrm>
            <a:prstGeom prst="rect">
              <a:avLst/>
            </a:prstGeom>
            <a:grpFill/>
            <a:ln w="9525">
              <a:noFill/>
              <a:miter lim="800000"/>
              <a:headEnd/>
              <a:tailEnd/>
            </a:ln>
          </p:spPr>
        </p:pic>
        <p:pic>
          <p:nvPicPr>
            <p:cNvPr id="11" name="Picture 10" descr="E:\Documents\Projects\MS 6425\VRT Downloads\Graphics\ActiveDirectory0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42956" y="2555250"/>
              <a:ext cx="842716" cy="552683"/>
            </a:xfrm>
            <a:prstGeom prst="rect">
              <a:avLst/>
            </a:prstGeom>
            <a:grpFill/>
            <a:ln w="9525">
              <a:noFill/>
              <a:miter lim="800000"/>
              <a:headEnd/>
              <a:tailEnd/>
            </a:ln>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45077" y="1578383"/>
              <a:ext cx="1059672" cy="954232"/>
            </a:xfrm>
            <a:prstGeom prst="rect">
              <a:avLst/>
            </a:prstGeom>
            <a:grpFill/>
            <a:ln>
              <a:noFill/>
            </a:ln>
          </p:spPr>
        </p:pic>
        <p:pic>
          <p:nvPicPr>
            <p:cNvPr id="13" name="Pictur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59207" y="3514725"/>
              <a:ext cx="1004254" cy="1171141"/>
            </a:xfrm>
            <a:prstGeom prst="rect">
              <a:avLst/>
            </a:prstGeom>
            <a:grpFill/>
            <a:ln>
              <a:noFill/>
            </a:ln>
          </p:spPr>
        </p:pic>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184361" y="4198675"/>
              <a:ext cx="376643" cy="605049"/>
            </a:xfrm>
            <a:prstGeom prst="rect">
              <a:avLst/>
            </a:prstGeom>
            <a:grpFill/>
            <a:ln>
              <a:noFill/>
            </a:ln>
          </p:spPr>
        </p:pic>
      </p:grpSp>
      <p:sp>
        <p:nvSpPr>
          <p:cNvPr id="15" name="Espaço Reservado para Texto 14"/>
          <p:cNvSpPr>
            <a:spLocks noGrp="1"/>
          </p:cNvSpPr>
          <p:nvPr>
            <p:ph type="body" idx="10"/>
          </p:nvPr>
        </p:nvSpPr>
        <p:spPr/>
        <p:txBody>
          <a:bodyPr>
            <a:normAutofit/>
          </a:bodyPr>
          <a:lstStyle/>
          <a:p>
            <a:r>
              <a:rPr lang="pt-BR" dirty="0"/>
              <a:t>O que são domínios do AD DS?</a:t>
            </a:r>
          </a:p>
        </p:txBody>
      </p:sp>
    </p:spTree>
    <p:extLst>
      <p:ext uri="{BB962C8B-B14F-4D97-AF65-F5344CB8AC3E}">
        <p14:creationId xmlns:p14="http://schemas.microsoft.com/office/powerpoint/2010/main" val="608980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88156" y="992188"/>
            <a:ext cx="5732535" cy="4771303"/>
          </a:xfrm>
          <a:prstGeom prst="roundRect">
            <a:avLst>
              <a:gd name="adj" fmla="val 4167"/>
            </a:avLst>
          </a:prstGeom>
          <a:noFill/>
          <a:ln w="9525" cap="flat" algn="ctr">
            <a:noFill/>
            <a:round/>
            <a:headEnd type="none" w="med" len="med"/>
            <a:tailEnd type="none" w="med" len="med"/>
          </a:ln>
          <a:effec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800" dirty="0">
                <a:latin typeface="Segoe UI" pitchFamily="34" charset="0"/>
                <a:ea typeface="Segoe UI" pitchFamily="34" charset="0"/>
                <a:cs typeface="Segoe UI" pitchFamily="34" charset="0"/>
              </a:rPr>
              <a:t>Unidades organizacionais</a:t>
            </a:r>
          </a:p>
          <a:p>
            <a:pPr marL="0" indent="0">
              <a:lnSpc>
                <a:spcPct val="100000"/>
              </a:lnSpc>
              <a:spcBef>
                <a:spcPct val="0"/>
              </a:spcBef>
              <a:buFontTx/>
              <a:buNone/>
            </a:pPr>
            <a:endParaRPr lang="en-US" sz="2800" b="1" dirty="0">
              <a:latin typeface="Segoe UI" pitchFamily="34" charset="0"/>
              <a:ea typeface="Segoe UI" pitchFamily="34" charset="0"/>
              <a:cs typeface="Segoe UI" pitchFamily="34" charset="0"/>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41554" y="838200"/>
            <a:ext cx="2302446"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le 6"/>
          <p:cNvSpPr>
            <a:spLocks noChangeArrowheads="1"/>
          </p:cNvSpPr>
          <p:nvPr/>
        </p:nvSpPr>
        <p:spPr bwMode="auto">
          <a:xfrm>
            <a:off x="828280" y="1506398"/>
            <a:ext cx="5001490" cy="3796145"/>
          </a:xfrm>
          <a:prstGeom prst="roundRect">
            <a:avLst>
              <a:gd name="adj" fmla="val 6533"/>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Contêineres que podem ser usados para agrupar objetos dentro de um domínio</a:t>
            </a:r>
          </a:p>
          <a:p>
            <a:pPr marL="228600" indent="-228600">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Crie </a:t>
            </a:r>
            <a:r>
              <a:rPr lang="en-US" sz="2400" b="0">
                <a:latin typeface="Segoe UI" pitchFamily="34" charset="0"/>
                <a:ea typeface="Segoe UI" pitchFamily="34" charset="0"/>
                <a:cs typeface="Segoe UI" pitchFamily="34" charset="0"/>
              </a:rPr>
              <a:t>UOs para</a:t>
            </a:r>
            <a:endParaRPr lang="en-US" sz="2400" b="0" dirty="0">
              <a:latin typeface="Segoe UI" pitchFamily="34" charset="0"/>
              <a:ea typeface="Segoe UI" pitchFamily="34" charset="0"/>
              <a:cs typeface="Segoe UI" pitchFamily="34" charset="0"/>
            </a:endParaRPr>
          </a:p>
          <a:p>
            <a:pPr marL="685800" lvl="1" indent="-228600">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Delegar permissões administrativas</a:t>
            </a:r>
          </a:p>
          <a:p>
            <a:pPr marL="685800" lvl="1" indent="-228600">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Aplicar a Política de Grupo</a:t>
            </a:r>
          </a:p>
          <a:p>
            <a:pPr marL="228600" indent="-228600">
              <a:lnSpc>
                <a:spcPct val="90000"/>
              </a:lnSpc>
              <a:spcBef>
                <a:spcPct val="40000"/>
              </a:spcBef>
              <a:buClr>
                <a:srgbClr val="006699"/>
              </a:buClr>
              <a:buFontTx/>
              <a:buChar char="•"/>
            </a:pPr>
            <a:endParaRPr lang="en-US" sz="2400" b="0" dirty="0">
              <a:latin typeface="Segoe UI" pitchFamily="34" charset="0"/>
              <a:ea typeface="Segoe UI" pitchFamily="34" charset="0"/>
              <a:cs typeface="Segoe UI" pitchFamily="34" charset="0"/>
            </a:endParaRPr>
          </a:p>
        </p:txBody>
      </p:sp>
      <p:sp>
        <p:nvSpPr>
          <p:cNvPr id="8" name="Espaço Reservado para Texto 7"/>
          <p:cNvSpPr>
            <a:spLocks noGrp="1"/>
          </p:cNvSpPr>
          <p:nvPr>
            <p:ph type="body" idx="10"/>
          </p:nvPr>
        </p:nvSpPr>
        <p:spPr/>
        <p:txBody>
          <a:bodyPr/>
          <a:lstStyle/>
          <a:p>
            <a:r>
              <a:rPr lang="en-US" dirty="0"/>
              <a:t>O que </a:t>
            </a:r>
            <a:r>
              <a:rPr lang="en-US" dirty="0" err="1"/>
              <a:t>são</a:t>
            </a:r>
            <a:r>
              <a:rPr lang="en-US" dirty="0"/>
              <a:t> UOs?</a:t>
            </a:r>
            <a:endParaRPr lang="pt-BR" dirty="0"/>
          </a:p>
        </p:txBody>
      </p:sp>
    </p:spTree>
    <p:extLst>
      <p:ext uri="{BB962C8B-B14F-4D97-AF65-F5344CB8AC3E}">
        <p14:creationId xmlns:p14="http://schemas.microsoft.com/office/powerpoint/2010/main" val="2603092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1"/>
          <p:cNvSpPr txBox="1">
            <a:spLocks noChangeArrowheads="1"/>
          </p:cNvSpPr>
          <p:nvPr/>
        </p:nvSpPr>
        <p:spPr bwMode="auto">
          <a:xfrm>
            <a:off x="4361163" y="3111418"/>
            <a:ext cx="2057892"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27432" bIns="27432">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1" hangingPunct="1"/>
            <a:r>
              <a:rPr lang="en-US" dirty="0">
                <a:latin typeface="Segoe UI" pitchFamily="34" charset="0"/>
                <a:ea typeface="Segoe UI" pitchFamily="34" charset="0"/>
                <a:cs typeface="Segoe UI" pitchFamily="34" charset="0"/>
              </a:rPr>
              <a:t>adatum.com</a:t>
            </a:r>
          </a:p>
        </p:txBody>
      </p:sp>
      <p:sp>
        <p:nvSpPr>
          <p:cNvPr id="5" name="Text Box 12"/>
          <p:cNvSpPr txBox="1">
            <a:spLocks noChangeArrowheads="1"/>
          </p:cNvSpPr>
          <p:nvPr/>
        </p:nvSpPr>
        <p:spPr bwMode="auto">
          <a:xfrm>
            <a:off x="476980" y="2656486"/>
            <a:ext cx="1809020"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27432" bIns="27432">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1" hangingPunct="1"/>
            <a:r>
              <a:rPr lang="en-US" dirty="0">
                <a:latin typeface="Segoe UI" pitchFamily="34" charset="0"/>
                <a:ea typeface="Segoe UI" pitchFamily="34" charset="0"/>
                <a:cs typeface="Segoe UI" pitchFamily="34" charset="0"/>
              </a:rPr>
              <a:t>Domínio raiz </a:t>
            </a:r>
          </a:p>
          <a:p>
            <a:pPr eaLnBrk="1" hangingPunct="1"/>
            <a:r>
              <a:rPr lang="en-US" dirty="0">
                <a:latin typeface="Segoe UI" pitchFamily="34" charset="0"/>
                <a:ea typeface="Segoe UI" pitchFamily="34" charset="0"/>
                <a:cs typeface="Segoe UI" pitchFamily="34" charset="0"/>
              </a:rPr>
              <a:t>Domínio</a:t>
            </a:r>
          </a:p>
        </p:txBody>
      </p:sp>
      <p:sp>
        <p:nvSpPr>
          <p:cNvPr id="6" name="Text Box 13"/>
          <p:cNvSpPr txBox="1">
            <a:spLocks noChangeArrowheads="1"/>
          </p:cNvSpPr>
          <p:nvPr/>
        </p:nvSpPr>
        <p:spPr bwMode="auto">
          <a:xfrm>
            <a:off x="5912066" y="1577664"/>
            <a:ext cx="1930406"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27432" bIns="27432">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1" hangingPunct="1"/>
            <a:r>
              <a:rPr lang="en-US" dirty="0">
                <a:latin typeface="Segoe UI" pitchFamily="34" charset="0"/>
                <a:ea typeface="Segoe UI" pitchFamily="34" charset="0"/>
                <a:cs typeface="Segoe UI" pitchFamily="34" charset="0"/>
              </a:rPr>
              <a:t>Raiz da floresta </a:t>
            </a:r>
          </a:p>
          <a:p>
            <a:pPr eaLnBrk="1" hangingPunct="1"/>
            <a:r>
              <a:rPr lang="en-US" dirty="0">
                <a:latin typeface="Segoe UI" pitchFamily="34" charset="0"/>
                <a:ea typeface="Segoe UI" pitchFamily="34" charset="0"/>
                <a:cs typeface="Segoe UI" pitchFamily="34" charset="0"/>
              </a:rPr>
              <a:t>Domínio</a:t>
            </a:r>
          </a:p>
        </p:txBody>
      </p:sp>
      <p:sp>
        <p:nvSpPr>
          <p:cNvPr id="7" name="Text Box 18"/>
          <p:cNvSpPr txBox="1">
            <a:spLocks noChangeArrowheads="1"/>
          </p:cNvSpPr>
          <p:nvPr/>
        </p:nvSpPr>
        <p:spPr bwMode="auto">
          <a:xfrm>
            <a:off x="6120106" y="5295197"/>
            <a:ext cx="2057891"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27432" bIns="27432">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1" hangingPunct="1"/>
            <a:r>
              <a:rPr lang="en-US" dirty="0">
                <a:latin typeface="Segoe UI" pitchFamily="34" charset="0"/>
                <a:ea typeface="Segoe UI" pitchFamily="34" charset="0"/>
                <a:cs typeface="Segoe UI" pitchFamily="34" charset="0"/>
              </a:rPr>
              <a:t>atl.adatum.com</a:t>
            </a:r>
          </a:p>
        </p:txBody>
      </p:sp>
      <p:sp>
        <p:nvSpPr>
          <p:cNvPr id="8" name="Text Box 39"/>
          <p:cNvSpPr txBox="1">
            <a:spLocks noChangeArrowheads="1"/>
          </p:cNvSpPr>
          <p:nvPr/>
        </p:nvSpPr>
        <p:spPr bwMode="auto">
          <a:xfrm>
            <a:off x="1454569" y="3936914"/>
            <a:ext cx="2057892"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27432" bIns="27432">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1" hangingPunct="1"/>
            <a:r>
              <a:rPr lang="en-US" dirty="0">
                <a:latin typeface="Segoe UI" pitchFamily="34" charset="0"/>
                <a:ea typeface="Segoe UI" pitchFamily="34" charset="0"/>
                <a:cs typeface="Segoe UI" pitchFamily="34" charset="0"/>
              </a:rPr>
              <a:t>fabrikam.com</a:t>
            </a:r>
          </a:p>
        </p:txBody>
      </p:sp>
      <p:grpSp>
        <p:nvGrpSpPr>
          <p:cNvPr id="9" name="Group 8" descr="A diagram showing a forest root domain named Adatum.com with a child domain named atl.adatum.com and a second domain tree named fabrikam.com."/>
          <p:cNvGrpSpPr/>
          <p:nvPr/>
        </p:nvGrpSpPr>
        <p:grpSpPr>
          <a:xfrm>
            <a:off x="1454569" y="1421227"/>
            <a:ext cx="6723429" cy="3823339"/>
            <a:chOff x="1454569" y="1421227"/>
            <a:chExt cx="6723429" cy="3823339"/>
          </a:xfrm>
        </p:grpSpPr>
        <p:sp>
          <p:nvSpPr>
            <p:cNvPr id="10" name="Isosceles Triangle 9"/>
            <p:cNvSpPr/>
            <p:nvPr/>
          </p:nvSpPr>
          <p:spPr bwMode="auto">
            <a:xfrm>
              <a:off x="1454569" y="2224081"/>
              <a:ext cx="2057892" cy="1588217"/>
            </a:xfrm>
            <a:prstGeom prst="triangle">
              <a:avLst/>
            </a:prstGeom>
            <a:solidFill>
              <a:schemeClr val="accent2">
                <a:lumMod val="60000"/>
                <a:lumOff val="40000"/>
              </a:schemeClr>
            </a:solidFill>
            <a:ln w="635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a:ln>
                  <a:noFill/>
                </a:ln>
                <a:solidFill>
                  <a:schemeClr val="tx1"/>
                </a:solidFill>
                <a:effectLst/>
                <a:latin typeface="Verdana" pitchFamily="34" charset="0"/>
              </a:endParaRPr>
            </a:p>
          </p:txBody>
        </p:sp>
        <p:sp>
          <p:nvSpPr>
            <p:cNvPr id="11" name="Isosceles Triangle 10"/>
            <p:cNvSpPr/>
            <p:nvPr/>
          </p:nvSpPr>
          <p:spPr bwMode="auto">
            <a:xfrm>
              <a:off x="4361163" y="1421227"/>
              <a:ext cx="2057892" cy="1588217"/>
            </a:xfrm>
            <a:prstGeom prst="triangle">
              <a:avLst/>
            </a:prstGeom>
            <a:solidFill>
              <a:schemeClr val="accent2">
                <a:lumMod val="60000"/>
                <a:lumOff val="40000"/>
              </a:schemeClr>
            </a:solidFill>
            <a:ln w="635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a:ln>
                  <a:noFill/>
                </a:ln>
                <a:solidFill>
                  <a:schemeClr val="tx1"/>
                </a:solidFill>
                <a:effectLst/>
                <a:latin typeface="Verdana" pitchFamily="34" charset="0"/>
              </a:endParaRPr>
            </a:p>
          </p:txBody>
        </p:sp>
        <p:sp>
          <p:nvSpPr>
            <p:cNvPr id="12" name="Isosceles Triangle 11"/>
            <p:cNvSpPr/>
            <p:nvPr/>
          </p:nvSpPr>
          <p:spPr bwMode="auto">
            <a:xfrm>
              <a:off x="6120106" y="3539426"/>
              <a:ext cx="2057892" cy="1588217"/>
            </a:xfrm>
            <a:prstGeom prst="triangle">
              <a:avLst/>
            </a:prstGeom>
            <a:solidFill>
              <a:schemeClr val="accent2">
                <a:lumMod val="60000"/>
                <a:lumOff val="40000"/>
              </a:schemeClr>
            </a:solidFill>
            <a:ln w="635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a:ln>
                  <a:noFill/>
                </a:ln>
                <a:solidFill>
                  <a:schemeClr val="tx1"/>
                </a:solidFill>
                <a:effectLst/>
                <a:latin typeface="Verdana" pitchFamily="34" charset="0"/>
              </a:endParaRPr>
            </a:p>
          </p:txBody>
        </p:sp>
        <p:sp>
          <p:nvSpPr>
            <p:cNvPr id="13" name="Line 14"/>
            <p:cNvSpPr>
              <a:spLocks noChangeShapeType="1"/>
            </p:cNvSpPr>
            <p:nvPr/>
          </p:nvSpPr>
          <p:spPr bwMode="auto">
            <a:xfrm flipV="1">
              <a:off x="3097710" y="2108117"/>
              <a:ext cx="1662113" cy="733425"/>
            </a:xfrm>
            <a:prstGeom prst="line">
              <a:avLst/>
            </a:prstGeom>
            <a:noFill/>
            <a:ln w="508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tIns="27432" bIns="27432"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latin typeface="Segoe UI" pitchFamily="34" charset="0"/>
                <a:ea typeface="Segoe UI" pitchFamily="34" charset="0"/>
                <a:cs typeface="Segoe UI" pitchFamily="34" charset="0"/>
              </a:endParaRPr>
            </a:p>
          </p:txBody>
        </p:sp>
        <p:sp>
          <p:nvSpPr>
            <p:cNvPr id="14" name="Line 15"/>
            <p:cNvSpPr>
              <a:spLocks noChangeShapeType="1"/>
            </p:cNvSpPr>
            <p:nvPr/>
          </p:nvSpPr>
          <p:spPr bwMode="auto">
            <a:xfrm flipV="1">
              <a:off x="3064373" y="1925555"/>
              <a:ext cx="1684337" cy="763587"/>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tIns="27432" bIns="27432"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latin typeface="Segoe UI" pitchFamily="34" charset="0"/>
                <a:ea typeface="Segoe UI" pitchFamily="34" charset="0"/>
                <a:cs typeface="Segoe UI" pitchFamily="34" charset="0"/>
              </a:endParaRPr>
            </a:p>
          </p:txBody>
        </p:sp>
        <p:sp>
          <p:nvSpPr>
            <p:cNvPr id="15" name="Line 16"/>
            <p:cNvSpPr>
              <a:spLocks noChangeAspect="1" noChangeShapeType="1"/>
            </p:cNvSpPr>
            <p:nvPr/>
          </p:nvSpPr>
          <p:spPr bwMode="auto">
            <a:xfrm flipH="1" flipV="1">
              <a:off x="6008267" y="3496272"/>
              <a:ext cx="468313" cy="719137"/>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tIns="27432" bIns="27432"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latin typeface="Segoe UI" pitchFamily="34" charset="0"/>
                <a:ea typeface="Segoe UI" pitchFamily="34" charset="0"/>
                <a:cs typeface="Segoe UI" pitchFamily="34" charset="0"/>
              </a:endParaRPr>
            </a:p>
          </p:txBody>
        </p:sp>
        <p:sp>
          <p:nvSpPr>
            <p:cNvPr id="16" name="Line 17"/>
            <p:cNvSpPr>
              <a:spLocks noChangeAspect="1" noChangeShapeType="1"/>
            </p:cNvSpPr>
            <p:nvPr/>
          </p:nvSpPr>
          <p:spPr bwMode="auto">
            <a:xfrm flipH="1" flipV="1">
              <a:off x="5805067" y="3532785"/>
              <a:ext cx="577850" cy="863600"/>
            </a:xfrm>
            <a:prstGeom prst="line">
              <a:avLst/>
            </a:prstGeom>
            <a:noFill/>
            <a:ln w="508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tIns="27432" bIns="27432"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latin typeface="Segoe UI" pitchFamily="34" charset="0"/>
                <a:ea typeface="Segoe UI" pitchFamily="34" charset="0"/>
                <a:cs typeface="Segoe UI" pitchFamily="34" charset="0"/>
              </a:endParaRPr>
            </a:p>
          </p:txBody>
        </p:sp>
        <p:grpSp>
          <p:nvGrpSpPr>
            <p:cNvPr id="17" name="Group 16"/>
            <p:cNvGrpSpPr>
              <a:grpSpLocks/>
            </p:cNvGrpSpPr>
            <p:nvPr/>
          </p:nvGrpSpPr>
          <p:grpSpPr bwMode="auto">
            <a:xfrm>
              <a:off x="2090097" y="2473399"/>
              <a:ext cx="923926" cy="789070"/>
              <a:chOff x="1303" y="922"/>
              <a:chExt cx="582" cy="497"/>
            </a:xfrm>
          </p:grpSpPr>
          <p:pic>
            <p:nvPicPr>
              <p:cNvPr id="28" name="Picture 27" descr="Servidor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03" y="922"/>
                <a:ext cx="423"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8" descr="ActiveDirectory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1" y="1154"/>
                <a:ext cx="34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 name="Group 17"/>
            <p:cNvGrpSpPr>
              <a:grpSpLocks/>
            </p:cNvGrpSpPr>
            <p:nvPr/>
          </p:nvGrpSpPr>
          <p:grpSpPr bwMode="auto">
            <a:xfrm>
              <a:off x="5043076" y="1613095"/>
              <a:ext cx="923927" cy="789069"/>
              <a:chOff x="1312" y="1012"/>
              <a:chExt cx="582" cy="497"/>
            </a:xfrm>
          </p:grpSpPr>
          <p:pic>
            <p:nvPicPr>
              <p:cNvPr id="26" name="Picture 25" descr="Servidor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2" y="1012"/>
                <a:ext cx="423"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6" descr="ActiveDirectory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0" y="1244"/>
                <a:ext cx="34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 name="Group 18"/>
            <p:cNvGrpSpPr>
              <a:grpSpLocks/>
            </p:cNvGrpSpPr>
            <p:nvPr/>
          </p:nvGrpSpPr>
          <p:grpSpPr bwMode="auto">
            <a:xfrm>
              <a:off x="6758926" y="3672390"/>
              <a:ext cx="923926" cy="789070"/>
              <a:chOff x="1348" y="832"/>
              <a:chExt cx="582" cy="497"/>
            </a:xfrm>
          </p:grpSpPr>
          <p:pic>
            <p:nvPicPr>
              <p:cNvPr id="24" name="Picture 23" descr="Servidor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8" y="832"/>
                <a:ext cx="423"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4" descr="ActiveDirectory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6" y="1064"/>
                <a:ext cx="34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 name="Group 19"/>
            <p:cNvGrpSpPr>
              <a:grpSpLocks/>
            </p:cNvGrpSpPr>
            <p:nvPr/>
          </p:nvGrpSpPr>
          <p:grpSpPr bwMode="auto">
            <a:xfrm>
              <a:off x="7206605" y="4519862"/>
              <a:ext cx="635867" cy="698285"/>
              <a:chOff x="4677" y="37"/>
              <a:chExt cx="651" cy="715"/>
            </a:xfrm>
          </p:grpSpPr>
          <p:pic>
            <p:nvPicPr>
              <p:cNvPr id="22" name="Picture 21" descr="Folder_FolderOpen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77" y="37"/>
                <a:ext cx="624"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2" descr="Shared Hand-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4" y="480"/>
                <a:ext cx="62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1" name="Picture 20" descr="Security_Permissions0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2225089">
              <a:off x="7519346" y="4830186"/>
              <a:ext cx="585789" cy="41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 name="Espaço Reservado para Texto 29"/>
          <p:cNvSpPr>
            <a:spLocks noGrp="1"/>
          </p:cNvSpPr>
          <p:nvPr>
            <p:ph type="body" idx="10"/>
          </p:nvPr>
        </p:nvSpPr>
        <p:spPr/>
        <p:txBody>
          <a:bodyPr>
            <a:normAutofit/>
          </a:bodyPr>
          <a:lstStyle/>
          <a:p>
            <a:r>
              <a:rPr lang="pt-BR" dirty="0"/>
              <a:t>O que é uma floresta do AD DS?</a:t>
            </a:r>
          </a:p>
        </p:txBody>
      </p:sp>
    </p:spTree>
    <p:extLst>
      <p:ext uri="{BB962C8B-B14F-4D97-AF65-F5344CB8AC3E}">
        <p14:creationId xmlns:p14="http://schemas.microsoft.com/office/powerpoint/2010/main" val="1942874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Íon">
  <a:themeElements>
    <a:clrScheme name="Í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Í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Í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1496</TotalTime>
  <Words>4332</Words>
  <Application>Microsoft Office PowerPoint</Application>
  <PresentationFormat>Apresentação na tela (4:3)</PresentationFormat>
  <Paragraphs>328</Paragraphs>
  <Slides>22</Slides>
  <Notes>18</Notes>
  <HiddenSlides>2</HiddenSlides>
  <MMClips>0</MMClips>
  <ScaleCrop>false</ScaleCrop>
  <HeadingPairs>
    <vt:vector size="6" baseType="variant">
      <vt:variant>
        <vt:lpstr>Fontes usadas</vt:lpstr>
      </vt:variant>
      <vt:variant>
        <vt:i4>12</vt:i4>
      </vt:variant>
      <vt:variant>
        <vt:lpstr>Tema</vt:lpstr>
      </vt:variant>
      <vt:variant>
        <vt:i4>1</vt:i4>
      </vt:variant>
      <vt:variant>
        <vt:lpstr>Títulos de slides</vt:lpstr>
      </vt:variant>
      <vt:variant>
        <vt:i4>22</vt:i4>
      </vt:variant>
    </vt:vector>
  </HeadingPairs>
  <TitlesOfParts>
    <vt:vector size="35" baseType="lpstr">
      <vt:lpstr>Arial</vt:lpstr>
      <vt:lpstr>Calibri</vt:lpstr>
      <vt:lpstr>Century Gothic</vt:lpstr>
      <vt:lpstr>Courier New</vt:lpstr>
      <vt:lpstr>Lucida Sans Typewriter</vt:lpstr>
      <vt:lpstr>Museo 300</vt:lpstr>
      <vt:lpstr>Museo 700</vt:lpstr>
      <vt:lpstr>Segoe UI</vt:lpstr>
      <vt:lpstr>Symbol</vt:lpstr>
      <vt:lpstr>Verdana</vt:lpstr>
      <vt:lpstr>Wingdings</vt:lpstr>
      <vt:lpstr>Wingdings 3</vt:lpstr>
      <vt:lpstr>Íon</vt:lpstr>
      <vt:lpstr>Microsoft Active Directory</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Demonstração: Exibindo os registros SRV no DNS</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Operacionais 2</dc:title>
  <dc:creator>Emerson Meneses Inocente</dc:creator>
  <cp:keywords>QI Escolas e Faculdades</cp:keywords>
  <cp:lastModifiedBy>Emerson Inocente</cp:lastModifiedBy>
  <cp:revision>117</cp:revision>
  <cp:lastPrinted>2015-08-19T20:26:52Z</cp:lastPrinted>
  <dcterms:created xsi:type="dcterms:W3CDTF">2015-05-16T18:48:51Z</dcterms:created>
  <dcterms:modified xsi:type="dcterms:W3CDTF">2024-09-29T21:03:08Z</dcterms:modified>
  <cp:category>Técnico em Informática</cp:category>
</cp:coreProperties>
</file>