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29AFF-0283-4159-A15D-BD187E33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14E2A-0F54-415C-AC7A-AE875E2A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2A819-75B3-40A0-AE23-412F216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284FA-F54B-4A04-B556-8EFDF5C8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0F4E4-5232-41AF-9CC9-64FF3BBE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0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38278-99E0-468A-9E39-BBAF7E4A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B4BC0B-9A95-404D-A611-B2559029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BCA4C-D963-47C5-A38C-A2F705B4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25F2E-3786-46BC-AB3B-EB11F7A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0F669-7218-48C2-8B1D-55FDE0FD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2177FC-8D72-4D07-83F9-74280B76F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FB56E4-4162-438B-B0C5-4FB5885E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C434A5-3850-4722-A10D-6740B53B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B9093-7AD4-4CC6-9947-18F947ED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76C96-77AE-43DC-BA15-FBED53B9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ABFAD-EBEB-470D-84CC-E233DB6E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75492-84CB-4839-8C59-82C04F83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24F5E-077D-40BE-B7D5-006B83F5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F7B1-E59F-48C4-8147-8E5BD64C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4B184-507E-421F-812E-F94C1BCE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E185-6E32-45BF-9071-D6B96FDF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93AD37-B307-4AA3-A25A-354821DD2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56F38-8727-4401-8884-7D2E21CB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39416-AEC1-490D-AB6F-CEC8A167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D28FC-66F1-4FBA-B20E-71A6EF7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5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54F9-CCC1-45CF-A847-079218AB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CD375-B806-4AA3-BD54-DEFE4EB55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FB1F0-6EF8-4C9E-8318-38C37C68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79392-EDEA-44EF-A0DC-4444513E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0E166-707D-4A14-B8CD-E5720164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4400CC-1AB8-4032-8BB4-B525E77A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6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A45E0-7F9B-4C66-8B5C-91203705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3E2F1-7DF9-4345-9220-73EEFB0B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02EC60-CD45-427F-A18A-D34173C7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8FD3EB-5538-46E8-9DD8-9FE0790E8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E220A9-2240-45F2-BC2F-7592A7F4C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11C1EE-6337-4C6B-8A5D-222E4E36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5E90FC-5D67-436A-947F-760DB855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30E188-C7F2-4447-A52C-4BE77A76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90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4E36C-8BBD-4F91-A9C6-9CA4A576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3A39B-1B83-4F8E-993D-8C22AE7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AF9910-DD8F-4785-958D-AA2ED7E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552777-AABF-4438-B6EA-FBFC80DC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5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0DCBEA-7F44-4B90-AD2A-1BCBF981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99FDF-1904-4163-8BC2-F5FA2A36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84766-AE45-494A-A4A3-CF9A3D1F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1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D68D-10A4-4173-967A-4181E0D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CF2E3-9CAB-4759-A383-9B430755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07A7D-B2CE-4CA6-BD69-C985A09A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C6C970-1781-4E55-921A-51C5C743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64F9C-3A4C-4329-BA3E-373EF714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8A648E-4AB7-4038-9746-74070A2F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577C3-1E4E-4E53-8028-1F9DB33E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ABBA6F-6C57-41BF-BE78-FF3A77BB3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215894-6897-4E17-B5EE-3F5D8A6E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886AD6-5D16-4458-912B-2101B311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E782EE-52A8-4E35-96F8-24CC569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C7596-06CF-4AD0-AF8E-FF06DAAC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FF859F-08C0-41B2-A260-D94F1706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6D812-946C-4F54-BF19-EB5267D1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601C7-77CF-4332-810A-6A42053A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2181-6F60-45A8-9E92-64BBA082919A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BBA74-858C-4EF1-9EC7-F627529B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6064C-C8AF-43D8-AC56-97DFC848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4B12-081C-4F87-8CB8-1D897E9F4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9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CD4B-3F0D-474B-B577-E6F04DC4F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Consumo Indevido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47CAB-388B-44CF-A7ED-F0590B0CC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Nota Técnica 2018.002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5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3203-5D94-44D9-9FE3-C3901A3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9BBD1-CB2F-47BC-A7BA-6DCB8ABA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contexto dos documentos fiscais eletrônicos, o consumo indevido é a utilização exagerada e desnecessária dos web </a:t>
            </a:r>
            <a:r>
              <a:rPr lang="pt-BR" dirty="0" err="1"/>
              <a:t>services</a:t>
            </a:r>
            <a:r>
              <a:rPr lang="pt-BR" dirty="0"/>
              <a:t> da Secretaria da Fazenda. Como o nome sugere, trata-se do uso injustificado da capacidade de processamento da infraestrutura pública de documentos fiscais eletrônicos.</a:t>
            </a:r>
          </a:p>
          <a:p>
            <a:r>
              <a:rPr lang="pt-BR" dirty="0"/>
              <a:t>Sendo assim, os emitentes que cometem o consumo indevido são </a:t>
            </a:r>
            <a:r>
              <a:rPr lang="pt-BR" b="1" dirty="0"/>
              <a:t>penalizados</a:t>
            </a:r>
            <a:r>
              <a:rPr lang="pt-BR" dirty="0"/>
              <a:t>, ficando impossibilitados de utilizar os web </a:t>
            </a:r>
            <a:r>
              <a:rPr lang="pt-BR" dirty="0" err="1"/>
              <a:t>services</a:t>
            </a:r>
            <a:r>
              <a:rPr lang="pt-BR" dirty="0"/>
              <a:t> por um determinado período.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299D7-52ED-4C68-80D0-FDC35C2E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causa a Rejeição por Consumo Indevido?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988F8-62C1-4444-878C-EA2970B9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 </a:t>
            </a:r>
            <a:r>
              <a:rPr lang="pt-BR" b="1" i="1" dirty="0"/>
              <a:t>Rejeição (656): Consumo Indevido</a:t>
            </a:r>
            <a:r>
              <a:rPr lang="pt-BR" dirty="0"/>
              <a:t> é a resposta dos web </a:t>
            </a:r>
            <a:r>
              <a:rPr lang="pt-BR" dirty="0" err="1"/>
              <a:t>services</a:t>
            </a:r>
            <a:r>
              <a:rPr lang="pt-BR" dirty="0"/>
              <a:t> da Sefaz ao comportamento incorreto do software emissor de documentos fiscais. Ocorre quando o sistema executa (ou permite que o usuário execute) muitas requisições para a Sefaz sem real necessidade.</a:t>
            </a:r>
          </a:p>
          <a:p>
            <a:r>
              <a:rPr lang="pt-BR" dirty="0"/>
              <a:t>Por exemplo:</a:t>
            </a:r>
          </a:p>
          <a:p>
            <a:pPr lvl="1"/>
            <a:r>
              <a:rPr lang="pt-BR" dirty="0"/>
              <a:t>Consulta o status do web </a:t>
            </a:r>
            <a:r>
              <a:rPr lang="pt-BR" dirty="0" err="1"/>
              <a:t>service</a:t>
            </a:r>
            <a:r>
              <a:rPr lang="pt-BR" dirty="0"/>
              <a:t> a cada 10 segundos;</a:t>
            </a:r>
          </a:p>
          <a:p>
            <a:pPr lvl="1"/>
            <a:r>
              <a:rPr lang="pt-BR" dirty="0"/>
              <a:t>Verifica o status de uma nota a cada movimento;</a:t>
            </a:r>
          </a:p>
          <a:p>
            <a:pPr lvl="1"/>
            <a:r>
              <a:rPr lang="pt-BR" dirty="0"/>
              <a:t>Possui um botão que permita ao usuário consultar uma NF-e quantas vezes quiser.</a:t>
            </a:r>
          </a:p>
          <a:p>
            <a:r>
              <a:rPr lang="pt-BR" dirty="0"/>
              <a:t>Na maioria dos casos, o problema está mesmo no software emissor. Por exemplo: o desenvolvedor pode, sem má intenção, implementar uma rotina de consulta de NF-e que entre em “looping” caso a primeira tentativa de consulta falhe.</a:t>
            </a:r>
          </a:p>
          <a:p>
            <a:r>
              <a:rPr lang="pt-BR" dirty="0"/>
              <a:t>Mais raramente, o problema pode ser causado pelo certificado digital ou pelo próprio web </a:t>
            </a:r>
            <a:r>
              <a:rPr lang="pt-BR" dirty="0" err="1"/>
              <a:t>service</a:t>
            </a:r>
            <a:r>
              <a:rPr lang="pt-BR" dirty="0"/>
              <a:t>. Neste segundo caso, o emitente pode entrar em contato com a Sefaz e relatar o problema, em busca de ajuda.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5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81B1-4A6F-43EE-9F6B-004A9B9F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Nota Técnica 2018.002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B5C97-1B91-406A-BFD4-15C35EE8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Em abril de 2018, foi publicada a Nota Técnica 2018.002*, que trata exclusivamente sobre regras e penalizações para o consumo indevido na NF-e e </a:t>
            </a:r>
            <a:r>
              <a:rPr lang="pt-BR" dirty="0" err="1"/>
              <a:t>NFC-e</a:t>
            </a:r>
            <a:r>
              <a:rPr lang="pt-BR" dirty="0"/>
              <a:t>. Esta NT estabelece algumas regras de vigência nacional, bem como uma estrutura central de penalização.</a:t>
            </a:r>
          </a:p>
          <a:p>
            <a:r>
              <a:rPr lang="pt-BR" dirty="0"/>
              <a:t>No entanto, os principais fatores, como limite de tentativas e o tempo de bloqueio do usuário, podem ser alterados por cada Sefaz estadual.</a:t>
            </a:r>
          </a:p>
          <a:p>
            <a:r>
              <a:rPr lang="pt-BR" dirty="0"/>
              <a:t>Por padrão, caso a UF opte por manter os valores padrão estabelecidos pela Nota Técnica 2018.002, a Rejeição por Consumo Indevido ocorre quando:</a:t>
            </a:r>
          </a:p>
          <a:p>
            <a:pPr lvl="1"/>
            <a:r>
              <a:rPr lang="pt-BR" dirty="0"/>
              <a:t>Uma NF-e ou </a:t>
            </a:r>
            <a:r>
              <a:rPr lang="pt-BR" dirty="0" err="1"/>
              <a:t>NFC-e</a:t>
            </a:r>
            <a:r>
              <a:rPr lang="pt-BR" dirty="0"/>
              <a:t> for enviada mais de </a:t>
            </a:r>
            <a:r>
              <a:rPr lang="pt-BR" b="1" dirty="0"/>
              <a:t>30 vezes</a:t>
            </a:r>
            <a:r>
              <a:rPr lang="pt-BR" dirty="0"/>
              <a:t> e apresentar a mesma rejeição</a:t>
            </a:r>
          </a:p>
          <a:p>
            <a:pPr lvl="1"/>
            <a:r>
              <a:rPr lang="pt-BR" dirty="0"/>
              <a:t>Um evento apresentar </a:t>
            </a:r>
            <a:r>
              <a:rPr lang="pt-BR" b="1" dirty="0"/>
              <a:t>20 vezes</a:t>
            </a:r>
            <a:r>
              <a:rPr lang="pt-BR" dirty="0"/>
              <a:t> a mesma rejeição</a:t>
            </a:r>
          </a:p>
          <a:p>
            <a:pPr lvl="1"/>
            <a:r>
              <a:rPr lang="pt-BR" dirty="0"/>
              <a:t>Uma Inutilização for enviada mais de </a:t>
            </a:r>
            <a:r>
              <a:rPr lang="pt-BR" b="1" dirty="0"/>
              <a:t>20 vezes</a:t>
            </a:r>
            <a:r>
              <a:rPr lang="pt-BR" dirty="0"/>
              <a:t> e apresentar a mesma rejeição</a:t>
            </a:r>
          </a:p>
          <a:p>
            <a:pPr lvl="1"/>
            <a:r>
              <a:rPr lang="pt-BR" dirty="0"/>
              <a:t>Uma NF-e for consultada mais de </a:t>
            </a:r>
            <a:r>
              <a:rPr lang="pt-BR" b="1" dirty="0"/>
              <a:t>10 vezes</a:t>
            </a:r>
            <a:r>
              <a:rPr lang="pt-BR" dirty="0"/>
              <a:t> em 1 hora</a:t>
            </a:r>
          </a:p>
          <a:p>
            <a:pPr lvl="1"/>
            <a:r>
              <a:rPr lang="pt-BR" dirty="0"/>
              <a:t>Um Recibo for consultado mais de </a:t>
            </a:r>
            <a:r>
              <a:rPr lang="pt-BR" b="1" dirty="0"/>
              <a:t>40 vezes</a:t>
            </a:r>
            <a:r>
              <a:rPr lang="pt-BR" dirty="0"/>
              <a:t> em 1 hora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7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B6666-AABA-4DAC-B676-9C3ACE96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Quais são as consequências do Consumo Indevido?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9A05F-09B5-4D47-8873-1EAD5159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principal consequência do consumo indevido é o bloqueio temporário de todas as requisições do emitente. A duração período de penalização varia de acordo com a infração, bem como a recorrência do emitente neste tipo de problema.</a:t>
            </a:r>
          </a:p>
          <a:p>
            <a:r>
              <a:rPr lang="pt-BR" dirty="0"/>
              <a:t>Funciona assim:</a:t>
            </a:r>
          </a:p>
          <a:p>
            <a:pPr lvl="1"/>
            <a:r>
              <a:rPr lang="pt-BR" dirty="0"/>
              <a:t>Se qualquer um dos casos citados acima ocorrer, o emitente ficará recebendo a Rejeição 656 durante </a:t>
            </a:r>
            <a:r>
              <a:rPr lang="pt-BR" b="1" dirty="0"/>
              <a:t>60 minutos</a:t>
            </a:r>
            <a:r>
              <a:rPr lang="pt-BR" dirty="0"/>
              <a:t> para todas as suas requisições.</a:t>
            </a:r>
          </a:p>
          <a:p>
            <a:pPr lvl="1"/>
            <a:r>
              <a:rPr lang="pt-BR" dirty="0"/>
              <a:t>Se o emitente tentar realizar, mais uma vez, exatamente o mesmo envio/consulta/inutilização que causou sua Rejeição 656, seus </a:t>
            </a:r>
            <a:r>
              <a:rPr lang="pt-BR" b="1" dirty="0"/>
              <a:t>60 minutos </a:t>
            </a:r>
            <a:r>
              <a:rPr lang="pt-BR" dirty="0"/>
              <a:t>de penalização são reiniciados.</a:t>
            </a:r>
          </a:p>
          <a:p>
            <a:pPr lvl="1"/>
            <a:r>
              <a:rPr lang="pt-BR" dirty="0"/>
              <a:t>Se o emitente ultrapassar 50 bloqueios de 1 hora em sequência, a UF poderá bloquear seu IP ou seu CNPJ </a:t>
            </a:r>
            <a:r>
              <a:rPr lang="pt-BR" b="1" dirty="0"/>
              <a:t>permanentemente</a:t>
            </a:r>
            <a:r>
              <a:rPr lang="pt-BR" dirty="0"/>
              <a:t>, conforme explicado abaixo. Quando isso ocorre, é necessário entrar em contato com a Sefaz autorizadora para solucionar a questão.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08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Consumo Indevido</vt:lpstr>
      <vt:lpstr>O que é?</vt:lpstr>
      <vt:lpstr>O que causa a Rejeição por Consumo Indevido?</vt:lpstr>
      <vt:lpstr>Nota Técnica 2018.002</vt:lpstr>
      <vt:lpstr>Quais são as consequências do Consumo Indevido?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Consumo Indevido</dc:title>
  <dc:creator>Régys Borges da Silveira</dc:creator>
  <cp:lastModifiedBy>Régys Borges da Silveira</cp:lastModifiedBy>
  <cp:revision>1</cp:revision>
  <dcterms:created xsi:type="dcterms:W3CDTF">2019-03-01T19:35:34Z</dcterms:created>
  <dcterms:modified xsi:type="dcterms:W3CDTF">2019-03-01T19:35:41Z</dcterms:modified>
</cp:coreProperties>
</file>