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DCA2-FF5A-4790-B5BC-432A0C12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561FF-C1B2-43FC-ACC5-F190CD9C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63EFD-643A-4C62-B5E7-9A6B457D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E824D-8ABB-4684-AB8C-0177F51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8C7A9-AD74-42DF-A4B0-F70E443B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0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E9D74-7B4C-4AF5-8ACB-181761E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F28492-7BEC-4AAC-9FA9-20D04B55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DD036-59AD-40D1-8A06-B817DE9D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6B235-5281-4668-9878-0BEAE96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8F4FF-D6B1-4235-9FCF-3E7AF98F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8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55DB2-B974-4979-9A8C-CBEC41FA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6EAA1E-D83C-4D03-B7EB-5FA34D044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AFAD8-5D2D-4188-8983-85408241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76F92-3D98-4E72-A7D4-42CA4964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2CED9-2CA4-42BA-B05F-35E2603D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24772-AF96-46C1-BBC9-00195F6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FE9EE-ED41-4589-BD49-6CA46FCB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9F6B3-5409-4560-9786-694D693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78DD4-6B39-49B8-84DD-0B85B1C6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97459-AD10-4592-8792-42DFF1A1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AF341-504C-4893-98C6-0C524BCD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0C63B-45FE-47E3-B70B-85658C51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4D6D6-579B-419F-8262-B32AD435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13B7A-231D-4DA8-AEB0-4CEB2DDF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D9430-3700-4548-9B0C-DBFFA71F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3B4E-BFF3-40CA-80BB-45B81CA2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6613-4254-4C38-BA59-CA8A7B21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95577-D250-47FA-8040-AECBF963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AA62D6-2035-469A-A9B4-BA5D5C8A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F361F-F582-44D7-B7B2-AF9123A1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7C811B-E112-445E-B8DD-D29CB12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5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D05F6-6FBE-425A-9C5C-D8CABF1E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F1BD4-64F6-4865-A6E6-F10E8502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FED397-0AF5-46D7-8735-256BB607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4CAE8F-1290-4F01-8D67-DD84CEC2B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CE655E-10F0-434D-A92B-0FC182822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3B19C6-A58B-4AF0-ABA2-18E76EBD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36CA3A-D3BB-4E49-AA9F-C14BB38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029DA-9BE6-4C93-A05E-87143C23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2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658D-92FE-46C1-9E7B-9C6D3228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231006-77FF-47A4-A833-9E975798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AF92F2-FC35-4A5F-98D3-002E06E0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3B5FBD-7362-424A-9A1E-7EB59343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4573A0-734A-4F3E-BB8C-8B8448B2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19665D-0454-4D69-A4AD-24AD075E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D59CC1-F4C3-4B33-867C-6EB1BC38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8A5A7-8A91-48B3-A9C4-8408DD98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6BBCC-41BC-4505-8302-B77E8AD1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84A00-6A79-4CE8-B7F3-65B62BEB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ECCACA-45C7-4E77-94C5-96925B28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ECD32-E3E6-4407-A81A-DB11742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EDE72-3E87-40BD-A93D-E7B734BF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20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963B2-DD27-4B00-B7E9-8F7D6F9B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208474-B287-4568-9326-A8046E07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118558-8887-4402-BF81-2DAE45EE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AA5BC-D858-4AB2-B9F7-026F0F6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812A-AEF4-45A5-B75E-B13770BE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EA90FE-7DA2-43F5-9C30-3F66068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2ACAC1-03D3-422C-AEE2-EF0F17E7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C63AB-9EE4-490A-B72D-34963999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6051A-1724-46CB-AA27-D9C7D6B6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4822-E465-4301-A38E-A3CBD47705F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27014-AB33-4B0E-8089-62AC0085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2E5E9-9A5E-4EE3-A373-F61414654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E125-5E9B-4712-B28F-E09ED1DD5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3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ADB0F-EC6D-4720-A151-C53F0C945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Contingência NF-e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42DA1-1CAD-4E88-A686-E96135C6F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37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EF5C-5F83-4705-B174-8EE7BD21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Modalidades de Contingência: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EF90D-64E6-47C9-86AD-3F795A6C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o Manual de Contingência – Portal da Nota Fiscal Eletrônica, o fisco criou 3 (três) modalidades de </a:t>
            </a:r>
            <a:r>
              <a:rPr lang="pt-BR" b="1" dirty="0"/>
              <a:t>Contingência</a:t>
            </a:r>
            <a:r>
              <a:rPr lang="pt-BR" dirty="0"/>
              <a:t>: </a:t>
            </a:r>
          </a:p>
          <a:p>
            <a:r>
              <a:rPr lang="pt-BR" b="1" dirty="0"/>
              <a:t>Formulário de Segurança</a:t>
            </a:r>
            <a:r>
              <a:rPr lang="pt-BR" dirty="0"/>
              <a:t> (</a:t>
            </a:r>
            <a:r>
              <a:rPr lang="pt-BR" b="1" dirty="0"/>
              <a:t>Papel Moeda</a:t>
            </a:r>
            <a:r>
              <a:rPr lang="pt-BR" dirty="0"/>
              <a:t>); </a:t>
            </a:r>
          </a:p>
          <a:p>
            <a:r>
              <a:rPr lang="pt-BR" b="1" dirty="0"/>
              <a:t>Sistemas de Contingência do Ambiente Nacional</a:t>
            </a:r>
            <a:r>
              <a:rPr lang="pt-BR" dirty="0"/>
              <a:t> (</a:t>
            </a:r>
            <a:r>
              <a:rPr lang="pt-BR" b="1" dirty="0"/>
              <a:t>SCAN</a:t>
            </a:r>
            <a:r>
              <a:rPr lang="pt-BR" dirty="0"/>
              <a:t>);</a:t>
            </a:r>
          </a:p>
          <a:p>
            <a:r>
              <a:rPr lang="pt-BR" b="1" dirty="0"/>
              <a:t>Declaração Prévia de Emissão em Contingência</a:t>
            </a:r>
            <a:r>
              <a:rPr lang="pt-BR" dirty="0"/>
              <a:t> (</a:t>
            </a:r>
            <a:r>
              <a:rPr lang="pt-BR" b="1" dirty="0"/>
              <a:t>DPEC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466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0656B-6846-4931-AF12-AEB6DD8A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Segurança (FS)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D7346-3C46-4BE2-B9CF-C117D2BE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emissão do DANFE em </a:t>
            </a:r>
            <a:r>
              <a:rPr lang="pt-BR" b="1" dirty="0"/>
              <a:t>Formulário de Segurança</a:t>
            </a:r>
            <a:r>
              <a:rPr lang="pt-BR" dirty="0"/>
              <a:t> (</a:t>
            </a:r>
            <a:r>
              <a:rPr lang="pt-BR" b="1" dirty="0"/>
              <a:t>FS</a:t>
            </a:r>
            <a:r>
              <a:rPr lang="pt-BR" dirty="0"/>
              <a:t>) deve ser utilizada somente quando o ambiente do contribuinte não estiver conseguindo conexão com a SEFAZ-Origem, nem com as outras opções de Contingência (SCAN e DPEC). </a:t>
            </a:r>
          </a:p>
          <a:p>
            <a:r>
              <a:rPr lang="pt-BR" dirty="0"/>
              <a:t>Essa situação poderá ocorrer quando houver algum problema no link de internet do contribuinte, ou quando SEFAZ-Origem, o SCAN e o DPEC estiverem simultaneamente indisponíveis.</a:t>
            </a:r>
          </a:p>
        </p:txBody>
      </p:sp>
    </p:spTree>
    <p:extLst>
      <p:ext uri="{BB962C8B-B14F-4D97-AF65-F5344CB8AC3E}">
        <p14:creationId xmlns:p14="http://schemas.microsoft.com/office/powerpoint/2010/main" val="9491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8D537-3459-4E20-A7A9-45FEEC01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SVC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CF5FC-C235-4C07-8A6F-9F1CFA8C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 SVC  é um ambiente similar ao da SEFAZ Origem. Trata-se de uma outra estrutura de </a:t>
            </a:r>
            <a:r>
              <a:rPr lang="pt-BR" i="1" dirty="0"/>
              <a:t>webservices</a:t>
            </a:r>
            <a:r>
              <a:rPr lang="pt-BR" dirty="0"/>
              <a:t>, destinada a efetuar o recebimento e autorização das </a:t>
            </a:r>
            <a:r>
              <a:rPr lang="pt-BR" b="1" dirty="0"/>
              <a:t>Notas Fiscais Eletrônicas</a:t>
            </a:r>
            <a:r>
              <a:rPr lang="pt-BR" dirty="0"/>
              <a:t>. </a:t>
            </a:r>
          </a:p>
          <a:p>
            <a:r>
              <a:rPr lang="pt-BR" dirty="0"/>
              <a:t>O SVC foi criado para dar suporte às autorizações de NF-e enquanto a SEFAZ-Origem estiver indisponível durante períodos de manutenção ou quando a SEFAZ solicitar sua ativação.</a:t>
            </a:r>
          </a:p>
          <a:p>
            <a:r>
              <a:rPr lang="pt-BR" dirty="0"/>
              <a:t>Ele deve ser liberado pela SEFA origem e pela SVC</a:t>
            </a:r>
          </a:p>
        </p:txBody>
      </p:sp>
    </p:spTree>
    <p:extLst>
      <p:ext uri="{BB962C8B-B14F-4D97-AF65-F5344CB8AC3E}">
        <p14:creationId xmlns:p14="http://schemas.microsoft.com/office/powerpoint/2010/main" val="19012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52B77-AD17-4156-83E1-353575D3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DPEC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0A536-2E97-4FD8-9BAA-608C8F51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b="1" dirty="0"/>
              <a:t>DPEC</a:t>
            </a:r>
            <a:r>
              <a:rPr lang="pt-BR" dirty="0"/>
              <a:t> é um segundo ambiente online disponível para auxiliar no processo de emissão em contingência. </a:t>
            </a:r>
          </a:p>
          <a:p>
            <a:r>
              <a:rPr lang="pt-BR" dirty="0"/>
              <a:t>Diferentemente do SCAN, o DPEC não autoriza a NF-e, mas sim, registra uma declaração de que aquela NF-e precisou ser emitida em contingência. </a:t>
            </a:r>
          </a:p>
          <a:p>
            <a:r>
              <a:rPr lang="pt-BR" dirty="0"/>
              <a:t>Ele está sempre ativo e pode ser solicitado pela empresa contribuinte sempre que a mesma não conseguir conexão com a SEFAZ Origem.</a:t>
            </a:r>
          </a:p>
          <a:p>
            <a:r>
              <a:rPr lang="pt-BR" dirty="0"/>
              <a:t>Após retornada a conexão é necessário enviar o XML a SEFAZ normalmente.</a:t>
            </a:r>
          </a:p>
        </p:txBody>
      </p:sp>
    </p:spTree>
    <p:extLst>
      <p:ext uri="{BB962C8B-B14F-4D97-AF65-F5344CB8AC3E}">
        <p14:creationId xmlns:p14="http://schemas.microsoft.com/office/powerpoint/2010/main" val="15674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Contingência NF-e</vt:lpstr>
      <vt:lpstr>Modalidades de Contingência:</vt:lpstr>
      <vt:lpstr>Formulário de Segurança (FS)</vt:lpstr>
      <vt:lpstr>SVC</vt:lpstr>
      <vt:lpstr>DPEC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Contingência NF-e</dc:title>
  <dc:creator>Régys Borges da Silveira</dc:creator>
  <cp:lastModifiedBy>Régys Borges da Silveira</cp:lastModifiedBy>
  <cp:revision>3</cp:revision>
  <dcterms:created xsi:type="dcterms:W3CDTF">2019-03-01T18:43:11Z</dcterms:created>
  <dcterms:modified xsi:type="dcterms:W3CDTF">2019-03-01T23:01:34Z</dcterms:modified>
</cp:coreProperties>
</file>