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56E8F-757E-456F-B185-19E24ED54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AD0965-F671-42C0-A5C6-D28F56E56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40AA64-D6E3-4868-8563-E4DE6A55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33A2-1CAB-4EB2-BD9F-33F960B95741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47F87C-C339-4066-AC5A-CFAE2C27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10D438-9462-4376-8806-90D1A980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43D1-D01C-466C-92FC-A67E83F68C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38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32901-7B46-439A-81B9-F8C7D0A9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63E1D6-5414-4D74-847A-F3AB2994D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243CFB-1630-4F46-98E8-977EE883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33A2-1CAB-4EB2-BD9F-33F960B95741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A57F7C-A19B-4ECF-9010-E666A4AA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7DB686-03EA-45D9-A219-58C38058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43D1-D01C-466C-92FC-A67E83F68C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60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092A25-CC24-4787-8F2C-8E9AED983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9E7E56-BBF1-4667-857C-1E0C0795C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A0D693-2C6C-4F31-A441-9B378C1E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33A2-1CAB-4EB2-BD9F-33F960B95741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A5A484-F279-428F-9116-5EB6184B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82022E-DC50-4657-A272-41D2129F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43D1-D01C-466C-92FC-A67E83F68C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63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D812B-2F3B-46BD-95A1-076DE54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C063AC-C874-4D8C-B255-260B200D5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63DBF1-564A-4AD4-85CC-4983A5D5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33A2-1CAB-4EB2-BD9F-33F960B95741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E3808C-8940-4B36-946F-18A087D6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2F1B5B-5B19-4517-BB55-99987337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43D1-D01C-466C-92FC-A67E83F68C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53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0FA01-073E-425F-99FF-8E471269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229A12-7E4E-483C-8451-32DD397D6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43E6E1-089B-4132-8F50-3E3BA2D2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33A2-1CAB-4EB2-BD9F-33F960B95741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EEE109-D836-417C-9842-93626C84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4F9C28-DADB-420B-B689-D7437F90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43D1-D01C-466C-92FC-A67E83F68C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54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35C9C-379E-461C-AB00-85D19919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7E9EB-6F91-4A04-9BA4-6C64BA90F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1C29E5-637C-4DBA-9D0D-6B53ED9AD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7A6396-51F4-48AA-AC13-1E233692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33A2-1CAB-4EB2-BD9F-33F960B95741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D9C1F1-1284-454E-9892-289B2B09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FB3B2B-D6FE-4D96-AC69-B52A1AAC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43D1-D01C-466C-92FC-A67E83F68C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03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76C9C-8B6B-43A1-AB23-6F3E907B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79A973-E3CC-4A20-8352-8ABB82ED8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3280A7-9DC3-4C30-B989-E22F44544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C2454A3-5A43-48D7-BC6F-51F5C9F7C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A982F7D-2C1C-48A3-9B93-D3F1F040D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1C5B08-16F0-4DBD-BE4F-E5AFB467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33A2-1CAB-4EB2-BD9F-33F960B95741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53E203-3738-4A94-BE43-E9120A2E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1008BCD-94F1-42F6-BC80-2100786D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43D1-D01C-466C-92FC-A67E83F68C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1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5C626-59AC-4052-9A75-4175ABBC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67E7BCB-071D-479E-A37D-6362E016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33A2-1CAB-4EB2-BD9F-33F960B95741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A540BF-8D85-4DE9-9DDD-0A6EDB35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8C7F9D-E85C-4626-847F-1250F7A9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43D1-D01C-466C-92FC-A67E83F68C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35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9FB7BA9-8061-470C-A559-12C5B3D4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33A2-1CAB-4EB2-BD9F-33F960B95741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FB85F9-6A25-45D1-8E63-04D04656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BFB8F9-120B-42B9-9AD6-DF40309E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43D1-D01C-466C-92FC-A67E83F68C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34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C683D-9493-4E0C-A2F8-FECBD413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0B120-EDE1-42B8-AFDC-EBADBFBFA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C87E31-E47F-4400-9A22-3D369D95D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06C92E-C791-4DF4-9AFD-C0165A75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33A2-1CAB-4EB2-BD9F-33F960B95741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B3A7DA-F20A-4C73-8FB4-D04DFFB8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9B15E9-81AB-40A5-B4D1-6761C2F1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43D1-D01C-466C-92FC-A67E83F68C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89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67266-5736-401B-AC96-9173BBE9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DE6890-A6AC-4B8D-A97D-614923142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DA6CFA-735A-4B93-8701-35215E71A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E677AA-0BE4-449C-B878-41044B00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33A2-1CAB-4EB2-BD9F-33F960B95741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2CB57B-FF06-48F8-89D3-C8492113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FEACAA-AC11-41BB-A3FC-23B8BC21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43D1-D01C-466C-92FC-A67E83F68C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3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62EF18-D712-4AF2-A1DF-329DE3AE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F31AD4-09EF-4C3A-A022-83C3CDB8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95977B-AC2C-43ED-9A7E-994D76BEF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733A2-1CAB-4EB2-BD9F-33F960B95741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CFBED6-61F7-4F0E-B1F6-788602EA2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68F4B3-1B68-4F99-A93E-6EB6D4AC5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043D1-D01C-466C-92FC-A67E83F68C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58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fe.fazenda.gov.br/portal/exibirArquivo.aspx?conteudo=/xyXbAFZ71k=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nfce.encat.org/consumidor/consulte-sua-nota-qr-code-versao-2-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fce.encat.org/consumidor/consulte-sua-nota-qr-code-versao-2-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66986-5BF3-47DF-8641-F44DDDDB6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QRCode</a:t>
            </a:r>
            <a:r>
              <a:rPr lang="pt-BR" dirty="0"/>
              <a:t> 2.00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70A31E-E1F2-47A5-9B07-C3E42F5A7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Manual de Especificações Técnicas do </a:t>
            </a:r>
          </a:p>
          <a:p>
            <a:r>
              <a:rPr lang="pt-BR" dirty="0">
                <a:hlinkClick r:id="rId2"/>
              </a:rPr>
              <a:t>DANFE </a:t>
            </a:r>
            <a:r>
              <a:rPr lang="pt-BR" dirty="0" err="1">
                <a:hlinkClick r:id="rId2"/>
              </a:rPr>
              <a:t>NFC-e</a:t>
            </a:r>
            <a:r>
              <a:rPr lang="pt-BR" dirty="0">
                <a:hlinkClick r:id="rId2"/>
              </a:rPr>
              <a:t> e QR </a:t>
            </a:r>
            <a:r>
              <a:rPr lang="pt-BR" dirty="0" err="1">
                <a:hlinkClick r:id="rId2"/>
              </a:rPr>
              <a:t>Code</a:t>
            </a:r>
            <a:r>
              <a:rPr lang="pt-BR" dirty="0">
                <a:hlinkClick r:id="rId2"/>
              </a:rPr>
              <a:t> - </a:t>
            </a:r>
            <a:r>
              <a:rPr lang="pt-BR" dirty="0" err="1">
                <a:hlinkClick r:id="rId2"/>
              </a:rPr>
              <a:t>Versao</a:t>
            </a:r>
            <a:r>
              <a:rPr lang="pt-BR" dirty="0">
                <a:hlinkClick r:id="rId2"/>
              </a:rPr>
              <a:t> 5.0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488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F1F25-9AF4-46EA-93A4-99FE3D2E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NFC-e</a:t>
            </a:r>
            <a:r>
              <a:rPr lang="pt-BR"/>
              <a:t> On-line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4D75C-4751-46E6-AF7D-C1E7C51B0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Para as notas emitidas com tipo de emissão Normal, o QR </a:t>
            </a:r>
            <a:r>
              <a:rPr lang="pt-BR" dirty="0" err="1"/>
              <a:t>Code</a:t>
            </a:r>
            <a:r>
              <a:rPr lang="pt-BR" dirty="0"/>
              <a:t> deve ser formado com o mínimo de identificação da </a:t>
            </a:r>
            <a:r>
              <a:rPr lang="pt-BR" dirty="0" err="1"/>
              <a:t>NFCe</a:t>
            </a:r>
            <a:r>
              <a:rPr lang="pt-BR" dirty="0"/>
              <a:t>. Uma vez que a nota já foi autorizada na Sefaz, não é mais necessário passar outros dados integrantes do documento como era feito na </a:t>
            </a:r>
            <a:r>
              <a:rPr lang="pt-BR" dirty="0" err="1"/>
              <a:t>NFCe</a:t>
            </a:r>
            <a:r>
              <a:rPr lang="pt-BR" dirty="0"/>
              <a:t> 3.10. Os campos são os seguintes:</a:t>
            </a:r>
          </a:p>
          <a:p>
            <a:pPr lvl="1"/>
            <a:r>
              <a:rPr lang="pt-BR" b="1" dirty="0"/>
              <a:t>URL da Sefaz</a:t>
            </a:r>
            <a:r>
              <a:rPr lang="pt-BR" dirty="0"/>
              <a:t> – link de consulta da Sefaz Autorizadora. A lista com todos os estados é sempre atualizada e pode ser encontrada </a:t>
            </a:r>
            <a:r>
              <a:rPr lang="pt-BR" dirty="0">
                <a:hlinkClick r:id="rId2"/>
              </a:rPr>
              <a:t>aqui</a:t>
            </a:r>
            <a:r>
              <a:rPr lang="pt-BR" dirty="0"/>
              <a:t>;</a:t>
            </a:r>
          </a:p>
          <a:p>
            <a:pPr lvl="1"/>
            <a:r>
              <a:rPr lang="pt-BR" b="1" dirty="0"/>
              <a:t>Chave de Acesso</a:t>
            </a:r>
            <a:r>
              <a:rPr lang="pt-BR" dirty="0"/>
              <a:t> – identificador da nota;</a:t>
            </a:r>
          </a:p>
          <a:p>
            <a:pPr lvl="1"/>
            <a:r>
              <a:rPr lang="pt-BR" b="1" dirty="0"/>
              <a:t>Versão do QR </a:t>
            </a:r>
            <a:r>
              <a:rPr lang="pt-BR" b="1" dirty="0" err="1"/>
              <a:t>Code</a:t>
            </a:r>
            <a:r>
              <a:rPr lang="pt-BR" dirty="0"/>
              <a:t> – deve ser informado o valor “2”;</a:t>
            </a:r>
          </a:p>
          <a:p>
            <a:pPr lvl="1"/>
            <a:r>
              <a:rPr lang="pt-BR" b="1" dirty="0"/>
              <a:t>Tipo do Ambiente</a:t>
            </a:r>
            <a:r>
              <a:rPr lang="pt-BR" dirty="0"/>
              <a:t> – informar o ambiente que a </a:t>
            </a:r>
            <a:r>
              <a:rPr lang="pt-BR" dirty="0" err="1"/>
              <a:t>NFCe</a:t>
            </a:r>
            <a:r>
              <a:rPr lang="pt-BR" dirty="0"/>
              <a:t> foi emitida (1 – Produção ou 2 – Homologação);</a:t>
            </a:r>
          </a:p>
          <a:p>
            <a:pPr lvl="1"/>
            <a:r>
              <a:rPr lang="pt-BR" b="1" dirty="0"/>
              <a:t>Identificador CSC </a:t>
            </a:r>
            <a:r>
              <a:rPr lang="pt-BR" dirty="0"/>
              <a:t>– número do código de segurança do contribuinte no banco de dados da Sefaz, sem os zeros não significativos. Não confundir com o próprio CSC;</a:t>
            </a:r>
          </a:p>
          <a:p>
            <a:pPr lvl="1"/>
            <a:r>
              <a:rPr lang="pt-BR" b="1" dirty="0"/>
              <a:t>Código </a:t>
            </a:r>
            <a:r>
              <a:rPr lang="pt-BR" b="1" dirty="0" err="1"/>
              <a:t>Hash</a:t>
            </a:r>
            <a:r>
              <a:rPr lang="pt-BR" b="1" dirty="0"/>
              <a:t> </a:t>
            </a:r>
            <a:r>
              <a:rPr lang="pt-BR" dirty="0"/>
              <a:t>– código calculado para validar os dados passados.</a:t>
            </a:r>
          </a:p>
          <a:p>
            <a:r>
              <a:rPr lang="pt-BR" dirty="0"/>
              <a:t>O modelo a ser seguido tem esse formato:</a:t>
            </a:r>
          </a:p>
          <a:p>
            <a:r>
              <a:rPr lang="pt-BR" dirty="0"/>
              <a:t>http://&lt;</a:t>
            </a:r>
            <a:r>
              <a:rPr lang="pt-BR" dirty="0" err="1"/>
              <a:t>dominio</a:t>
            </a:r>
            <a:r>
              <a:rPr lang="pt-BR" dirty="0"/>
              <a:t>&gt;/nfce/</a:t>
            </a:r>
            <a:r>
              <a:rPr lang="pt-BR" dirty="0" err="1"/>
              <a:t>qrcode?p</a:t>
            </a:r>
            <a:r>
              <a:rPr lang="pt-BR" dirty="0"/>
              <a:t>=&lt;</a:t>
            </a:r>
            <a:r>
              <a:rPr lang="pt-BR" dirty="0" err="1"/>
              <a:t>chave_acesso</a:t>
            </a:r>
            <a:r>
              <a:rPr lang="pt-BR" dirty="0"/>
              <a:t>&gt;|&lt;</a:t>
            </a:r>
            <a:r>
              <a:rPr lang="pt-BR" dirty="0" err="1"/>
              <a:t>versao_qrcode</a:t>
            </a:r>
            <a:r>
              <a:rPr lang="pt-BR" dirty="0"/>
              <a:t>&gt;|&lt;</a:t>
            </a:r>
            <a:r>
              <a:rPr lang="pt-BR" dirty="0" err="1"/>
              <a:t>tipo_ambiente</a:t>
            </a:r>
            <a:r>
              <a:rPr lang="pt-BR" dirty="0"/>
              <a:t>&gt;|&lt;</a:t>
            </a:r>
            <a:r>
              <a:rPr lang="pt-BR" dirty="0" err="1"/>
              <a:t>identificador_csc</a:t>
            </a:r>
            <a:r>
              <a:rPr lang="pt-BR" dirty="0"/>
              <a:t>&gt;|&lt;</a:t>
            </a:r>
            <a:r>
              <a:rPr lang="pt-BR" dirty="0" err="1"/>
              <a:t>codigo_hash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3763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CB9F0-A132-49BB-A101-A487B367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NFC-e</a:t>
            </a:r>
            <a:r>
              <a:rPr lang="pt-BR" dirty="0"/>
              <a:t> Off-line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B6C22D-58B3-4536-8AF4-370CE3DD1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á para as notas emitidas em contingência Offline, o QR </a:t>
            </a:r>
            <a:r>
              <a:rPr lang="pt-BR" dirty="0" err="1"/>
              <a:t>Code</a:t>
            </a:r>
            <a:r>
              <a:rPr lang="pt-BR" dirty="0"/>
              <a:t> deve conter mais dados sobre a </a:t>
            </a:r>
            <a:r>
              <a:rPr lang="pt-BR" dirty="0" err="1"/>
              <a:t>NFCe</a:t>
            </a:r>
            <a:r>
              <a:rPr lang="pt-BR" dirty="0"/>
              <a:t>, uma vez que ela pode não estar na base da Sefaz no momento da consulta. Mesmo tendo mais campos que o QR </a:t>
            </a:r>
            <a:r>
              <a:rPr lang="pt-BR" dirty="0" err="1"/>
              <a:t>Code</a:t>
            </a:r>
            <a:r>
              <a:rPr lang="pt-BR" dirty="0"/>
              <a:t> da </a:t>
            </a:r>
            <a:r>
              <a:rPr lang="pt-BR" dirty="0" err="1"/>
              <a:t>NFCe</a:t>
            </a:r>
            <a:r>
              <a:rPr lang="pt-BR" dirty="0"/>
              <a:t> Online, o QR </a:t>
            </a:r>
            <a:r>
              <a:rPr lang="pt-BR" dirty="0" err="1"/>
              <a:t>Code</a:t>
            </a:r>
            <a:r>
              <a:rPr lang="pt-BR" dirty="0"/>
              <a:t> 2.0 retirou alguns campos presentes na versão 1.0, como Identificação do consumidor, Data e hora de emissão, Valor total do ICMS.</a:t>
            </a:r>
          </a:p>
          <a:p>
            <a:r>
              <a:rPr lang="pt-BR" dirty="0"/>
              <a:t>Os campos necessários são os seguintes:</a:t>
            </a:r>
          </a:p>
          <a:p>
            <a:pPr lvl="1"/>
            <a:r>
              <a:rPr lang="pt-BR" b="1" dirty="0"/>
              <a:t>URL da Sefaz</a:t>
            </a:r>
            <a:r>
              <a:rPr lang="pt-BR" dirty="0"/>
              <a:t> – link de consulta da Sefaz Autorizadora. A lista com todos os estados é sempre atualizada e pode ser encontrada </a:t>
            </a:r>
            <a:r>
              <a:rPr lang="pt-BR" dirty="0">
                <a:hlinkClick r:id="rId2"/>
              </a:rPr>
              <a:t>aqui</a:t>
            </a:r>
            <a:r>
              <a:rPr lang="pt-BR" dirty="0"/>
              <a:t>;</a:t>
            </a:r>
          </a:p>
          <a:p>
            <a:pPr lvl="1"/>
            <a:r>
              <a:rPr lang="pt-BR" b="1" dirty="0"/>
              <a:t>Chave de Acesso</a:t>
            </a:r>
            <a:r>
              <a:rPr lang="pt-BR" dirty="0"/>
              <a:t> – identificador da nota;</a:t>
            </a:r>
          </a:p>
          <a:p>
            <a:pPr lvl="1"/>
            <a:r>
              <a:rPr lang="pt-BR" b="1" dirty="0"/>
              <a:t>Versão do QR </a:t>
            </a:r>
            <a:r>
              <a:rPr lang="pt-BR" b="1" dirty="0" err="1"/>
              <a:t>Code</a:t>
            </a:r>
            <a:r>
              <a:rPr lang="pt-BR" dirty="0"/>
              <a:t> – deve ser informado o valor “2”;</a:t>
            </a:r>
          </a:p>
          <a:p>
            <a:pPr lvl="1"/>
            <a:r>
              <a:rPr lang="pt-BR" b="1" dirty="0"/>
              <a:t>Tipo do Ambiente</a:t>
            </a:r>
            <a:r>
              <a:rPr lang="pt-BR" dirty="0"/>
              <a:t> – informar o ambiente que a </a:t>
            </a:r>
            <a:r>
              <a:rPr lang="pt-BR" dirty="0" err="1"/>
              <a:t>NFCe</a:t>
            </a:r>
            <a:r>
              <a:rPr lang="pt-BR" dirty="0"/>
              <a:t> foi emitida (1 – Produção ou 2 – Homologação);</a:t>
            </a:r>
          </a:p>
          <a:p>
            <a:pPr lvl="1"/>
            <a:r>
              <a:rPr lang="pt-BR" b="1" dirty="0"/>
              <a:t>Dia da data de emissão</a:t>
            </a:r>
            <a:r>
              <a:rPr lang="pt-BR" dirty="0"/>
              <a:t> – informar o dia (dois dígitos) em que a nota foi emitida;</a:t>
            </a:r>
          </a:p>
          <a:p>
            <a:pPr lvl="1"/>
            <a:r>
              <a:rPr lang="pt-BR" b="1" dirty="0"/>
              <a:t>Valor total</a:t>
            </a:r>
            <a:r>
              <a:rPr lang="pt-BR" dirty="0"/>
              <a:t> – informar o valor total da </a:t>
            </a:r>
            <a:r>
              <a:rPr lang="pt-BR" dirty="0" err="1"/>
              <a:t>NFCe</a:t>
            </a:r>
            <a:r>
              <a:rPr lang="pt-BR" dirty="0"/>
              <a:t>. Como separador de decimal, deve-se usar o ponto e não a vírgula;</a:t>
            </a:r>
          </a:p>
          <a:p>
            <a:pPr lvl="1"/>
            <a:r>
              <a:rPr lang="pt-BR" b="1" dirty="0" err="1"/>
              <a:t>Digest</a:t>
            </a:r>
            <a:r>
              <a:rPr lang="pt-BR" b="1" dirty="0"/>
              <a:t> </a:t>
            </a:r>
            <a:r>
              <a:rPr lang="pt-BR" b="1" dirty="0" err="1"/>
              <a:t>Value</a:t>
            </a:r>
            <a:r>
              <a:rPr lang="pt-BR" dirty="0"/>
              <a:t> – campo do </a:t>
            </a:r>
            <a:r>
              <a:rPr lang="pt-BR" dirty="0" err="1"/>
              <a:t>Digest</a:t>
            </a:r>
            <a:r>
              <a:rPr lang="pt-BR" dirty="0"/>
              <a:t> </a:t>
            </a:r>
            <a:r>
              <a:rPr lang="pt-BR" dirty="0" err="1"/>
              <a:t>Value</a:t>
            </a:r>
            <a:r>
              <a:rPr lang="pt-BR" dirty="0"/>
              <a:t> presente na </a:t>
            </a:r>
            <a:r>
              <a:rPr lang="pt-BR" dirty="0" err="1"/>
              <a:t>NFCe</a:t>
            </a:r>
            <a:r>
              <a:rPr lang="pt-BR" dirty="0"/>
              <a:t> offline;</a:t>
            </a:r>
          </a:p>
          <a:p>
            <a:pPr lvl="1"/>
            <a:r>
              <a:rPr lang="pt-BR" b="1" dirty="0"/>
              <a:t>Identificador CSC </a:t>
            </a:r>
            <a:r>
              <a:rPr lang="pt-BR" dirty="0"/>
              <a:t>– número do código de segurança do contribuinte no banco de dados da Sefaz, sem os zeros não significativos. Não confundir com o próprio CSC;</a:t>
            </a:r>
          </a:p>
          <a:p>
            <a:pPr lvl="1"/>
            <a:r>
              <a:rPr lang="pt-BR" b="1" dirty="0"/>
              <a:t>Código </a:t>
            </a:r>
            <a:r>
              <a:rPr lang="pt-BR" b="1" dirty="0" err="1"/>
              <a:t>Hash</a:t>
            </a:r>
            <a:r>
              <a:rPr lang="pt-BR" b="1" dirty="0"/>
              <a:t> </a:t>
            </a:r>
            <a:r>
              <a:rPr lang="pt-BR" dirty="0"/>
              <a:t>– código calculado para validar os dados passados.</a:t>
            </a:r>
          </a:p>
          <a:p>
            <a:r>
              <a:rPr lang="pt-BR" dirty="0"/>
              <a:t>O modelo a ser seguido tem formato semelhante ao anterior, porém com mais campos:</a:t>
            </a:r>
          </a:p>
          <a:p>
            <a:r>
              <a:rPr lang="pt-BR" dirty="0"/>
              <a:t>http://&lt;</a:t>
            </a:r>
            <a:r>
              <a:rPr lang="pt-BR" dirty="0" err="1"/>
              <a:t>dominio</a:t>
            </a:r>
            <a:r>
              <a:rPr lang="pt-BR" dirty="0"/>
              <a:t>&gt;/nfce/</a:t>
            </a:r>
            <a:r>
              <a:rPr lang="pt-BR" dirty="0" err="1"/>
              <a:t>qrcode</a:t>
            </a:r>
            <a:r>
              <a:rPr lang="pt-BR" dirty="0"/>
              <a:t>/?p=&lt;</a:t>
            </a:r>
            <a:r>
              <a:rPr lang="pt-BR" dirty="0" err="1"/>
              <a:t>chave_acesso</a:t>
            </a:r>
            <a:r>
              <a:rPr lang="pt-BR" dirty="0"/>
              <a:t>&gt;|&lt;</a:t>
            </a:r>
            <a:r>
              <a:rPr lang="pt-BR" dirty="0" err="1"/>
              <a:t>versao_qrcode</a:t>
            </a:r>
            <a:r>
              <a:rPr lang="pt-BR" dirty="0"/>
              <a:t>&gt;|&lt;</a:t>
            </a:r>
            <a:r>
              <a:rPr lang="pt-BR" dirty="0" err="1"/>
              <a:t>tipo_ambiente</a:t>
            </a:r>
            <a:r>
              <a:rPr lang="pt-BR" dirty="0"/>
              <a:t>&gt;|&lt;</a:t>
            </a:r>
            <a:r>
              <a:rPr lang="pt-BR" dirty="0" err="1"/>
              <a:t>dia_data_emissao</a:t>
            </a:r>
            <a:r>
              <a:rPr lang="pt-BR" dirty="0"/>
              <a:t>&gt;|&lt;</a:t>
            </a:r>
            <a:r>
              <a:rPr lang="pt-BR" dirty="0" err="1"/>
              <a:t>valor_total_nfce</a:t>
            </a:r>
            <a:r>
              <a:rPr lang="pt-BR" dirty="0"/>
              <a:t>&gt;|&lt;</a:t>
            </a:r>
            <a:r>
              <a:rPr lang="pt-BR" dirty="0" err="1"/>
              <a:t>digVal</a:t>
            </a:r>
            <a:r>
              <a:rPr lang="pt-BR" dirty="0"/>
              <a:t>&gt;|&lt;</a:t>
            </a:r>
            <a:r>
              <a:rPr lang="pt-BR" dirty="0" err="1"/>
              <a:t>identificador_csc</a:t>
            </a:r>
            <a:r>
              <a:rPr lang="pt-BR" dirty="0"/>
              <a:t>&gt;|&lt;</a:t>
            </a:r>
            <a:r>
              <a:rPr lang="pt-BR" dirty="0" err="1"/>
              <a:t>codigo_hash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33199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166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QRCode 2.00</vt:lpstr>
      <vt:lpstr>NFC-e On-line</vt:lpstr>
      <vt:lpstr>NFC-e Off-line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QRCode 2.00</dc:title>
  <dc:creator>Régys Borges da Silveira</dc:creator>
  <cp:lastModifiedBy>Régys Borges da Silveira</cp:lastModifiedBy>
  <cp:revision>3</cp:revision>
  <dcterms:created xsi:type="dcterms:W3CDTF">2019-03-01T19:43:26Z</dcterms:created>
  <dcterms:modified xsi:type="dcterms:W3CDTF">2019-03-01T22:22:28Z</dcterms:modified>
</cp:coreProperties>
</file>