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18.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226.xml"/>
  <Override ContentType="application/vnd.openxmlformats-officedocument.presentationml.slideLayout+xml" PartName="/ppt/slideLayouts/slideLayout96.xml"/>
  <Override ContentType="application/vnd.openxmlformats-officedocument.presentationml.slideLayout+xml" PartName="/ppt/slideLayouts/slideLayout269.xml"/>
  <Override ContentType="application/vnd.openxmlformats-officedocument.presentationml.slideLayout+xml" PartName="/ppt/slideLayouts/slideLayout285.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250.xml"/>
  <Override ContentType="application/vnd.openxmlformats-officedocument.presentationml.slideLayout+xml" PartName="/ppt/slideLayouts/slideLayout145.xml"/>
  <Override ContentType="application/vnd.openxmlformats-officedocument.presentationml.slideLayout+xml" PartName="/ppt/slideLayouts/slideLayout277.xml"/>
  <Override ContentType="application/vnd.openxmlformats-officedocument.presentationml.slideLayout+xml" PartName="/ppt/slideLayouts/slideLayout196.xml"/>
  <Override ContentType="application/vnd.openxmlformats-officedocument.presentationml.slideLayout+xml" PartName="/ppt/slideLayouts/slideLayout234.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242.xml"/>
  <Override ContentType="application/vnd.openxmlformats-officedocument.presentationml.slideLayout+xml" PartName="/ppt/slideLayouts/slideLayout165.xml"/>
  <Override ContentType="application/vnd.openxmlformats-officedocument.presentationml.slideLayout+xml" PartName="/ppt/slideLayouts/slideLayout262.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257.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238.xml"/>
  <Override ContentType="application/vnd.openxmlformats-officedocument.presentationml.slideLayout+xml" PartName="/ppt/slideLayouts/slideLayout77.xml"/>
  <Override ContentType="application/vnd.openxmlformats-officedocument.presentationml.slideLayout+xml" PartName="/ppt/slideLayouts/slideLayout281.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66.xml"/>
  <Override ContentType="application/vnd.openxmlformats-officedocument.presentationml.slideLayout+xml" PartName="/ppt/slideLayouts/slideLayout206.xml"/>
  <Override ContentType="application/vnd.openxmlformats-officedocument.presentationml.slideLayout+xml" PartName="/ppt/slideLayouts/slideLayout223.xml"/>
  <Override ContentType="application/vnd.openxmlformats-officedocument.presentationml.slideLayout+xml" PartName="/ppt/slideLayouts/slideLayout142.xml"/>
  <Override ContentType="application/vnd.openxmlformats-officedocument.presentationml.slideLayout+xml" PartName="/ppt/slideLayouts/slideLayout249.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270.xml"/>
  <Override ContentType="application/vnd.openxmlformats-officedocument.presentationml.slideLayout+xml" PartName="/ppt/slideLayouts/slideLayout45.xml"/>
  <Override ContentType="application/vnd.openxmlformats-officedocument.presentationml.slideLayout+xml" PartName="/ppt/slideLayouts/slideLayout253.xml"/>
  <Override ContentType="application/vnd.openxmlformats-officedocument.presentationml.slideLayout+xml" PartName="/ppt/slideLayouts/slideLayout189.xml"/>
  <Override ContentType="application/vnd.openxmlformats-officedocument.presentationml.slideLayout+xml" PartName="/ppt/slideLayouts/slideLayout278.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235.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219.xml"/>
  <Override ContentType="application/vnd.openxmlformats-officedocument.presentationml.slideLayout+xml" PartName="/ppt/slideLayouts/slideLayout70.xml"/>
  <Override ContentType="application/vnd.openxmlformats-officedocument.presentationml.slideLayout+xml" PartName="/ppt/slideLayouts/slideLayout217.xml"/>
  <Override ContentType="application/vnd.openxmlformats-officedocument.presentationml.slideLayout+xml" PartName="/ppt/slideLayouts/slideLayout128.xml"/>
  <Override ContentType="application/vnd.openxmlformats-officedocument.presentationml.slideLayout+xml" PartName="/ppt/slideLayouts/slideLayout225.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251.xml"/>
  <Override ContentType="application/vnd.openxmlformats-officedocument.presentationml.slideLayout+xml" PartName="/ppt/slideLayouts/slideLayout99.xml"/>
  <Override ContentType="application/vnd.openxmlformats-officedocument.presentationml.slideLayout+xml" PartName="/ppt/slideLayouts/slideLayout268.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24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231.xml"/>
  <Override ContentType="application/vnd.openxmlformats-officedocument.presentationml.slideLayout+xml" PartName="/ppt/slideLayouts/slideLayout274.xml"/>
  <Override ContentType="application/vnd.openxmlformats-officedocument.presentationml.slideLayout+xml" PartName="/ppt/slideLayouts/slideLayout273.xml"/>
  <Override ContentType="application/vnd.openxmlformats-officedocument.presentationml.slideLayout+xml" PartName="/ppt/slideLayouts/slideLayout184.xml"/>
  <Override ContentType="application/vnd.openxmlformats-officedocument.presentationml.slideLayout+xml" PartName="/ppt/slideLayouts/slideLayout230.xml"/>
  <Override ContentType="application/vnd.openxmlformats-officedocument.presentationml.slideLayout+xml" PartName="/ppt/slideLayouts/slideLayout141.xml"/>
  <Override ContentType="application/vnd.openxmlformats-officedocument.presentationml.slideLayout+xml" PartName="/ppt/slideLayouts/slideLayout239.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256.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220.xml"/>
  <Override ContentType="application/vnd.openxmlformats-officedocument.presentationml.slideLayout+xml" PartName="/ppt/slideLayouts/slideLayout263.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246.xml"/>
  <Override ContentType="application/vnd.openxmlformats-officedocument.presentationml.slideLayout+xml" PartName="/ppt/slideLayouts/slideLayout229.xml"/>
  <Override ContentType="application/vnd.openxmlformats-officedocument.presentationml.slideLayout+xml" PartName="/ppt/slideLayouts/slideLayout190.xml"/>
  <Override ContentType="application/vnd.openxmlformats-officedocument.presentationml.slideLayout+xml" PartName="/ppt/slideLayouts/slideLayout224.xml"/>
  <Override ContentType="application/vnd.openxmlformats-officedocument.presentationml.slideLayout+xml" PartName="/ppt/slideLayouts/slideLayout267.xml"/>
  <Override ContentType="application/vnd.openxmlformats-officedocument.presentationml.slideLayout+xml" PartName="/ppt/slideLayouts/slideLayout284.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241.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260.xml"/>
  <Override ContentType="application/vnd.openxmlformats-officedocument.presentationml.slideLayout+xml" PartName="/ppt/slideLayouts/slideLayout198.xml"/>
  <Override ContentType="application/vnd.openxmlformats-officedocument.presentationml.slideLayout+xml" PartName="/ppt/slideLayouts/slideLayout252.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216.xml"/>
  <Override ContentType="application/vnd.openxmlformats-officedocument.presentationml.slideLayout+xml" PartName="/ppt/slideLayouts/slideLayout5.xml"/>
  <Override ContentType="application/vnd.openxmlformats-officedocument.presentationml.slideLayout+xml" PartName="/ppt/slideLayouts/slideLayout259.xml"/>
  <Override ContentType="application/vnd.openxmlformats-officedocument.presentationml.slideLayout+xml" PartName="/ppt/slideLayouts/slideLayout78.xml"/>
  <Override ContentType="application/vnd.openxmlformats-officedocument.presentationml.slideLayout+xml" PartName="/ppt/slideLayouts/slideLayout232.xml"/>
  <Override ContentType="application/vnd.openxmlformats-officedocument.presentationml.slideLayout+xml" PartName="/ppt/slideLayouts/slideLayout275.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228.xml"/>
  <Override ContentType="application/vnd.openxmlformats-officedocument.presentationml.slideLayout+xml" PartName="/ppt/slideLayouts/slideLayout135.xml"/>
  <Override ContentType="application/vnd.openxmlformats-officedocument.presentationml.slideLayout+xml" PartName="/ppt/slideLayouts/slideLayout280.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44.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221.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247.xml"/>
  <Override ContentType="application/vnd.openxmlformats-officedocument.presentationml.slideLayout+xml" PartName="/ppt/slideLayouts/slideLayout272.xml"/>
  <Override ContentType="application/vnd.openxmlformats-officedocument.presentationml.slideLayout+xml" PartName="/ppt/slideLayouts/slideLayout140.xml"/>
  <Override ContentType="application/vnd.openxmlformats-officedocument.presentationml.slideLayout+xml" PartName="/ppt/slideLayouts/slideLayout264.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255.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236.xml"/>
  <Override ContentType="application/vnd.openxmlformats-officedocument.presentationml.slideLayout+xml" PartName="/ppt/slideLayouts/slideLayout191.xml"/>
  <Override ContentType="application/vnd.openxmlformats-officedocument.presentationml.slideLayout+xml" PartName="/ppt/slideLayouts/slideLayout279.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240.xml"/>
  <Override ContentType="application/vnd.openxmlformats-officedocument.presentationml.slideLayout+xml" PartName="/ppt/slideLayouts/slideLayout15.xml"/>
  <Override ContentType="application/vnd.openxmlformats-officedocument.presentationml.slideLayout+xml" PartName="/ppt/slideLayouts/slideLayout283.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243.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233.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215.xml"/>
  <Override ContentType="application/vnd.openxmlformats-officedocument.presentationml.slideLayout+xml" PartName="/ppt/slideLayouts/slideLayout276.xml"/>
  <Override ContentType="application/vnd.openxmlformats-officedocument.presentationml.slideLayout+xml" PartName="/ppt/slideLayouts/slideLayout25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261.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27.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48.xml"/>
  <Override ContentType="application/vnd.openxmlformats-officedocument.presentationml.slideLayout+xml" PartName="/ppt/slideLayouts/slideLayout205.xml"/>
  <Override ContentType="application/vnd.openxmlformats-officedocument.presentationml.slideLayout+xml" PartName="/ppt/slideLayouts/slideLayout222.xml"/>
  <Override ContentType="application/vnd.openxmlformats-officedocument.presentationml.slideLayout+xml" PartName="/ppt/slideLayouts/slideLayout282.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265.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237.xml"/>
  <Override ContentType="application/vnd.openxmlformats-officedocument.presentationml.slideLayout+xml" PartName="/ppt/slideLayouts/slideLayout143.xml"/>
  <Override ContentType="application/vnd.openxmlformats-officedocument.presentationml.slideLayout+xml" PartName="/ppt/slideLayouts/slideLayout271.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254.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744" r:id="rId6"/>
    <p:sldMasterId id="214748384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5143500" cx="9144000"/>
  <p:notesSz cx="6858000" cy="9144000"/>
  <p:embeddedFontLst>
    <p:embeddedFont>
      <p:font typeface="Roboto"/>
      <p:regular r:id="rId35"/>
      <p:bold r:id="rId36"/>
      <p:italic r:id="rId37"/>
      <p:boldItalic r:id="rId38"/>
    </p:embeddedFont>
    <p:embeddedFont>
      <p:font typeface="Saira ExtraBold"/>
      <p:bold r:id="rId39"/>
      <p:boldItalic r:id="rId40"/>
    </p:embeddedFont>
    <p:embeddedFont>
      <p:font typeface="Saira Black"/>
      <p:bold r:id="rId41"/>
      <p:boldItalic r:id="rId42"/>
    </p:embeddedFont>
    <p:embeddedFont>
      <p:font typeface="Saira"/>
      <p:regular r:id="rId43"/>
      <p:bold r:id="rId44"/>
      <p:italic r:id="rId45"/>
      <p:boldItalic r:id="rId46"/>
    </p:embeddedFont>
    <p:embeddedFont>
      <p:font typeface="Saira SemiBold"/>
      <p:regular r:id="rId47"/>
      <p:bold r:id="rId48"/>
      <p:italic r:id="rId49"/>
      <p:boldItalic r:id="rId50"/>
    </p:embeddedFont>
    <p:embeddedFont>
      <p:font typeface="Saira Medium"/>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14">
          <p15:clr>
            <a:srgbClr val="A4A3A4"/>
          </p15:clr>
        </p15:guide>
        <p15:guide id="2" pos="2880">
          <p15:clr>
            <a:srgbClr val="A4A3A4"/>
          </p15:clr>
        </p15:guide>
        <p15:guide id="3" pos="340">
          <p15:clr>
            <a:srgbClr val="9AA0A6"/>
          </p15:clr>
        </p15:guide>
        <p15:guide id="4" pos="5556">
          <p15:clr>
            <a:srgbClr val="9AA0A6"/>
          </p15:clr>
        </p15:guide>
      </p15:sldGuideLst>
    </p:ext>
    <p:ext uri="http://customooxmlschemas.google.com/">
      <go:slidesCustomData xmlns:go="http://customooxmlschemas.google.com/" r:id="rId55" roundtripDataSignature="AMtx7mhysk6LKUz/BazocnDk7rCKxc38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5BAF90-2B49-43DC-8886-272CF088C4DE}">
  <a:tblStyle styleId="{125BAF90-2B49-43DC-8886-272CF088C4D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EA5C9B0-0BB6-4A0D-90CF-30C58B995DD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14" orient="horz"/>
        <p:guide pos="2880"/>
        <p:guide pos="340"/>
        <p:guide pos="555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airaExtraBold-boldItalic.fntdata"/><Relationship Id="rId42" Type="http://schemas.openxmlformats.org/officeDocument/2006/relationships/font" Target="fonts/SairaBlack-boldItalic.fntdata"/><Relationship Id="rId41" Type="http://schemas.openxmlformats.org/officeDocument/2006/relationships/font" Target="fonts/SairaBlack-bold.fntdata"/><Relationship Id="rId44" Type="http://schemas.openxmlformats.org/officeDocument/2006/relationships/font" Target="fonts/Saira-bold.fntdata"/><Relationship Id="rId43" Type="http://schemas.openxmlformats.org/officeDocument/2006/relationships/font" Target="fonts/Saira-regular.fntdata"/><Relationship Id="rId46" Type="http://schemas.openxmlformats.org/officeDocument/2006/relationships/font" Target="fonts/Saira-boldItalic.fntdata"/><Relationship Id="rId45" Type="http://schemas.openxmlformats.org/officeDocument/2006/relationships/font" Target="fonts/Saira-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SairaSemiBold-bold.fntdata"/><Relationship Id="rId47" Type="http://schemas.openxmlformats.org/officeDocument/2006/relationships/font" Target="fonts/SairaSemiBold-regular.fntdata"/><Relationship Id="rId49" Type="http://schemas.openxmlformats.org/officeDocument/2006/relationships/font" Target="fonts/SairaSemi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font" Target="fonts/Roboto-regular.fntdata"/><Relationship Id="rId34" Type="http://schemas.openxmlformats.org/officeDocument/2006/relationships/slide" Target="slides/slide26.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SairaExtraBold-bold.fntdata"/><Relationship Id="rId38" Type="http://schemas.openxmlformats.org/officeDocument/2006/relationships/font" Target="fonts/Roboto-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SairaMedium-regular.fntdata"/><Relationship Id="rId50" Type="http://schemas.openxmlformats.org/officeDocument/2006/relationships/font" Target="fonts/SairaSemiBold-boldItalic.fntdata"/><Relationship Id="rId53" Type="http://schemas.openxmlformats.org/officeDocument/2006/relationships/font" Target="fonts/SairaMedium-italic.fntdata"/><Relationship Id="rId52" Type="http://schemas.openxmlformats.org/officeDocument/2006/relationships/font" Target="fonts/SairaMedium-bold.fntdata"/><Relationship Id="rId11" Type="http://schemas.openxmlformats.org/officeDocument/2006/relationships/slide" Target="slides/slide3.xml"/><Relationship Id="rId55" Type="http://customschemas.google.com/relationships/presentationmetadata" Target="metadata"/><Relationship Id="rId10" Type="http://schemas.openxmlformats.org/officeDocument/2006/relationships/slide" Target="slides/slide2.xml"/><Relationship Id="rId54" Type="http://schemas.openxmlformats.org/officeDocument/2006/relationships/font" Target="fonts/SairaMedium-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thcenter.oxford.emory.edu/site/math117/shapeCenterAndSpread/"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thcenter.oxford.emory.edu/site/math117/shapeCenterAndSpread/"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2" name="Google Shape;17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15081d14e0a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3" name="Google Shape;1763;g15081d14e0a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15081d14e0a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0" name="Google Shape;1770;g15081d14e0a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15081d14e0a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0" name="Google Shape;1780;g15081d14e0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15081d14e0a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0" name="Google Shape;1790;g15081d14e0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15081d14e0a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7" name="Google Shape;1797;g15081d14e0a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5" name="Google Shape;18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g14a456f0097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1" name="Google Shape;1811;g14a456f0097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u="sng">
                <a:solidFill>
                  <a:srgbClr val="4A86E8"/>
                </a:solidFill>
                <a:hlinkClick r:id="rId2">
                  <a:extLst>
                    <a:ext uri="{A12FA001-AC4F-418D-AE19-62706E023703}">
                      <ahyp:hlinkClr val="tx"/>
                    </a:ext>
                  </a:extLst>
                </a:hlinkClick>
              </a:rPr>
              <a:t>http://mathcenter.oxford.emory.edu/site/math117/shapeCenterAndSpread/</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15081d14e0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8" name="Google Shape;1818;g15081d14e0a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g15081d14e0a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3" name="Google Shape;1823;g15081d14e0a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15081d14e0a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0" name="Google Shape;1830;g15081d14e0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156164607a1_0_5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6" name="Google Shape;1706;g156164607a1_0_5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Image: https://oi-files-cng-prod.s3.amazonaws.com/asia.oxfam.org/s3fs-public/styles/full-width-670x335-2_1/public/OGB_120684_Ruth,%20Davos%202020,%20Inequality.jpg?itok=Dm-D9WIN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g15081d14e0a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9" name="Google Shape;1839;g15081d14e0a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15081d14e0a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9" name="Google Shape;1849;g15081d14e0a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15081d14e0a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8" name="Google Shape;1858;g15081d14e0a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5081d14e0a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8" name="Google Shape;1868;g15081d14e0a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5081d14e0a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7" name="Google Shape;1877;g15081d14e0a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146f6a3b43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7" name="Google Shape;1887;g146f6a3b43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u="sng">
                <a:solidFill>
                  <a:srgbClr val="4A86E8"/>
                </a:solidFill>
                <a:hlinkClick r:id="rId2">
                  <a:extLst>
                    <a:ext uri="{A12FA001-AC4F-418D-AE19-62706E023703}">
                      <ahyp:hlinkClr val="tx"/>
                    </a:ext>
                  </a:extLst>
                </a:hlinkClick>
              </a:rPr>
              <a:t>http://mathcenter.oxford.emory.edu/site/math117/shapeCenterAndSpread/</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2" name="Google Shape;189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15619e7dec4_0_5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4" name="Google Shape;1714;g15619e7dec4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1" name="Google Shape;17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14a456f009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4" name="Google Shape;1734;g14a456f0097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15081d14e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9" name="Google Shape;1739;g15081d14e0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14a456f009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4" name="Google Shape;1744;g14a456f009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15081d14e0a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1" name="Google Shape;1751;g15081d14e0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15081d14e0a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7" name="Google Shape;1757;g15081d14e0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a:solidFill>
                <a:srgbClr val="202122"/>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9.jp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5.jp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5.jp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9.jp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7.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7.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7.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9.jp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5.jp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5.jp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9.jp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1.png"/><Relationship Id="rId4" Type="http://schemas.openxmlformats.org/officeDocument/2006/relationships/image" Target="../media/image25.png"/></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26.png"/><Relationship Id="rId4" Type="http://schemas.openxmlformats.org/officeDocument/2006/relationships/image" Target="../media/image32.png"/></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26.png"/><Relationship Id="rId4" Type="http://schemas.openxmlformats.org/officeDocument/2006/relationships/image" Target="../media/image3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png"/></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 Id="rId3" Type="http://schemas.openxmlformats.org/officeDocument/2006/relationships/image" Target="../media/image9.jpg"/></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 Id="rId3" Type="http://schemas.openxmlformats.org/officeDocument/2006/relationships/image" Target="../media/image15.jp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 Id="rId3" Type="http://schemas.openxmlformats.org/officeDocument/2006/relationships/image" Target="../media/image15.jpg"/></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 Id="rId3" Type="http://schemas.openxmlformats.org/officeDocument/2006/relationships/image" Target="../media/image9.jpg"/></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7.png"/></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7.png"/></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7.png"/></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7.png"/></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7.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 Id="rId3" Type="http://schemas.openxmlformats.org/officeDocument/2006/relationships/image" Target="../media/image21.png"/><Relationship Id="rId4" Type="http://schemas.openxmlformats.org/officeDocument/2006/relationships/image" Target="../media/image25.png"/></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 Id="rId3" Type="http://schemas.openxmlformats.org/officeDocument/2006/relationships/image" Target="../media/image26.png"/><Relationship Id="rId4" Type="http://schemas.openxmlformats.org/officeDocument/2006/relationships/image" Target="../media/image32.png"/></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 Id="rId3" Type="http://schemas.openxmlformats.org/officeDocument/2006/relationships/image" Target="../media/image26.png"/><Relationship Id="rId4" Type="http://schemas.openxmlformats.org/officeDocument/2006/relationships/image" Target="../media/image32.png"/></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1.png"/><Relationship Id="rId4" Type="http://schemas.openxmlformats.org/officeDocument/2006/relationships/image" Target="../media/image25.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6.png"/><Relationship Id="rId4" Type="http://schemas.openxmlformats.org/officeDocument/2006/relationships/image" Target="../media/image32.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6.png"/><Relationship Id="rId4" Type="http://schemas.openxmlformats.org/officeDocument/2006/relationships/image" Target="../media/image32.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p:cSld name="TITLE_2_1_2_1">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5"/>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Before we get started...</a:t>
            </a:r>
            <a:endParaRPr b="1" i="0" sz="3000" u="none" cap="none" strike="noStrike">
              <a:solidFill>
                <a:schemeClr val="accent3"/>
              </a:solidFill>
              <a:latin typeface="Saira"/>
              <a:ea typeface="Saira"/>
              <a:cs typeface="Saira"/>
              <a:sym typeface="Saira"/>
            </a:endParaRPr>
          </a:p>
        </p:txBody>
      </p:sp>
      <p:sp>
        <p:nvSpPr>
          <p:cNvPr id="11" name="Google Shape;11;p35"/>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Turn on Video</a:t>
            </a:r>
            <a:endParaRPr b="1" i="0" sz="1500" u="none" cap="none" strike="noStrike">
              <a:solidFill>
                <a:schemeClr val="lt2"/>
              </a:solidFill>
              <a:latin typeface="Saira"/>
              <a:ea typeface="Saira"/>
              <a:cs typeface="Saira"/>
              <a:sym typeface="Saira"/>
            </a:endParaRPr>
          </a:p>
        </p:txBody>
      </p:sp>
      <p:sp>
        <p:nvSpPr>
          <p:cNvPr id="12" name="Google Shape;12;p35"/>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Seeing each other’s faces will make the experience immersive.</a:t>
            </a:r>
            <a:endParaRPr b="0" i="0" sz="1300" u="none" cap="none" strike="noStrike">
              <a:solidFill>
                <a:schemeClr val="lt2"/>
              </a:solidFill>
              <a:latin typeface="Saira"/>
              <a:ea typeface="Saira"/>
              <a:cs typeface="Saira"/>
              <a:sym typeface="Saira"/>
            </a:endParaRPr>
          </a:p>
        </p:txBody>
      </p:sp>
      <p:sp>
        <p:nvSpPr>
          <p:cNvPr id="13" name="Google Shape;13;p35"/>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Let’s Discuss</a:t>
            </a:r>
            <a:endParaRPr b="1" i="0" sz="1500" u="none" cap="none" strike="noStrike">
              <a:solidFill>
                <a:schemeClr val="lt2"/>
              </a:solidFill>
              <a:latin typeface="Saira"/>
              <a:ea typeface="Saira"/>
              <a:cs typeface="Saira"/>
              <a:sym typeface="Saira"/>
            </a:endParaRPr>
          </a:p>
        </p:txBody>
      </p:sp>
      <p:sp>
        <p:nvSpPr>
          <p:cNvPr id="14" name="Google Shape;14;p35"/>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Contribute to the class!</a:t>
            </a:r>
            <a:endParaRPr b="0" i="0" sz="13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You’re driving the content with me.</a:t>
            </a:r>
            <a:endParaRPr b="0" i="0" sz="1300" u="none" cap="none" strike="noStrike">
              <a:solidFill>
                <a:schemeClr val="lt2"/>
              </a:solidFill>
              <a:latin typeface="Saira"/>
              <a:ea typeface="Saira"/>
              <a:cs typeface="Saira"/>
              <a:sym typeface="Saira"/>
            </a:endParaRPr>
          </a:p>
        </p:txBody>
      </p:sp>
      <p:sp>
        <p:nvSpPr>
          <p:cNvPr id="15" name="Google Shape;15;p35"/>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Ask Questions</a:t>
            </a:r>
            <a:endParaRPr b="1" i="0" sz="1500" u="none" cap="none" strike="noStrike">
              <a:solidFill>
                <a:schemeClr val="lt2"/>
              </a:solidFill>
              <a:latin typeface="Saira"/>
              <a:ea typeface="Saira"/>
              <a:cs typeface="Saira"/>
              <a:sym typeface="Saira"/>
            </a:endParaRPr>
          </a:p>
        </p:txBody>
      </p:sp>
      <p:sp>
        <p:nvSpPr>
          <p:cNvPr id="16" name="Google Shape;16;p35"/>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Feel free to ask questions anytime via chat or verbally.</a:t>
            </a:r>
            <a:endParaRPr b="0" i="0" sz="1300" u="none" cap="none" strike="noStrike">
              <a:solidFill>
                <a:schemeClr val="lt2"/>
              </a:solidFill>
              <a:latin typeface="Saira"/>
              <a:ea typeface="Saira"/>
              <a:cs typeface="Saira"/>
              <a:sym typeface="Saira"/>
            </a:endParaRPr>
          </a:p>
        </p:txBody>
      </p:sp>
      <p:pic>
        <p:nvPicPr>
          <p:cNvPr id="17" name="Google Shape;17;p35"/>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18" name="Google Shape;18;p35"/>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19" name="Google Shape;19;p35"/>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20" name="Google Shape;20;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1" name="Google Shape;21;p35"/>
          <p:cNvPicPr preferRelativeResize="0"/>
          <p:nvPr/>
        </p:nvPicPr>
        <p:blipFill rotWithShape="1">
          <a:blip r:embed="rId6">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p:cSld name="TITLE_2_2">
    <p:bg>
      <p:bgPr>
        <a:solidFill>
          <a:srgbClr val="FFFFFF"/>
        </a:solidFill>
      </p:bgPr>
    </p:bg>
    <p:spTree>
      <p:nvGrpSpPr>
        <p:cNvPr id="62" name="Shape 62"/>
        <p:cNvGrpSpPr/>
        <p:nvPr/>
      </p:nvGrpSpPr>
      <p:grpSpPr>
        <a:xfrm>
          <a:off x="0" y="0"/>
          <a:ext cx="0" cy="0"/>
          <a:chOff x="0" y="0"/>
          <a:chExt cx="0" cy="0"/>
        </a:xfrm>
      </p:grpSpPr>
      <p:sp>
        <p:nvSpPr>
          <p:cNvPr id="63" name="Google Shape;63;p46"/>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dk2"/>
                </a:solidFill>
                <a:latin typeface="Saira"/>
                <a:ea typeface="Saira"/>
                <a:cs typeface="Saira"/>
                <a:sym typeface="Saira"/>
              </a:rPr>
              <a:t>“</a:t>
            </a:r>
            <a:endParaRPr b="1" i="0" sz="15000" u="none" cap="none" strike="noStrike">
              <a:solidFill>
                <a:schemeClr val="dk2"/>
              </a:solidFill>
              <a:latin typeface="Saira"/>
              <a:ea typeface="Saira"/>
              <a:cs typeface="Saira"/>
              <a:sym typeface="Saira"/>
            </a:endParaRPr>
          </a:p>
        </p:txBody>
      </p:sp>
      <p:sp>
        <p:nvSpPr>
          <p:cNvPr id="64" name="Google Shape;64;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65" name="Google Shape;65;p46"/>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p:cSld name="TITLE_2_3_2_2">
    <p:bg>
      <p:bgPr>
        <a:solidFill>
          <a:srgbClr val="FFFFFF"/>
        </a:solidFill>
      </p:bgPr>
    </p:bg>
    <p:spTree>
      <p:nvGrpSpPr>
        <p:cNvPr id="602" name="Shape 602"/>
        <p:cNvGrpSpPr/>
        <p:nvPr/>
      </p:nvGrpSpPr>
      <p:grpSpPr>
        <a:xfrm>
          <a:off x="0" y="0"/>
          <a:ext cx="0" cy="0"/>
          <a:chOff x="0" y="0"/>
          <a:chExt cx="0" cy="0"/>
        </a:xfrm>
      </p:grpSpPr>
      <p:sp>
        <p:nvSpPr>
          <p:cNvPr id="603" name="Google Shape;603;g156164607a1_0_6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604" name="Google Shape;604;g156164607a1_0_611"/>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1">
  <p:cSld name="TITLE_2_1_2_1_1_1_1_1">
    <p:bg>
      <p:bgPr>
        <a:solidFill>
          <a:schemeClr val="dk2"/>
        </a:solidFill>
      </p:bgPr>
    </p:bg>
    <p:spTree>
      <p:nvGrpSpPr>
        <p:cNvPr id="605" name="Shape 605"/>
        <p:cNvGrpSpPr/>
        <p:nvPr/>
      </p:nvGrpSpPr>
      <p:grpSpPr>
        <a:xfrm>
          <a:off x="0" y="0"/>
          <a:ext cx="0" cy="0"/>
          <a:chOff x="0" y="0"/>
          <a:chExt cx="0" cy="0"/>
        </a:xfrm>
      </p:grpSpPr>
      <p:sp>
        <p:nvSpPr>
          <p:cNvPr id="606" name="Google Shape;606;g156164607a1_0_6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607" name="Google Shape;607;g156164607a1_0_614"/>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608" name="Shape 608"/>
        <p:cNvGrpSpPr/>
        <p:nvPr/>
      </p:nvGrpSpPr>
      <p:grpSpPr>
        <a:xfrm>
          <a:off x="0" y="0"/>
          <a:ext cx="0" cy="0"/>
          <a:chOff x="0" y="0"/>
          <a:chExt cx="0" cy="0"/>
        </a:xfrm>
      </p:grpSpPr>
      <p:sp>
        <p:nvSpPr>
          <p:cNvPr id="609" name="Google Shape;609;g156164607a1_0_6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p:cSld name="TITLE_2_3_2_2_2_1_2_2_2_2_2_1">
    <p:bg>
      <p:bgPr>
        <a:blipFill>
          <a:blip r:embed="rId2">
            <a:alphaModFix/>
          </a:blip>
          <a:stretch>
            <a:fillRect/>
          </a:stretch>
        </a:blipFill>
      </p:bgPr>
    </p:bg>
    <p:spTree>
      <p:nvGrpSpPr>
        <p:cNvPr id="610" name="Shape 610"/>
        <p:cNvGrpSpPr/>
        <p:nvPr/>
      </p:nvGrpSpPr>
      <p:grpSpPr>
        <a:xfrm>
          <a:off x="0" y="0"/>
          <a:ext cx="0" cy="0"/>
          <a:chOff x="0" y="0"/>
          <a:chExt cx="0" cy="0"/>
        </a:xfrm>
      </p:grpSpPr>
      <p:grpSp>
        <p:nvGrpSpPr>
          <p:cNvPr id="611" name="Google Shape;611;g156164607a1_0_619"/>
          <p:cNvGrpSpPr/>
          <p:nvPr/>
        </p:nvGrpSpPr>
        <p:grpSpPr>
          <a:xfrm>
            <a:off x="5478013" y="1350232"/>
            <a:ext cx="2484978" cy="2464336"/>
            <a:chOff x="5478013" y="1350232"/>
            <a:chExt cx="2484978" cy="2464336"/>
          </a:xfrm>
        </p:grpSpPr>
        <p:sp>
          <p:nvSpPr>
            <p:cNvPr id="612" name="Google Shape;612;g156164607a1_0_619"/>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Q</a:t>
              </a:r>
              <a:endParaRPr b="0" i="0" sz="9000" u="none" cap="none" strike="noStrike">
                <a:solidFill>
                  <a:schemeClr val="accent3"/>
                </a:solidFill>
                <a:latin typeface="Saira Black"/>
                <a:ea typeface="Saira Black"/>
                <a:cs typeface="Saira Black"/>
                <a:sym typeface="Saira Black"/>
              </a:endParaRPr>
            </a:p>
          </p:txBody>
        </p:sp>
        <p:sp>
          <p:nvSpPr>
            <p:cNvPr id="613" name="Google Shape;613;g156164607a1_0_619"/>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accent3"/>
                  </a:solidFill>
                  <a:latin typeface="Saira Black"/>
                  <a:ea typeface="Saira Black"/>
                  <a:cs typeface="Saira Black"/>
                  <a:sym typeface="Saira Black"/>
                </a:rPr>
                <a:t>&amp;</a:t>
              </a:r>
              <a:endParaRPr b="0" i="0" sz="4700" u="none" cap="none" strike="noStrike">
                <a:solidFill>
                  <a:schemeClr val="accent3"/>
                </a:solidFill>
                <a:latin typeface="Saira Black"/>
                <a:ea typeface="Saira Black"/>
                <a:cs typeface="Saira Black"/>
                <a:sym typeface="Saira Black"/>
              </a:endParaRPr>
            </a:p>
          </p:txBody>
        </p:sp>
        <p:sp>
          <p:nvSpPr>
            <p:cNvPr id="614" name="Google Shape;614;g156164607a1_0_619"/>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A</a:t>
              </a:r>
              <a:endParaRPr b="0" i="0" sz="9000" u="none" cap="none" strike="noStrike">
                <a:solidFill>
                  <a:schemeClr val="accent3"/>
                </a:solidFill>
                <a:latin typeface="Saira Black"/>
                <a:ea typeface="Saira Black"/>
                <a:cs typeface="Saira Black"/>
                <a:sym typeface="Saira Black"/>
              </a:endParaRPr>
            </a:p>
          </p:txBody>
        </p:sp>
      </p:grpSp>
      <p:sp>
        <p:nvSpPr>
          <p:cNvPr id="615" name="Google Shape;615;g156164607a1_0_619"/>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Shy to ask questions? </a:t>
            </a:r>
            <a:endParaRPr b="1" i="0" sz="1500" u="none" cap="none" strike="noStrike">
              <a:solidFill>
                <a:schemeClr val="accent3"/>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Visit the link below:</a:t>
            </a:r>
            <a:endParaRPr b="1" i="0" sz="1500" u="none" cap="none" strike="noStrike">
              <a:solidFill>
                <a:schemeClr val="accent3"/>
              </a:solidFill>
              <a:latin typeface="Saira"/>
              <a:ea typeface="Saira"/>
              <a:cs typeface="Saira"/>
              <a:sym typeface="Saira"/>
            </a:endParaRPr>
          </a:p>
        </p:txBody>
      </p:sp>
      <p:sp>
        <p:nvSpPr>
          <p:cNvPr id="616" name="Google Shape;616;g156164607a1_0_6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p:cSld name="TITLE_2_3_3_1">
    <p:bg>
      <p:bgPr>
        <a:solidFill>
          <a:schemeClr val="accent1"/>
        </a:solidFill>
      </p:bgPr>
    </p:bg>
    <p:spTree>
      <p:nvGrpSpPr>
        <p:cNvPr id="617" name="Shape 617"/>
        <p:cNvGrpSpPr/>
        <p:nvPr/>
      </p:nvGrpSpPr>
      <p:grpSpPr>
        <a:xfrm>
          <a:off x="0" y="0"/>
          <a:ext cx="0" cy="0"/>
          <a:chOff x="0" y="0"/>
          <a:chExt cx="0" cy="0"/>
        </a:xfrm>
      </p:grpSpPr>
      <p:sp>
        <p:nvSpPr>
          <p:cNvPr id="618" name="Google Shape;618;g156164607a1_0_626"/>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619" name="Google Shape;619;g156164607a1_0_6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620" name="Google Shape;620;g156164607a1_0_626"/>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p:cSld name="TITLE_2_3_2">
    <p:bg>
      <p:bgPr>
        <a:solidFill>
          <a:srgbClr val="FFFFFF"/>
        </a:solidFill>
      </p:bgPr>
    </p:bg>
    <p:spTree>
      <p:nvGrpSpPr>
        <p:cNvPr id="621" name="Shape 621"/>
        <p:cNvGrpSpPr/>
        <p:nvPr/>
      </p:nvGrpSpPr>
      <p:grpSpPr>
        <a:xfrm>
          <a:off x="0" y="0"/>
          <a:ext cx="0" cy="0"/>
          <a:chOff x="0" y="0"/>
          <a:chExt cx="0" cy="0"/>
        </a:xfrm>
      </p:grpSpPr>
      <p:cxnSp>
        <p:nvCxnSpPr>
          <p:cNvPr id="622" name="Google Shape;622;g156164607a1_0_630"/>
          <p:cNvCxnSpPr/>
          <p:nvPr/>
        </p:nvCxnSpPr>
        <p:spPr>
          <a:xfrm rot="10800000">
            <a:off x="3147425" y="376950"/>
            <a:ext cx="0" cy="4514700"/>
          </a:xfrm>
          <a:prstGeom prst="straightConnector1">
            <a:avLst/>
          </a:prstGeom>
          <a:noFill/>
          <a:ln cap="flat" cmpd="sng" w="19050">
            <a:solidFill>
              <a:schemeClr val="accent1"/>
            </a:solidFill>
            <a:prstDash val="solid"/>
            <a:round/>
            <a:headEnd len="sm" w="sm" type="none"/>
            <a:tailEnd len="sm" w="sm" type="none"/>
          </a:ln>
        </p:spPr>
      </p:cxnSp>
      <p:cxnSp>
        <p:nvCxnSpPr>
          <p:cNvPr id="623" name="Google Shape;623;g156164607a1_0_630"/>
          <p:cNvCxnSpPr/>
          <p:nvPr/>
        </p:nvCxnSpPr>
        <p:spPr>
          <a:xfrm>
            <a:off x="3778614" y="2841493"/>
            <a:ext cx="4722600" cy="5700"/>
          </a:xfrm>
          <a:prstGeom prst="straightConnector1">
            <a:avLst/>
          </a:prstGeom>
          <a:noFill/>
          <a:ln cap="flat" cmpd="sng" w="9525">
            <a:solidFill>
              <a:srgbClr val="364564"/>
            </a:solidFill>
            <a:prstDash val="solid"/>
            <a:round/>
            <a:headEnd len="sm" w="sm" type="none"/>
            <a:tailEnd len="sm" w="sm" type="none"/>
          </a:ln>
        </p:spPr>
      </p:cxnSp>
      <p:sp>
        <p:nvSpPr>
          <p:cNvPr id="624" name="Google Shape;624;g156164607a1_0_630"/>
          <p:cNvSpPr/>
          <p:nvPr/>
        </p:nvSpPr>
        <p:spPr>
          <a:xfrm>
            <a:off x="3393714"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1</a:t>
            </a:r>
            <a:endParaRPr b="1" i="0" sz="1400" u="none" cap="none" strike="noStrike">
              <a:solidFill>
                <a:schemeClr val="dk2"/>
              </a:solidFill>
              <a:latin typeface="Saira"/>
              <a:ea typeface="Saira"/>
              <a:cs typeface="Saira"/>
              <a:sym typeface="Saira"/>
            </a:endParaRPr>
          </a:p>
        </p:txBody>
      </p:sp>
      <p:sp>
        <p:nvSpPr>
          <p:cNvPr id="625" name="Google Shape;625;g156164607a1_0_630"/>
          <p:cNvSpPr/>
          <p:nvPr/>
        </p:nvSpPr>
        <p:spPr>
          <a:xfrm>
            <a:off x="5031168"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2</a:t>
            </a:r>
            <a:endParaRPr b="1" i="0" sz="1400" u="none" cap="none" strike="noStrike">
              <a:solidFill>
                <a:schemeClr val="dk2"/>
              </a:solidFill>
              <a:latin typeface="Saira"/>
              <a:ea typeface="Saira"/>
              <a:cs typeface="Saira"/>
              <a:sym typeface="Saira"/>
            </a:endParaRPr>
          </a:p>
        </p:txBody>
      </p:sp>
      <p:sp>
        <p:nvSpPr>
          <p:cNvPr id="626" name="Google Shape;626;g156164607a1_0_630"/>
          <p:cNvSpPr/>
          <p:nvPr/>
        </p:nvSpPr>
        <p:spPr>
          <a:xfrm>
            <a:off x="6668621"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3</a:t>
            </a:r>
            <a:endParaRPr b="1" i="0" sz="1400" u="none" cap="none" strike="noStrike">
              <a:solidFill>
                <a:schemeClr val="dk2"/>
              </a:solidFill>
              <a:latin typeface="Saira"/>
              <a:ea typeface="Saira"/>
              <a:cs typeface="Saira"/>
              <a:sym typeface="Saira"/>
            </a:endParaRPr>
          </a:p>
        </p:txBody>
      </p:sp>
      <p:sp>
        <p:nvSpPr>
          <p:cNvPr id="627" name="Google Shape;627;g156164607a1_0_630"/>
          <p:cNvSpPr/>
          <p:nvPr/>
        </p:nvSpPr>
        <p:spPr>
          <a:xfrm>
            <a:off x="8306075"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4</a:t>
            </a:r>
            <a:endParaRPr b="1" i="0" sz="1400" u="none" cap="none" strike="noStrike">
              <a:solidFill>
                <a:schemeClr val="dk2"/>
              </a:solidFill>
              <a:latin typeface="Saira"/>
              <a:ea typeface="Saira"/>
              <a:cs typeface="Saira"/>
              <a:sym typeface="Saira"/>
            </a:endParaRPr>
          </a:p>
        </p:txBody>
      </p:sp>
      <p:sp>
        <p:nvSpPr>
          <p:cNvPr id="628" name="Google Shape;628;g156164607a1_0_6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629" name="Google Shape;629;g156164607a1_0_630"/>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p:cSld name="TITLE_2_2">
    <p:bg>
      <p:bgPr>
        <a:solidFill>
          <a:srgbClr val="FFFFFF"/>
        </a:solidFill>
      </p:bgPr>
    </p:bg>
    <p:spTree>
      <p:nvGrpSpPr>
        <p:cNvPr id="630" name="Shape 630"/>
        <p:cNvGrpSpPr/>
        <p:nvPr/>
      </p:nvGrpSpPr>
      <p:grpSpPr>
        <a:xfrm>
          <a:off x="0" y="0"/>
          <a:ext cx="0" cy="0"/>
          <a:chOff x="0" y="0"/>
          <a:chExt cx="0" cy="0"/>
        </a:xfrm>
      </p:grpSpPr>
      <p:sp>
        <p:nvSpPr>
          <p:cNvPr id="631" name="Google Shape;631;g156164607a1_0_639"/>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dk2"/>
                </a:solidFill>
                <a:latin typeface="Saira"/>
                <a:ea typeface="Saira"/>
                <a:cs typeface="Saira"/>
                <a:sym typeface="Saira"/>
              </a:rPr>
              <a:t>“</a:t>
            </a:r>
            <a:endParaRPr b="1" i="0" sz="15000" u="none" cap="none" strike="noStrike">
              <a:solidFill>
                <a:schemeClr val="dk2"/>
              </a:solidFill>
              <a:latin typeface="Saira"/>
              <a:ea typeface="Saira"/>
              <a:cs typeface="Saira"/>
              <a:sym typeface="Saira"/>
            </a:endParaRPr>
          </a:p>
        </p:txBody>
      </p:sp>
      <p:sp>
        <p:nvSpPr>
          <p:cNvPr id="632" name="Google Shape;632;g156164607a1_0_6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633" name="Google Shape;633;g156164607a1_0_639"/>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2">
  <p:cSld name="TITLE_1_1_2_2">
    <p:bg>
      <p:bgPr>
        <a:blipFill>
          <a:blip r:embed="rId2">
            <a:alphaModFix/>
          </a:blip>
          <a:stretch>
            <a:fillRect/>
          </a:stretch>
        </a:blipFill>
      </p:bgPr>
    </p:bg>
    <p:spTree>
      <p:nvGrpSpPr>
        <p:cNvPr id="634" name="Shape 634"/>
        <p:cNvGrpSpPr/>
        <p:nvPr/>
      </p:nvGrpSpPr>
      <p:grpSpPr>
        <a:xfrm>
          <a:off x="0" y="0"/>
          <a:ext cx="0" cy="0"/>
          <a:chOff x="0" y="0"/>
          <a:chExt cx="0" cy="0"/>
        </a:xfrm>
      </p:grpSpPr>
      <p:sp>
        <p:nvSpPr>
          <p:cNvPr id="635" name="Google Shape;635;g156164607a1_0_643"/>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2"/>
              </a:buClr>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36" name="Google Shape;636;g156164607a1_0_643"/>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637" name="Google Shape;637;g156164607a1_0_6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1">
  <p:cSld name="TITLE_1_3_1">
    <p:bg>
      <p:bgPr>
        <a:blipFill>
          <a:blip r:embed="rId2">
            <a:alphaModFix/>
          </a:blip>
          <a:stretch>
            <a:fillRect/>
          </a:stretch>
        </a:blipFill>
      </p:bgPr>
    </p:bg>
    <p:spTree>
      <p:nvGrpSpPr>
        <p:cNvPr id="638" name="Shape 638"/>
        <p:cNvGrpSpPr/>
        <p:nvPr/>
      </p:nvGrpSpPr>
      <p:grpSpPr>
        <a:xfrm>
          <a:off x="0" y="0"/>
          <a:ext cx="0" cy="0"/>
          <a:chOff x="0" y="0"/>
          <a:chExt cx="0" cy="0"/>
        </a:xfrm>
      </p:grpSpPr>
      <p:sp>
        <p:nvSpPr>
          <p:cNvPr id="639" name="Google Shape;639;g156164607a1_0_647"/>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40" name="Google Shape;640;g156164607a1_0_647"/>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41" name="Google Shape;641;g156164607a1_0_6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p:cSld name="TITLE_1_1_2">
    <p:bg>
      <p:bgPr>
        <a:blipFill>
          <a:blip r:embed="rId2">
            <a:alphaModFix/>
          </a:blip>
          <a:stretch>
            <a:fillRect/>
          </a:stretch>
        </a:blipFill>
      </p:bgPr>
    </p:bg>
    <p:spTree>
      <p:nvGrpSpPr>
        <p:cNvPr id="642" name="Shape 642"/>
        <p:cNvGrpSpPr/>
        <p:nvPr/>
      </p:nvGrpSpPr>
      <p:grpSpPr>
        <a:xfrm>
          <a:off x="0" y="0"/>
          <a:ext cx="0" cy="0"/>
          <a:chOff x="0" y="0"/>
          <a:chExt cx="0" cy="0"/>
        </a:xfrm>
      </p:grpSpPr>
      <p:sp>
        <p:nvSpPr>
          <p:cNvPr id="643" name="Google Shape;643;g156164607a1_0_651"/>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44" name="Google Shape;644;g156164607a1_0_651"/>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45" name="Google Shape;645;g156164607a1_0_6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2">
  <p:cSld name="TITLE_1_1_2_2">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50"/>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2"/>
              </a:buClr>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8" name="Google Shape;68;p50"/>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69" name="Google Shape;69;p5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1">
  <p:cSld name="TITLE_3_1">
    <p:bg>
      <p:bgPr>
        <a:solidFill>
          <a:schemeClr val="lt2"/>
        </a:solidFill>
      </p:bgPr>
    </p:bg>
    <p:spTree>
      <p:nvGrpSpPr>
        <p:cNvPr id="646" name="Shape 646"/>
        <p:cNvGrpSpPr/>
        <p:nvPr/>
      </p:nvGrpSpPr>
      <p:grpSpPr>
        <a:xfrm>
          <a:off x="0" y="0"/>
          <a:ext cx="0" cy="0"/>
          <a:chOff x="0" y="0"/>
          <a:chExt cx="0" cy="0"/>
        </a:xfrm>
      </p:grpSpPr>
      <p:sp>
        <p:nvSpPr>
          <p:cNvPr id="647" name="Google Shape;647;g156164607a1_0_655"/>
          <p:cNvSpPr/>
          <p:nvPr/>
        </p:nvSpPr>
        <p:spPr>
          <a:xfrm>
            <a:off x="4555369" y="3442275"/>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156164607a1_0_655"/>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2"/>
              </a:buClr>
              <a:buSzPts val="3000"/>
              <a:buNone/>
              <a:defRPr sz="3000">
                <a:solidFill>
                  <a:schemeClr val="dk2"/>
                </a:solidFill>
              </a:defRPr>
            </a:lvl1pPr>
            <a:lvl2pPr lvl="1" algn="ctr">
              <a:lnSpc>
                <a:spcPct val="100000"/>
              </a:lnSpc>
              <a:spcBef>
                <a:spcPts val="0"/>
              </a:spcBef>
              <a:spcAft>
                <a:spcPts val="0"/>
              </a:spcAft>
              <a:buClr>
                <a:schemeClr val="accent3"/>
              </a:buClr>
              <a:buSzPts val="3000"/>
              <a:buNone/>
              <a:defRPr sz="3000">
                <a:solidFill>
                  <a:schemeClr val="accent3"/>
                </a:solidFill>
              </a:defRPr>
            </a:lvl2pPr>
            <a:lvl3pPr lvl="2" algn="ctr">
              <a:lnSpc>
                <a:spcPct val="100000"/>
              </a:lnSpc>
              <a:spcBef>
                <a:spcPts val="0"/>
              </a:spcBef>
              <a:spcAft>
                <a:spcPts val="0"/>
              </a:spcAft>
              <a:buClr>
                <a:schemeClr val="accent3"/>
              </a:buClr>
              <a:buSzPts val="3000"/>
              <a:buNone/>
              <a:defRPr sz="3000">
                <a:solidFill>
                  <a:schemeClr val="accent3"/>
                </a:solidFill>
              </a:defRPr>
            </a:lvl3pPr>
            <a:lvl4pPr lvl="3" algn="ctr">
              <a:lnSpc>
                <a:spcPct val="100000"/>
              </a:lnSpc>
              <a:spcBef>
                <a:spcPts val="0"/>
              </a:spcBef>
              <a:spcAft>
                <a:spcPts val="0"/>
              </a:spcAft>
              <a:buClr>
                <a:schemeClr val="accent3"/>
              </a:buClr>
              <a:buSzPts val="3000"/>
              <a:buNone/>
              <a:defRPr sz="3000">
                <a:solidFill>
                  <a:schemeClr val="accent3"/>
                </a:solidFill>
              </a:defRPr>
            </a:lvl4pPr>
            <a:lvl5pPr lvl="4" algn="ctr">
              <a:lnSpc>
                <a:spcPct val="100000"/>
              </a:lnSpc>
              <a:spcBef>
                <a:spcPts val="0"/>
              </a:spcBef>
              <a:spcAft>
                <a:spcPts val="0"/>
              </a:spcAft>
              <a:buClr>
                <a:schemeClr val="accent3"/>
              </a:buClr>
              <a:buSzPts val="3000"/>
              <a:buNone/>
              <a:defRPr sz="3000">
                <a:solidFill>
                  <a:schemeClr val="accent3"/>
                </a:solidFill>
              </a:defRPr>
            </a:lvl5pPr>
            <a:lvl6pPr lvl="5" algn="ctr">
              <a:lnSpc>
                <a:spcPct val="100000"/>
              </a:lnSpc>
              <a:spcBef>
                <a:spcPts val="0"/>
              </a:spcBef>
              <a:spcAft>
                <a:spcPts val="0"/>
              </a:spcAft>
              <a:buClr>
                <a:schemeClr val="accent3"/>
              </a:buClr>
              <a:buSzPts val="3000"/>
              <a:buNone/>
              <a:defRPr sz="3000">
                <a:solidFill>
                  <a:schemeClr val="accent3"/>
                </a:solidFill>
              </a:defRPr>
            </a:lvl6pPr>
            <a:lvl7pPr lvl="6" algn="ctr">
              <a:lnSpc>
                <a:spcPct val="100000"/>
              </a:lnSpc>
              <a:spcBef>
                <a:spcPts val="0"/>
              </a:spcBef>
              <a:spcAft>
                <a:spcPts val="0"/>
              </a:spcAft>
              <a:buClr>
                <a:schemeClr val="accent3"/>
              </a:buClr>
              <a:buSzPts val="3000"/>
              <a:buNone/>
              <a:defRPr sz="3000">
                <a:solidFill>
                  <a:schemeClr val="accent3"/>
                </a:solidFill>
              </a:defRPr>
            </a:lvl7pPr>
            <a:lvl8pPr lvl="7" algn="ctr">
              <a:lnSpc>
                <a:spcPct val="100000"/>
              </a:lnSpc>
              <a:spcBef>
                <a:spcPts val="0"/>
              </a:spcBef>
              <a:spcAft>
                <a:spcPts val="0"/>
              </a:spcAft>
              <a:buClr>
                <a:schemeClr val="accent3"/>
              </a:buClr>
              <a:buSzPts val="3000"/>
              <a:buNone/>
              <a:defRPr sz="3000">
                <a:solidFill>
                  <a:schemeClr val="accent3"/>
                </a:solidFill>
              </a:defRPr>
            </a:lvl8pPr>
            <a:lvl9pPr lvl="8" algn="ctr">
              <a:lnSpc>
                <a:spcPct val="100000"/>
              </a:lnSpc>
              <a:spcBef>
                <a:spcPts val="0"/>
              </a:spcBef>
              <a:spcAft>
                <a:spcPts val="0"/>
              </a:spcAft>
              <a:buClr>
                <a:schemeClr val="accent3"/>
              </a:buClr>
              <a:buSzPts val="3000"/>
              <a:buNone/>
              <a:defRPr sz="3000">
                <a:solidFill>
                  <a:schemeClr val="accent3"/>
                </a:solidFill>
              </a:defRPr>
            </a:lvl9pPr>
          </a:lstStyle>
          <a:p/>
        </p:txBody>
      </p:sp>
      <p:sp>
        <p:nvSpPr>
          <p:cNvPr id="649" name="Google Shape;649;g156164607a1_0_655"/>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lt2"/>
              </a:buClr>
              <a:buSzPts val="2000"/>
              <a:buNone/>
              <a:defRPr sz="2000">
                <a:solidFill>
                  <a:schemeClr val="lt2"/>
                </a:solidFill>
              </a:defRPr>
            </a:lvl2pPr>
            <a:lvl3pPr lvl="2" algn="ctr">
              <a:lnSpc>
                <a:spcPct val="100000"/>
              </a:lnSpc>
              <a:spcBef>
                <a:spcPts val="0"/>
              </a:spcBef>
              <a:spcAft>
                <a:spcPts val="0"/>
              </a:spcAft>
              <a:buClr>
                <a:schemeClr val="lt2"/>
              </a:buClr>
              <a:buSzPts val="2000"/>
              <a:buNone/>
              <a:defRPr sz="2000">
                <a:solidFill>
                  <a:schemeClr val="lt2"/>
                </a:solidFill>
              </a:defRPr>
            </a:lvl3pPr>
            <a:lvl4pPr lvl="3" algn="ctr">
              <a:lnSpc>
                <a:spcPct val="100000"/>
              </a:lnSpc>
              <a:spcBef>
                <a:spcPts val="0"/>
              </a:spcBef>
              <a:spcAft>
                <a:spcPts val="0"/>
              </a:spcAft>
              <a:buClr>
                <a:schemeClr val="lt2"/>
              </a:buClr>
              <a:buSzPts val="2000"/>
              <a:buNone/>
              <a:defRPr sz="2000">
                <a:solidFill>
                  <a:schemeClr val="lt2"/>
                </a:solidFill>
              </a:defRPr>
            </a:lvl4pPr>
            <a:lvl5pPr lvl="4" algn="ctr">
              <a:lnSpc>
                <a:spcPct val="100000"/>
              </a:lnSpc>
              <a:spcBef>
                <a:spcPts val="0"/>
              </a:spcBef>
              <a:spcAft>
                <a:spcPts val="0"/>
              </a:spcAft>
              <a:buClr>
                <a:schemeClr val="lt2"/>
              </a:buClr>
              <a:buSzPts val="2000"/>
              <a:buNone/>
              <a:defRPr sz="2000">
                <a:solidFill>
                  <a:schemeClr val="lt2"/>
                </a:solidFill>
              </a:defRPr>
            </a:lvl5pPr>
            <a:lvl6pPr lvl="5" algn="ctr">
              <a:lnSpc>
                <a:spcPct val="100000"/>
              </a:lnSpc>
              <a:spcBef>
                <a:spcPts val="0"/>
              </a:spcBef>
              <a:spcAft>
                <a:spcPts val="0"/>
              </a:spcAft>
              <a:buClr>
                <a:schemeClr val="lt2"/>
              </a:buClr>
              <a:buSzPts val="2000"/>
              <a:buNone/>
              <a:defRPr sz="2000">
                <a:solidFill>
                  <a:schemeClr val="lt2"/>
                </a:solidFill>
              </a:defRPr>
            </a:lvl6pPr>
            <a:lvl7pPr lvl="6" algn="ctr">
              <a:lnSpc>
                <a:spcPct val="100000"/>
              </a:lnSpc>
              <a:spcBef>
                <a:spcPts val="0"/>
              </a:spcBef>
              <a:spcAft>
                <a:spcPts val="0"/>
              </a:spcAft>
              <a:buClr>
                <a:schemeClr val="lt2"/>
              </a:buClr>
              <a:buSzPts val="2000"/>
              <a:buNone/>
              <a:defRPr sz="2000">
                <a:solidFill>
                  <a:schemeClr val="lt2"/>
                </a:solidFill>
              </a:defRPr>
            </a:lvl7pPr>
            <a:lvl8pPr lvl="7" algn="ctr">
              <a:lnSpc>
                <a:spcPct val="100000"/>
              </a:lnSpc>
              <a:spcBef>
                <a:spcPts val="0"/>
              </a:spcBef>
              <a:spcAft>
                <a:spcPts val="0"/>
              </a:spcAft>
              <a:buClr>
                <a:schemeClr val="lt2"/>
              </a:buClr>
              <a:buSzPts val="2000"/>
              <a:buNone/>
              <a:defRPr sz="2000">
                <a:solidFill>
                  <a:schemeClr val="lt2"/>
                </a:solidFill>
              </a:defRPr>
            </a:lvl8pPr>
            <a:lvl9pPr lvl="8" algn="ctr">
              <a:lnSpc>
                <a:spcPct val="100000"/>
              </a:lnSpc>
              <a:spcBef>
                <a:spcPts val="0"/>
              </a:spcBef>
              <a:spcAft>
                <a:spcPts val="0"/>
              </a:spcAft>
              <a:buClr>
                <a:schemeClr val="lt2"/>
              </a:buClr>
              <a:buSzPts val="2000"/>
              <a:buNone/>
              <a:defRPr sz="2000">
                <a:solidFill>
                  <a:schemeClr val="lt2"/>
                </a:solidFill>
              </a:defRPr>
            </a:lvl9pPr>
          </a:lstStyle>
          <a:p/>
        </p:txBody>
      </p:sp>
      <p:pic>
        <p:nvPicPr>
          <p:cNvPr id="650" name="Google Shape;650;g156164607a1_0_655"/>
          <p:cNvPicPr preferRelativeResize="0"/>
          <p:nvPr/>
        </p:nvPicPr>
        <p:blipFill rotWithShape="1">
          <a:blip r:embed="rId2">
            <a:alphaModFix/>
          </a:blip>
          <a:srcRect b="0" l="0" r="0" t="0"/>
          <a:stretch/>
        </p:blipFill>
        <p:spPr>
          <a:xfrm>
            <a:off x="6849776" y="1701251"/>
            <a:ext cx="2294278" cy="3442258"/>
          </a:xfrm>
          <a:prstGeom prst="rect">
            <a:avLst/>
          </a:prstGeom>
          <a:noFill/>
          <a:ln>
            <a:noFill/>
          </a:ln>
        </p:spPr>
      </p:pic>
      <p:pic>
        <p:nvPicPr>
          <p:cNvPr id="651" name="Google Shape;651;g156164607a1_0_655"/>
          <p:cNvPicPr preferRelativeResize="0"/>
          <p:nvPr/>
        </p:nvPicPr>
        <p:blipFill rotWithShape="1">
          <a:blip r:embed="rId3">
            <a:alphaModFix/>
          </a:blip>
          <a:srcRect b="0" l="0" r="0" t="0"/>
          <a:stretch/>
        </p:blipFill>
        <p:spPr>
          <a:xfrm>
            <a:off x="4555432" y="2"/>
            <a:ext cx="2294278" cy="3442268"/>
          </a:xfrm>
          <a:prstGeom prst="rect">
            <a:avLst/>
          </a:prstGeom>
          <a:noFill/>
          <a:ln>
            <a:noFill/>
          </a:ln>
        </p:spPr>
      </p:pic>
      <p:sp>
        <p:nvSpPr>
          <p:cNvPr id="652" name="Google Shape;652;g156164607a1_0_655"/>
          <p:cNvSpPr/>
          <p:nvPr/>
        </p:nvSpPr>
        <p:spPr>
          <a:xfrm>
            <a:off x="6849725" y="25"/>
            <a:ext cx="2294400" cy="1701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156164607a1_0_6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56">
          <p15:clr>
            <a:srgbClr val="FA7B17"/>
          </p15:clr>
        </p15:guide>
        <p15:guide id="5" orient="horz" pos="113">
          <p15:clr>
            <a:srgbClr val="FA7B17"/>
          </p15:clr>
        </p15:guide>
        <p15:guide id="6" orient="horz" pos="3061">
          <p15:clr>
            <a:srgbClr val="FA7B17"/>
          </p15:clr>
        </p15:guide>
      </p15:sldGuideLst>
    </p:ext>
  </p:extLst>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2">
  <p:cSld name="TITLE_1_3_2">
    <p:bg>
      <p:bgPr>
        <a:solidFill>
          <a:schemeClr val="accent1"/>
        </a:solidFill>
      </p:bgPr>
    </p:bg>
    <p:spTree>
      <p:nvGrpSpPr>
        <p:cNvPr id="654" name="Shape 654"/>
        <p:cNvGrpSpPr/>
        <p:nvPr/>
      </p:nvGrpSpPr>
      <p:grpSpPr>
        <a:xfrm>
          <a:off x="0" y="0"/>
          <a:ext cx="0" cy="0"/>
          <a:chOff x="0" y="0"/>
          <a:chExt cx="0" cy="0"/>
        </a:xfrm>
      </p:grpSpPr>
      <p:sp>
        <p:nvSpPr>
          <p:cNvPr id="655" name="Google Shape;655;g156164607a1_0_663"/>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56" name="Google Shape;656;g156164607a1_0_663"/>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57" name="Google Shape;657;g156164607a1_0_663"/>
          <p:cNvSpPr/>
          <p:nvPr/>
        </p:nvSpPr>
        <p:spPr>
          <a:xfrm>
            <a:off x="4555432" y="3442269"/>
            <a:ext cx="2294400" cy="1701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156164607a1_0_663"/>
          <p:cNvSpPr/>
          <p:nvPr/>
        </p:nvSpPr>
        <p:spPr>
          <a:xfrm>
            <a:off x="6849725" y="0"/>
            <a:ext cx="2294400" cy="17013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9" name="Google Shape;659;g156164607a1_0_663"/>
          <p:cNvPicPr preferRelativeResize="0"/>
          <p:nvPr/>
        </p:nvPicPr>
        <p:blipFill rotWithShape="1">
          <a:blip r:embed="rId2">
            <a:alphaModFix/>
          </a:blip>
          <a:srcRect b="0" l="11087" r="0" t="11087"/>
          <a:stretch/>
        </p:blipFill>
        <p:spPr>
          <a:xfrm>
            <a:off x="6849771" y="1701173"/>
            <a:ext cx="2294312" cy="3442335"/>
          </a:xfrm>
          <a:prstGeom prst="rect">
            <a:avLst/>
          </a:prstGeom>
          <a:noFill/>
          <a:ln>
            <a:noFill/>
          </a:ln>
        </p:spPr>
      </p:pic>
      <p:pic>
        <p:nvPicPr>
          <p:cNvPr id="660" name="Google Shape;660;g156164607a1_0_663"/>
          <p:cNvPicPr preferRelativeResize="0"/>
          <p:nvPr/>
        </p:nvPicPr>
        <p:blipFill rotWithShape="1">
          <a:blip r:embed="rId3">
            <a:alphaModFix/>
          </a:blip>
          <a:srcRect b="0" l="15752" r="39822" t="0"/>
          <a:stretch/>
        </p:blipFill>
        <p:spPr>
          <a:xfrm>
            <a:off x="4555432" y="0"/>
            <a:ext cx="2294308" cy="3442329"/>
          </a:xfrm>
          <a:prstGeom prst="rect">
            <a:avLst/>
          </a:prstGeom>
          <a:noFill/>
          <a:ln>
            <a:noFill/>
          </a:ln>
        </p:spPr>
      </p:pic>
      <p:sp>
        <p:nvSpPr>
          <p:cNvPr id="661" name="Google Shape;661;g156164607a1_0_6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1 1">
  <p:cSld name="TITLE_1_3_1_1">
    <p:bg>
      <p:bgPr>
        <a:solidFill>
          <a:schemeClr val="accent6"/>
        </a:solidFill>
      </p:bgPr>
    </p:bg>
    <p:spTree>
      <p:nvGrpSpPr>
        <p:cNvPr id="662" name="Shape 662"/>
        <p:cNvGrpSpPr/>
        <p:nvPr/>
      </p:nvGrpSpPr>
      <p:grpSpPr>
        <a:xfrm>
          <a:off x="0" y="0"/>
          <a:ext cx="0" cy="0"/>
          <a:chOff x="0" y="0"/>
          <a:chExt cx="0" cy="0"/>
        </a:xfrm>
      </p:grpSpPr>
      <p:sp>
        <p:nvSpPr>
          <p:cNvPr id="663" name="Google Shape;663;g156164607a1_0_671"/>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64" name="Google Shape;664;g156164607a1_0_671"/>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65" name="Google Shape;665;g156164607a1_0_671"/>
          <p:cNvSpPr/>
          <p:nvPr/>
        </p:nvSpPr>
        <p:spPr>
          <a:xfrm>
            <a:off x="4555432" y="3442269"/>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6" name="Google Shape;666;g156164607a1_0_671"/>
          <p:cNvPicPr preferRelativeResize="0"/>
          <p:nvPr/>
        </p:nvPicPr>
        <p:blipFill rotWithShape="1">
          <a:blip r:embed="rId2">
            <a:alphaModFix/>
          </a:blip>
          <a:srcRect b="0" l="11087" r="0" t="11087"/>
          <a:stretch/>
        </p:blipFill>
        <p:spPr>
          <a:xfrm>
            <a:off x="6849771" y="1701173"/>
            <a:ext cx="2294312" cy="3442335"/>
          </a:xfrm>
          <a:prstGeom prst="rect">
            <a:avLst/>
          </a:prstGeom>
          <a:noFill/>
          <a:ln>
            <a:noFill/>
          </a:ln>
        </p:spPr>
      </p:pic>
      <p:pic>
        <p:nvPicPr>
          <p:cNvPr id="667" name="Google Shape;667;g156164607a1_0_671"/>
          <p:cNvPicPr preferRelativeResize="0"/>
          <p:nvPr/>
        </p:nvPicPr>
        <p:blipFill rotWithShape="1">
          <a:blip r:embed="rId3">
            <a:alphaModFix/>
          </a:blip>
          <a:srcRect b="0" l="15752" r="39822" t="0"/>
          <a:stretch/>
        </p:blipFill>
        <p:spPr>
          <a:xfrm>
            <a:off x="4555432" y="0"/>
            <a:ext cx="2294308" cy="3442329"/>
          </a:xfrm>
          <a:prstGeom prst="rect">
            <a:avLst/>
          </a:prstGeom>
          <a:noFill/>
          <a:ln>
            <a:noFill/>
          </a:ln>
        </p:spPr>
      </p:pic>
      <p:sp>
        <p:nvSpPr>
          <p:cNvPr id="668" name="Google Shape;668;g156164607a1_0_671"/>
          <p:cNvSpPr/>
          <p:nvPr/>
        </p:nvSpPr>
        <p:spPr>
          <a:xfrm>
            <a:off x="6849725" y="0"/>
            <a:ext cx="2294400" cy="170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156164607a1_0_67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1">
  <p:cSld name="TITLE_1_1_2_1">
    <p:bg>
      <p:bgPr>
        <a:solidFill>
          <a:schemeClr val="dk2"/>
        </a:solidFill>
      </p:bgPr>
    </p:bg>
    <p:spTree>
      <p:nvGrpSpPr>
        <p:cNvPr id="670" name="Shape 670"/>
        <p:cNvGrpSpPr/>
        <p:nvPr/>
      </p:nvGrpSpPr>
      <p:grpSpPr>
        <a:xfrm>
          <a:off x="0" y="0"/>
          <a:ext cx="0" cy="0"/>
          <a:chOff x="0" y="0"/>
          <a:chExt cx="0" cy="0"/>
        </a:xfrm>
      </p:grpSpPr>
      <p:sp>
        <p:nvSpPr>
          <p:cNvPr id="671" name="Google Shape;671;g156164607a1_0_679"/>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72" name="Google Shape;672;g156164607a1_0_679"/>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673" name="Google Shape;673;g156164607a1_0_679"/>
          <p:cNvPicPr preferRelativeResize="0"/>
          <p:nvPr/>
        </p:nvPicPr>
        <p:blipFill rotWithShape="1">
          <a:blip r:embed="rId2">
            <a:alphaModFix/>
          </a:blip>
          <a:srcRect b="0" l="0" r="0" t="0"/>
          <a:stretch/>
        </p:blipFill>
        <p:spPr>
          <a:xfrm>
            <a:off x="6849776" y="1701251"/>
            <a:ext cx="2294278" cy="3442258"/>
          </a:xfrm>
          <a:prstGeom prst="rect">
            <a:avLst/>
          </a:prstGeom>
          <a:noFill/>
          <a:ln>
            <a:noFill/>
          </a:ln>
        </p:spPr>
      </p:pic>
      <p:pic>
        <p:nvPicPr>
          <p:cNvPr id="674" name="Google Shape;674;g156164607a1_0_679"/>
          <p:cNvPicPr preferRelativeResize="0"/>
          <p:nvPr/>
        </p:nvPicPr>
        <p:blipFill rotWithShape="1">
          <a:blip r:embed="rId3">
            <a:alphaModFix/>
          </a:blip>
          <a:srcRect b="0" l="0" r="0" t="0"/>
          <a:stretch/>
        </p:blipFill>
        <p:spPr>
          <a:xfrm>
            <a:off x="4555432" y="2"/>
            <a:ext cx="2294278" cy="3442268"/>
          </a:xfrm>
          <a:prstGeom prst="rect">
            <a:avLst/>
          </a:prstGeom>
          <a:noFill/>
          <a:ln>
            <a:noFill/>
          </a:ln>
        </p:spPr>
      </p:pic>
      <p:sp>
        <p:nvSpPr>
          <p:cNvPr id="675" name="Google Shape;675;g156164607a1_0_679"/>
          <p:cNvSpPr/>
          <p:nvPr/>
        </p:nvSpPr>
        <p:spPr>
          <a:xfrm>
            <a:off x="4555369" y="3442275"/>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156164607a1_0_679"/>
          <p:cNvSpPr/>
          <p:nvPr/>
        </p:nvSpPr>
        <p:spPr>
          <a:xfrm>
            <a:off x="6849725" y="0"/>
            <a:ext cx="2294400" cy="1701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156164607a1_0_6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340">
          <p15:clr>
            <a:srgbClr val="FA7B17"/>
          </p15:clr>
        </p15:guide>
      </p15:sldGuideLst>
    </p:ext>
  </p:extLst>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678" name="Shape 678"/>
        <p:cNvGrpSpPr/>
        <p:nvPr/>
      </p:nvGrpSpPr>
      <p:grpSpPr>
        <a:xfrm>
          <a:off x="0" y="0"/>
          <a:ext cx="0" cy="0"/>
          <a:chOff x="0" y="0"/>
          <a:chExt cx="0" cy="0"/>
        </a:xfrm>
      </p:grpSpPr>
      <p:sp>
        <p:nvSpPr>
          <p:cNvPr id="679" name="Google Shape;679;g156164607a1_0_687"/>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4"/>
              </a:buClr>
              <a:buSzPts val="3000"/>
              <a:buNone/>
              <a:defRPr sz="3000">
                <a:solidFill>
                  <a:schemeClr val="accent4"/>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0" name="Google Shape;680;g156164607a1_0_687"/>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681" name="Google Shape;681;g156164607a1_0_687"/>
          <p:cNvPicPr preferRelativeResize="0"/>
          <p:nvPr/>
        </p:nvPicPr>
        <p:blipFill rotWithShape="1">
          <a:blip r:embed="rId2">
            <a:alphaModFix/>
          </a:blip>
          <a:srcRect b="1134" l="27019" r="18570" t="16552"/>
          <a:stretch/>
        </p:blipFill>
        <p:spPr>
          <a:xfrm>
            <a:off x="4659300" y="0"/>
            <a:ext cx="4484700" cy="4582201"/>
          </a:xfrm>
          <a:prstGeom prst="rect">
            <a:avLst/>
          </a:prstGeom>
          <a:noFill/>
          <a:ln>
            <a:noFill/>
          </a:ln>
        </p:spPr>
      </p:pic>
      <p:sp>
        <p:nvSpPr>
          <p:cNvPr id="682" name="Google Shape;682;g156164607a1_0_68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683" name="Google Shape;683;g156164607a1_0_687"/>
          <p:cNvGrpSpPr/>
          <p:nvPr/>
        </p:nvGrpSpPr>
        <p:grpSpPr>
          <a:xfrm>
            <a:off x="0" y="990550"/>
            <a:ext cx="4487700" cy="4158192"/>
            <a:chOff x="0" y="990550"/>
            <a:chExt cx="4487700" cy="4158192"/>
          </a:xfrm>
        </p:grpSpPr>
        <p:cxnSp>
          <p:nvCxnSpPr>
            <p:cNvPr id="684" name="Google Shape;684;g156164607a1_0_687"/>
            <p:cNvCxnSpPr/>
            <p:nvPr/>
          </p:nvCxnSpPr>
          <p:spPr>
            <a:xfrm>
              <a:off x="0" y="990550"/>
              <a:ext cx="4487700" cy="0"/>
            </a:xfrm>
            <a:prstGeom prst="straightConnector1">
              <a:avLst/>
            </a:prstGeom>
            <a:noFill/>
            <a:ln cap="flat" cmpd="sng" w="28575">
              <a:solidFill>
                <a:schemeClr val="accent1"/>
              </a:solidFill>
              <a:prstDash val="solid"/>
              <a:round/>
              <a:headEnd len="sm" w="sm" type="none"/>
              <a:tailEnd len="sm" w="sm" type="none"/>
            </a:ln>
          </p:spPr>
        </p:cxnSp>
        <p:cxnSp>
          <p:nvCxnSpPr>
            <p:cNvPr id="685" name="Google Shape;685;g156164607a1_0_687"/>
            <p:cNvCxnSpPr/>
            <p:nvPr/>
          </p:nvCxnSpPr>
          <p:spPr>
            <a:xfrm>
              <a:off x="4473359" y="1004242"/>
              <a:ext cx="0" cy="4144500"/>
            </a:xfrm>
            <a:prstGeom prst="straightConnector1">
              <a:avLst/>
            </a:prstGeom>
            <a:noFill/>
            <a:ln cap="flat" cmpd="sng" w="28575">
              <a:solidFill>
                <a:schemeClr val="accent1"/>
              </a:solidFill>
              <a:prstDash val="solid"/>
              <a:round/>
              <a:headEnd len="sm" w="sm" type="none"/>
              <a:tailEnd len="sm" w="sm" type="none"/>
            </a:ln>
          </p:spPr>
        </p:cxnSp>
      </p:gr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56">
          <p15:clr>
            <a:srgbClr val="FA7B17"/>
          </p15:clr>
        </p15:guide>
        <p15:guide id="5" orient="horz" pos="113">
          <p15:clr>
            <a:srgbClr val="FA7B17"/>
          </p15:clr>
        </p15:guide>
        <p15:guide id="6" orient="horz" pos="3061">
          <p15:clr>
            <a:srgbClr val="FA7B17"/>
          </p15:clr>
        </p15:guide>
      </p15:sldGuideLst>
    </p:ext>
  </p:extLst>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accent1"/>
        </a:solidFill>
      </p:bgPr>
    </p:bg>
    <p:spTree>
      <p:nvGrpSpPr>
        <p:cNvPr id="686" name="Shape 686"/>
        <p:cNvGrpSpPr/>
        <p:nvPr/>
      </p:nvGrpSpPr>
      <p:grpSpPr>
        <a:xfrm>
          <a:off x="0" y="0"/>
          <a:ext cx="0" cy="0"/>
          <a:chOff x="0" y="0"/>
          <a:chExt cx="0" cy="0"/>
        </a:xfrm>
      </p:grpSpPr>
      <p:sp>
        <p:nvSpPr>
          <p:cNvPr id="687" name="Google Shape;687;g156164607a1_0_695"/>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8" name="Google Shape;688;g156164607a1_0_695"/>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689" name="Google Shape;689;g156164607a1_0_695"/>
          <p:cNvPicPr preferRelativeResize="0"/>
          <p:nvPr/>
        </p:nvPicPr>
        <p:blipFill rotWithShape="1">
          <a:blip r:embed="rId2">
            <a:alphaModFix/>
          </a:blip>
          <a:srcRect b="1134" l="27019" r="18570" t="16552"/>
          <a:stretch/>
        </p:blipFill>
        <p:spPr>
          <a:xfrm>
            <a:off x="4659300" y="0"/>
            <a:ext cx="4484700" cy="4582201"/>
          </a:xfrm>
          <a:prstGeom prst="rect">
            <a:avLst/>
          </a:prstGeom>
          <a:noFill/>
          <a:ln>
            <a:noFill/>
          </a:ln>
        </p:spPr>
      </p:pic>
      <p:sp>
        <p:nvSpPr>
          <p:cNvPr id="690" name="Google Shape;690;g156164607a1_0_69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691" name="Google Shape;691;g156164607a1_0_695"/>
          <p:cNvGrpSpPr/>
          <p:nvPr/>
        </p:nvGrpSpPr>
        <p:grpSpPr>
          <a:xfrm>
            <a:off x="0" y="990550"/>
            <a:ext cx="4487700" cy="4158192"/>
            <a:chOff x="0" y="990550"/>
            <a:chExt cx="4487700" cy="4158192"/>
          </a:xfrm>
        </p:grpSpPr>
        <p:cxnSp>
          <p:nvCxnSpPr>
            <p:cNvPr id="692" name="Google Shape;692;g156164607a1_0_695"/>
            <p:cNvCxnSpPr/>
            <p:nvPr/>
          </p:nvCxnSpPr>
          <p:spPr>
            <a:xfrm>
              <a:off x="0" y="990550"/>
              <a:ext cx="4487700" cy="0"/>
            </a:xfrm>
            <a:prstGeom prst="straightConnector1">
              <a:avLst/>
            </a:prstGeom>
            <a:noFill/>
            <a:ln cap="flat" cmpd="sng" w="28575">
              <a:solidFill>
                <a:schemeClr val="lt2"/>
              </a:solidFill>
              <a:prstDash val="solid"/>
              <a:round/>
              <a:headEnd len="sm" w="sm" type="none"/>
              <a:tailEnd len="sm" w="sm" type="none"/>
            </a:ln>
          </p:spPr>
        </p:cxnSp>
        <p:cxnSp>
          <p:nvCxnSpPr>
            <p:cNvPr id="693" name="Google Shape;693;g156164607a1_0_695"/>
            <p:cNvCxnSpPr/>
            <p:nvPr/>
          </p:nvCxnSpPr>
          <p:spPr>
            <a:xfrm>
              <a:off x="4473359" y="1004242"/>
              <a:ext cx="0" cy="4144500"/>
            </a:xfrm>
            <a:prstGeom prst="straightConnector1">
              <a:avLst/>
            </a:prstGeom>
            <a:noFill/>
            <a:ln cap="flat" cmpd="sng" w="28575">
              <a:solidFill>
                <a:schemeClr val="lt2"/>
              </a:solidFill>
              <a:prstDash val="solid"/>
              <a:round/>
              <a:headEnd len="sm" w="sm" type="none"/>
              <a:tailEnd len="sm" w="sm" type="none"/>
            </a:ln>
          </p:spPr>
        </p:cxn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4">
  <p:cSld name="TITLE_1_4">
    <p:bg>
      <p:bgPr>
        <a:solidFill>
          <a:schemeClr val="accent6"/>
        </a:solidFill>
      </p:bgPr>
    </p:bg>
    <p:spTree>
      <p:nvGrpSpPr>
        <p:cNvPr id="694" name="Shape 694"/>
        <p:cNvGrpSpPr/>
        <p:nvPr/>
      </p:nvGrpSpPr>
      <p:grpSpPr>
        <a:xfrm>
          <a:off x="0" y="0"/>
          <a:ext cx="0" cy="0"/>
          <a:chOff x="0" y="0"/>
          <a:chExt cx="0" cy="0"/>
        </a:xfrm>
      </p:grpSpPr>
      <p:sp>
        <p:nvSpPr>
          <p:cNvPr id="695" name="Google Shape;695;g156164607a1_0_703"/>
          <p:cNvSpPr/>
          <p:nvPr/>
        </p:nvSpPr>
        <p:spPr>
          <a:xfrm>
            <a:off x="0" y="561225"/>
            <a:ext cx="4484700" cy="45822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156164607a1_0_703"/>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97" name="Google Shape;697;g156164607a1_0_703"/>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698" name="Google Shape;698;g156164607a1_0_703"/>
          <p:cNvPicPr preferRelativeResize="0"/>
          <p:nvPr/>
        </p:nvPicPr>
        <p:blipFill rotWithShape="1">
          <a:blip r:embed="rId2">
            <a:alphaModFix/>
          </a:blip>
          <a:srcRect b="1134" l="27019" r="18570" t="16552"/>
          <a:stretch/>
        </p:blipFill>
        <p:spPr>
          <a:xfrm>
            <a:off x="4659300" y="0"/>
            <a:ext cx="4484700" cy="4582201"/>
          </a:xfrm>
          <a:prstGeom prst="rect">
            <a:avLst/>
          </a:prstGeom>
          <a:noFill/>
          <a:ln>
            <a:noFill/>
          </a:ln>
        </p:spPr>
      </p:pic>
      <p:sp>
        <p:nvSpPr>
          <p:cNvPr id="699" name="Google Shape;699;g156164607a1_0_7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700" name="Google Shape;700;g156164607a1_0_703"/>
          <p:cNvGrpSpPr/>
          <p:nvPr/>
        </p:nvGrpSpPr>
        <p:grpSpPr>
          <a:xfrm>
            <a:off x="0" y="990550"/>
            <a:ext cx="4487700" cy="4158192"/>
            <a:chOff x="0" y="990550"/>
            <a:chExt cx="4487700" cy="4158192"/>
          </a:xfrm>
        </p:grpSpPr>
        <p:cxnSp>
          <p:nvCxnSpPr>
            <p:cNvPr id="701" name="Google Shape;701;g156164607a1_0_703"/>
            <p:cNvCxnSpPr/>
            <p:nvPr/>
          </p:nvCxnSpPr>
          <p:spPr>
            <a:xfrm>
              <a:off x="0" y="990550"/>
              <a:ext cx="4487700" cy="0"/>
            </a:xfrm>
            <a:prstGeom prst="straightConnector1">
              <a:avLst/>
            </a:prstGeom>
            <a:noFill/>
            <a:ln cap="flat" cmpd="sng" w="28575">
              <a:solidFill>
                <a:schemeClr val="lt2"/>
              </a:solidFill>
              <a:prstDash val="solid"/>
              <a:round/>
              <a:headEnd len="sm" w="sm" type="none"/>
              <a:tailEnd len="sm" w="sm" type="none"/>
            </a:ln>
          </p:spPr>
        </p:cxnSp>
        <p:cxnSp>
          <p:nvCxnSpPr>
            <p:cNvPr id="702" name="Google Shape;702;g156164607a1_0_703"/>
            <p:cNvCxnSpPr/>
            <p:nvPr/>
          </p:nvCxnSpPr>
          <p:spPr>
            <a:xfrm>
              <a:off x="4473359" y="1004242"/>
              <a:ext cx="0" cy="4144500"/>
            </a:xfrm>
            <a:prstGeom prst="straightConnector1">
              <a:avLst/>
            </a:prstGeom>
            <a:noFill/>
            <a:ln cap="flat" cmpd="sng" w="28575">
              <a:solidFill>
                <a:schemeClr val="lt2"/>
              </a:solidFill>
              <a:prstDash val="solid"/>
              <a:round/>
              <a:headEnd len="sm" w="sm" type="none"/>
              <a:tailEnd len="sm" w="sm" type="none"/>
            </a:ln>
          </p:spPr>
        </p:cxnSp>
      </p:gr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solidFill>
          <a:schemeClr val="dk2"/>
        </a:solidFill>
      </p:bgPr>
    </p:bg>
    <p:spTree>
      <p:nvGrpSpPr>
        <p:cNvPr id="703" name="Shape 703"/>
        <p:cNvGrpSpPr/>
        <p:nvPr/>
      </p:nvGrpSpPr>
      <p:grpSpPr>
        <a:xfrm>
          <a:off x="0" y="0"/>
          <a:ext cx="0" cy="0"/>
          <a:chOff x="0" y="0"/>
          <a:chExt cx="0" cy="0"/>
        </a:xfrm>
      </p:grpSpPr>
      <p:sp>
        <p:nvSpPr>
          <p:cNvPr id="704" name="Google Shape;704;g156164607a1_0_712"/>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05" name="Google Shape;705;g156164607a1_0_712"/>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706" name="Google Shape;706;g156164607a1_0_712"/>
          <p:cNvSpPr/>
          <p:nvPr/>
        </p:nvSpPr>
        <p:spPr>
          <a:xfrm>
            <a:off x="4659300" y="0"/>
            <a:ext cx="4484700" cy="4582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7" name="Google Shape;707;g156164607a1_0_712"/>
          <p:cNvPicPr preferRelativeResize="0"/>
          <p:nvPr/>
        </p:nvPicPr>
        <p:blipFill rotWithShape="1">
          <a:blip r:embed="rId2">
            <a:alphaModFix/>
          </a:blip>
          <a:srcRect b="1134" l="27019" r="18570" t="16552"/>
          <a:stretch/>
        </p:blipFill>
        <p:spPr>
          <a:xfrm>
            <a:off x="4659300" y="0"/>
            <a:ext cx="4484700" cy="4582201"/>
          </a:xfrm>
          <a:prstGeom prst="rect">
            <a:avLst/>
          </a:prstGeom>
          <a:noFill/>
          <a:ln>
            <a:noFill/>
          </a:ln>
        </p:spPr>
      </p:pic>
      <p:sp>
        <p:nvSpPr>
          <p:cNvPr id="708" name="Google Shape;708;g156164607a1_0_7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709" name="Google Shape;709;g156164607a1_0_712"/>
          <p:cNvGrpSpPr/>
          <p:nvPr/>
        </p:nvGrpSpPr>
        <p:grpSpPr>
          <a:xfrm>
            <a:off x="0" y="990550"/>
            <a:ext cx="4487700" cy="4158192"/>
            <a:chOff x="0" y="990550"/>
            <a:chExt cx="4487700" cy="4158192"/>
          </a:xfrm>
        </p:grpSpPr>
        <p:cxnSp>
          <p:nvCxnSpPr>
            <p:cNvPr id="710" name="Google Shape;710;g156164607a1_0_712"/>
            <p:cNvCxnSpPr/>
            <p:nvPr/>
          </p:nvCxnSpPr>
          <p:spPr>
            <a:xfrm>
              <a:off x="0" y="990550"/>
              <a:ext cx="4487700" cy="0"/>
            </a:xfrm>
            <a:prstGeom prst="straightConnector1">
              <a:avLst/>
            </a:prstGeom>
            <a:noFill/>
            <a:ln cap="flat" cmpd="sng" w="28575">
              <a:solidFill>
                <a:schemeClr val="accent3"/>
              </a:solidFill>
              <a:prstDash val="solid"/>
              <a:round/>
              <a:headEnd len="sm" w="sm" type="none"/>
              <a:tailEnd len="sm" w="sm" type="none"/>
            </a:ln>
          </p:spPr>
        </p:cxnSp>
        <p:cxnSp>
          <p:nvCxnSpPr>
            <p:cNvPr id="711" name="Google Shape;711;g156164607a1_0_712"/>
            <p:cNvCxnSpPr/>
            <p:nvPr/>
          </p:nvCxnSpPr>
          <p:spPr>
            <a:xfrm>
              <a:off x="4473359" y="1004242"/>
              <a:ext cx="0" cy="4144500"/>
            </a:xfrm>
            <a:prstGeom prst="straightConnector1">
              <a:avLst/>
            </a:prstGeom>
            <a:noFill/>
            <a:ln cap="flat" cmpd="sng" w="28575">
              <a:solidFill>
                <a:schemeClr val="accent3"/>
              </a:solidFill>
              <a:prstDash val="solid"/>
              <a:round/>
              <a:headEnd len="sm" w="sm" type="none"/>
              <a:tailEnd len="sm" w="sm" type="none"/>
            </a:ln>
          </p:spPr>
        </p:cxnSp>
      </p:gr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blipFill>
          <a:blip r:embed="rId2">
            <a:alphaModFix/>
          </a:blip>
          <a:stretch>
            <a:fillRect/>
          </a:stretch>
        </a:blipFill>
      </p:bgPr>
    </p:bg>
    <p:spTree>
      <p:nvGrpSpPr>
        <p:cNvPr id="712" name="Shape 712"/>
        <p:cNvGrpSpPr/>
        <p:nvPr/>
      </p:nvGrpSpPr>
      <p:grpSpPr>
        <a:xfrm>
          <a:off x="0" y="0"/>
          <a:ext cx="0" cy="0"/>
          <a:chOff x="0" y="0"/>
          <a:chExt cx="0" cy="0"/>
        </a:xfrm>
      </p:grpSpPr>
      <p:sp>
        <p:nvSpPr>
          <p:cNvPr id="713" name="Google Shape;713;g156164607a1_0_721"/>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4"/>
              </a:buClr>
              <a:buSzPts val="3000"/>
              <a:buNone/>
              <a:defRPr sz="3000">
                <a:solidFill>
                  <a:schemeClr val="accent4"/>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14" name="Google Shape;714;g156164607a1_0_721"/>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715" name="Google Shape;715;g156164607a1_0_721"/>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716" name="Google Shape;716;g156164607a1_0_721"/>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717" name="Google Shape;717;g156164607a1_0_721"/>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718" name="Google Shape;718;g156164607a1_0_7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19" name="Google Shape;719;g156164607a1_0_721"/>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1">
  <p:cSld name="TITLE_1_2_3">
    <p:bg>
      <p:bgPr>
        <a:blipFill>
          <a:blip r:embed="rId2">
            <a:alphaModFix/>
          </a:blip>
          <a:stretch>
            <a:fillRect/>
          </a:stretch>
        </a:blipFill>
      </p:bgPr>
    </p:bg>
    <p:spTree>
      <p:nvGrpSpPr>
        <p:cNvPr id="720" name="Shape 720"/>
        <p:cNvGrpSpPr/>
        <p:nvPr/>
      </p:nvGrpSpPr>
      <p:grpSpPr>
        <a:xfrm>
          <a:off x="0" y="0"/>
          <a:ext cx="0" cy="0"/>
          <a:chOff x="0" y="0"/>
          <a:chExt cx="0" cy="0"/>
        </a:xfrm>
      </p:grpSpPr>
      <p:sp>
        <p:nvSpPr>
          <p:cNvPr id="721" name="Google Shape;721;g156164607a1_0_729"/>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Clr>
                <a:schemeClr val="accent3"/>
              </a:buClr>
              <a:buSzPts val="5200"/>
              <a:buNone/>
              <a:defRPr sz="5200">
                <a:solidFill>
                  <a:schemeClr val="accent3"/>
                </a:solidFill>
              </a:defRPr>
            </a:lvl2pPr>
            <a:lvl3pPr lvl="2" algn="ctr">
              <a:lnSpc>
                <a:spcPct val="100000"/>
              </a:lnSpc>
              <a:spcBef>
                <a:spcPts val="0"/>
              </a:spcBef>
              <a:spcAft>
                <a:spcPts val="0"/>
              </a:spcAft>
              <a:buClr>
                <a:schemeClr val="accent3"/>
              </a:buClr>
              <a:buSzPts val="5200"/>
              <a:buNone/>
              <a:defRPr sz="5200">
                <a:solidFill>
                  <a:schemeClr val="accent3"/>
                </a:solidFill>
              </a:defRPr>
            </a:lvl3pPr>
            <a:lvl4pPr lvl="3" algn="ctr">
              <a:lnSpc>
                <a:spcPct val="100000"/>
              </a:lnSpc>
              <a:spcBef>
                <a:spcPts val="0"/>
              </a:spcBef>
              <a:spcAft>
                <a:spcPts val="0"/>
              </a:spcAft>
              <a:buClr>
                <a:schemeClr val="accent3"/>
              </a:buClr>
              <a:buSzPts val="5200"/>
              <a:buNone/>
              <a:defRPr sz="5200">
                <a:solidFill>
                  <a:schemeClr val="accent3"/>
                </a:solidFill>
              </a:defRPr>
            </a:lvl4pPr>
            <a:lvl5pPr lvl="4" algn="ctr">
              <a:lnSpc>
                <a:spcPct val="100000"/>
              </a:lnSpc>
              <a:spcBef>
                <a:spcPts val="0"/>
              </a:spcBef>
              <a:spcAft>
                <a:spcPts val="0"/>
              </a:spcAft>
              <a:buClr>
                <a:schemeClr val="accent3"/>
              </a:buClr>
              <a:buSzPts val="5200"/>
              <a:buNone/>
              <a:defRPr sz="5200">
                <a:solidFill>
                  <a:schemeClr val="accent3"/>
                </a:solidFill>
              </a:defRPr>
            </a:lvl5pPr>
            <a:lvl6pPr lvl="5" algn="ctr">
              <a:lnSpc>
                <a:spcPct val="100000"/>
              </a:lnSpc>
              <a:spcBef>
                <a:spcPts val="0"/>
              </a:spcBef>
              <a:spcAft>
                <a:spcPts val="0"/>
              </a:spcAft>
              <a:buClr>
                <a:schemeClr val="accent3"/>
              </a:buClr>
              <a:buSzPts val="5200"/>
              <a:buNone/>
              <a:defRPr sz="5200">
                <a:solidFill>
                  <a:schemeClr val="accent3"/>
                </a:solidFill>
              </a:defRPr>
            </a:lvl6pPr>
            <a:lvl7pPr lvl="6" algn="ctr">
              <a:lnSpc>
                <a:spcPct val="100000"/>
              </a:lnSpc>
              <a:spcBef>
                <a:spcPts val="0"/>
              </a:spcBef>
              <a:spcAft>
                <a:spcPts val="0"/>
              </a:spcAft>
              <a:buClr>
                <a:schemeClr val="accent3"/>
              </a:buClr>
              <a:buSzPts val="5200"/>
              <a:buNone/>
              <a:defRPr sz="5200">
                <a:solidFill>
                  <a:schemeClr val="accent3"/>
                </a:solidFill>
              </a:defRPr>
            </a:lvl7pPr>
            <a:lvl8pPr lvl="7" algn="ctr">
              <a:lnSpc>
                <a:spcPct val="100000"/>
              </a:lnSpc>
              <a:spcBef>
                <a:spcPts val="0"/>
              </a:spcBef>
              <a:spcAft>
                <a:spcPts val="0"/>
              </a:spcAft>
              <a:buClr>
                <a:schemeClr val="accent3"/>
              </a:buClr>
              <a:buSzPts val="5200"/>
              <a:buNone/>
              <a:defRPr sz="5200">
                <a:solidFill>
                  <a:schemeClr val="accent3"/>
                </a:solidFill>
              </a:defRPr>
            </a:lvl8pPr>
            <a:lvl9pPr lvl="8" algn="ctr">
              <a:lnSpc>
                <a:spcPct val="100000"/>
              </a:lnSpc>
              <a:spcBef>
                <a:spcPts val="0"/>
              </a:spcBef>
              <a:spcAft>
                <a:spcPts val="0"/>
              </a:spcAft>
              <a:buClr>
                <a:schemeClr val="accent3"/>
              </a:buClr>
              <a:buSzPts val="5200"/>
              <a:buNone/>
              <a:defRPr sz="5200">
                <a:solidFill>
                  <a:schemeClr val="accent3"/>
                </a:solidFill>
              </a:defRPr>
            </a:lvl9pPr>
          </a:lstStyle>
          <a:p/>
        </p:txBody>
      </p:sp>
      <p:sp>
        <p:nvSpPr>
          <p:cNvPr id="722" name="Google Shape;722;g156164607a1_0_729"/>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23" name="Google Shape;723;g156164607a1_0_729"/>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24" name="Google Shape;724;g156164607a1_0_729"/>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25" name="Google Shape;725;g156164607a1_0_729"/>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26" name="Google Shape;726;g156164607a1_0_7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27" name="Google Shape;727;g156164607a1_0_729"/>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1">
  <p:cSld name="TITLE_1_3_1">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51"/>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2" name="Google Shape;72;p51"/>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73" name="Google Shape;73;p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p:cSld name="TITLE_1_1_1">
    <p:bg>
      <p:bgPr>
        <a:blipFill>
          <a:blip r:embed="rId2">
            <a:alphaModFix/>
          </a:blip>
          <a:stretch>
            <a:fillRect/>
          </a:stretch>
        </a:blipFill>
      </p:bgPr>
    </p:bg>
    <p:spTree>
      <p:nvGrpSpPr>
        <p:cNvPr id="728" name="Shape 728"/>
        <p:cNvGrpSpPr/>
        <p:nvPr/>
      </p:nvGrpSpPr>
      <p:grpSpPr>
        <a:xfrm>
          <a:off x="0" y="0"/>
          <a:ext cx="0" cy="0"/>
          <a:chOff x="0" y="0"/>
          <a:chExt cx="0" cy="0"/>
        </a:xfrm>
      </p:grpSpPr>
      <p:sp>
        <p:nvSpPr>
          <p:cNvPr id="729" name="Google Shape;729;g156164607a1_0_737"/>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30" name="Google Shape;730;g156164607a1_0_737"/>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31" name="Google Shape;731;g156164607a1_0_737"/>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32" name="Google Shape;732;g156164607a1_0_737"/>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33" name="Google Shape;733;g156164607a1_0_737"/>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34" name="Google Shape;734;g156164607a1_0_7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35" name="Google Shape;735;g156164607a1_0_737"/>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340">
          <p15:clr>
            <a:srgbClr val="FA7B17"/>
          </p15:clr>
        </p15:guide>
        <p15:guide id="4" pos="5329">
          <p15:clr>
            <a:srgbClr val="FA7B17"/>
          </p15:clr>
        </p15:guide>
        <p15:guide id="5" orient="horz" pos="227">
          <p15:clr>
            <a:srgbClr val="FA7B17"/>
          </p15:clr>
        </p15:guide>
        <p15:guide id="6" orient="horz" pos="3061">
          <p15:clr>
            <a:srgbClr val="FA7B17"/>
          </p15:clr>
        </p15:guide>
      </p15:sldGuideLst>
    </p:ext>
  </p:extLst>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p:cSld name="TITLE_2_3">
    <p:bg>
      <p:bgPr>
        <a:solidFill>
          <a:srgbClr val="FFFFFF"/>
        </a:solidFill>
      </p:bgPr>
    </p:bg>
    <p:spTree>
      <p:nvGrpSpPr>
        <p:cNvPr id="736" name="Shape 736"/>
        <p:cNvGrpSpPr/>
        <p:nvPr/>
      </p:nvGrpSpPr>
      <p:grpSpPr>
        <a:xfrm>
          <a:off x="0" y="0"/>
          <a:ext cx="0" cy="0"/>
          <a:chOff x="0" y="0"/>
          <a:chExt cx="0" cy="0"/>
        </a:xfrm>
      </p:grpSpPr>
      <p:sp>
        <p:nvSpPr>
          <p:cNvPr id="737" name="Google Shape;737;g156164607a1_0_745"/>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738" name="Google Shape;738;g156164607a1_0_745"/>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739" name="Google Shape;739;g156164607a1_0_745"/>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740" name="Google Shape;740;g156164607a1_0_745"/>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156164607a1_0_745"/>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742" name="Google Shape;742;g156164607a1_0_7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43" name="Google Shape;743;g156164607a1_0_745"/>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p:cSld name="TITLE_2_3_1">
    <p:bg>
      <p:bgPr>
        <a:solidFill>
          <a:schemeClr val="accent1"/>
        </a:solidFill>
      </p:bgPr>
    </p:bg>
    <p:spTree>
      <p:nvGrpSpPr>
        <p:cNvPr id="744" name="Shape 744"/>
        <p:cNvGrpSpPr/>
        <p:nvPr/>
      </p:nvGrpSpPr>
      <p:grpSpPr>
        <a:xfrm>
          <a:off x="0" y="0"/>
          <a:ext cx="0" cy="0"/>
          <a:chOff x="0" y="0"/>
          <a:chExt cx="0" cy="0"/>
        </a:xfrm>
      </p:grpSpPr>
      <p:sp>
        <p:nvSpPr>
          <p:cNvPr id="745" name="Google Shape;745;g156164607a1_0_753"/>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46" name="Google Shape;746;g156164607a1_0_753"/>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47" name="Google Shape;747;g156164607a1_0_753"/>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48" name="Google Shape;748;g156164607a1_0_753"/>
          <p:cNvSpPr/>
          <p:nvPr/>
        </p:nvSpPr>
        <p:spPr>
          <a:xfrm>
            <a:off x="457200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156164607a1_0_753"/>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2pPr>
            <a:lvl3pPr lvl="2"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3pPr>
            <a:lvl4pPr lvl="3" algn="ctr">
              <a:lnSpc>
                <a:spcPct val="100000"/>
              </a:lnSpc>
              <a:spcBef>
                <a:spcPts val="0"/>
              </a:spcBef>
              <a:spcAft>
                <a:spcPts val="0"/>
              </a:spcAft>
              <a:buClr>
                <a:schemeClr val="accent3"/>
              </a:buClr>
              <a:buSzPts val="3000"/>
              <a:buNone/>
              <a:defRPr b="1" sz="3000">
                <a:solidFill>
                  <a:schemeClr val="accent3"/>
                </a:solidFill>
              </a:defRPr>
            </a:lvl4pPr>
            <a:lvl5pPr lvl="4" algn="ctr">
              <a:lnSpc>
                <a:spcPct val="100000"/>
              </a:lnSpc>
              <a:spcBef>
                <a:spcPts val="0"/>
              </a:spcBef>
              <a:spcAft>
                <a:spcPts val="0"/>
              </a:spcAft>
              <a:buClr>
                <a:schemeClr val="accent3"/>
              </a:buClr>
              <a:buSzPts val="3000"/>
              <a:buNone/>
              <a:defRPr b="1" sz="3000">
                <a:solidFill>
                  <a:schemeClr val="accent3"/>
                </a:solidFill>
              </a:defRPr>
            </a:lvl5pPr>
            <a:lvl6pPr lvl="5" algn="ctr">
              <a:lnSpc>
                <a:spcPct val="100000"/>
              </a:lnSpc>
              <a:spcBef>
                <a:spcPts val="0"/>
              </a:spcBef>
              <a:spcAft>
                <a:spcPts val="0"/>
              </a:spcAft>
              <a:buClr>
                <a:schemeClr val="accent3"/>
              </a:buClr>
              <a:buSzPts val="3000"/>
              <a:buNone/>
              <a:defRPr b="1" sz="3000">
                <a:solidFill>
                  <a:schemeClr val="accent3"/>
                </a:solidFill>
              </a:defRPr>
            </a:lvl6pPr>
            <a:lvl7pPr lvl="6" algn="ctr">
              <a:lnSpc>
                <a:spcPct val="100000"/>
              </a:lnSpc>
              <a:spcBef>
                <a:spcPts val="0"/>
              </a:spcBef>
              <a:spcAft>
                <a:spcPts val="0"/>
              </a:spcAft>
              <a:buClr>
                <a:schemeClr val="accent3"/>
              </a:buClr>
              <a:buSzPts val="3000"/>
              <a:buNone/>
              <a:defRPr b="1" sz="3000">
                <a:solidFill>
                  <a:schemeClr val="accent3"/>
                </a:solidFill>
              </a:defRPr>
            </a:lvl7pPr>
            <a:lvl8pPr lvl="7" algn="ctr">
              <a:lnSpc>
                <a:spcPct val="100000"/>
              </a:lnSpc>
              <a:spcBef>
                <a:spcPts val="0"/>
              </a:spcBef>
              <a:spcAft>
                <a:spcPts val="0"/>
              </a:spcAft>
              <a:buClr>
                <a:schemeClr val="accent3"/>
              </a:buClr>
              <a:buSzPts val="3000"/>
              <a:buNone/>
              <a:defRPr b="1" sz="3000">
                <a:solidFill>
                  <a:schemeClr val="accent3"/>
                </a:solidFill>
              </a:defRPr>
            </a:lvl8pPr>
            <a:lvl9pPr lvl="8" algn="ctr">
              <a:lnSpc>
                <a:spcPct val="100000"/>
              </a:lnSpc>
              <a:spcBef>
                <a:spcPts val="0"/>
              </a:spcBef>
              <a:spcAft>
                <a:spcPts val="0"/>
              </a:spcAft>
              <a:buClr>
                <a:schemeClr val="accent3"/>
              </a:buClr>
              <a:buSzPts val="3000"/>
              <a:buNone/>
              <a:defRPr b="1" sz="3000">
                <a:solidFill>
                  <a:schemeClr val="accent3"/>
                </a:solidFill>
              </a:defRPr>
            </a:lvl9pPr>
          </a:lstStyle>
          <a:p/>
        </p:txBody>
      </p:sp>
      <p:sp>
        <p:nvSpPr>
          <p:cNvPr id="750" name="Google Shape;750;g156164607a1_0_7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51" name="Google Shape;751;g156164607a1_0_75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2">
  <p:cSld name="TITLE_2_3_1_2">
    <p:bg>
      <p:bgPr>
        <a:solidFill>
          <a:schemeClr val="accent6"/>
        </a:solidFill>
      </p:bgPr>
    </p:bg>
    <p:spTree>
      <p:nvGrpSpPr>
        <p:cNvPr id="752" name="Shape 752"/>
        <p:cNvGrpSpPr/>
        <p:nvPr/>
      </p:nvGrpSpPr>
      <p:grpSpPr>
        <a:xfrm>
          <a:off x="0" y="0"/>
          <a:ext cx="0" cy="0"/>
          <a:chOff x="0" y="0"/>
          <a:chExt cx="0" cy="0"/>
        </a:xfrm>
      </p:grpSpPr>
      <p:sp>
        <p:nvSpPr>
          <p:cNvPr id="753" name="Google Shape;753;g156164607a1_0_761"/>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54" name="Google Shape;754;g156164607a1_0_761"/>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55" name="Google Shape;755;g156164607a1_0_761"/>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56" name="Google Shape;756;g156164607a1_0_761"/>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156164607a1_0_761"/>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2pPr>
            <a:lvl3pPr lvl="2"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3pPr>
            <a:lvl4pPr lvl="3" algn="ctr">
              <a:lnSpc>
                <a:spcPct val="100000"/>
              </a:lnSpc>
              <a:spcBef>
                <a:spcPts val="0"/>
              </a:spcBef>
              <a:spcAft>
                <a:spcPts val="0"/>
              </a:spcAft>
              <a:buClr>
                <a:schemeClr val="accent3"/>
              </a:buClr>
              <a:buSzPts val="3000"/>
              <a:buNone/>
              <a:defRPr b="1" sz="3000">
                <a:solidFill>
                  <a:schemeClr val="accent3"/>
                </a:solidFill>
              </a:defRPr>
            </a:lvl4pPr>
            <a:lvl5pPr lvl="4" algn="ctr">
              <a:lnSpc>
                <a:spcPct val="100000"/>
              </a:lnSpc>
              <a:spcBef>
                <a:spcPts val="0"/>
              </a:spcBef>
              <a:spcAft>
                <a:spcPts val="0"/>
              </a:spcAft>
              <a:buClr>
                <a:schemeClr val="accent3"/>
              </a:buClr>
              <a:buSzPts val="3000"/>
              <a:buNone/>
              <a:defRPr b="1" sz="3000">
                <a:solidFill>
                  <a:schemeClr val="accent3"/>
                </a:solidFill>
              </a:defRPr>
            </a:lvl5pPr>
            <a:lvl6pPr lvl="5" algn="ctr">
              <a:lnSpc>
                <a:spcPct val="100000"/>
              </a:lnSpc>
              <a:spcBef>
                <a:spcPts val="0"/>
              </a:spcBef>
              <a:spcAft>
                <a:spcPts val="0"/>
              </a:spcAft>
              <a:buClr>
                <a:schemeClr val="accent3"/>
              </a:buClr>
              <a:buSzPts val="3000"/>
              <a:buNone/>
              <a:defRPr b="1" sz="3000">
                <a:solidFill>
                  <a:schemeClr val="accent3"/>
                </a:solidFill>
              </a:defRPr>
            </a:lvl6pPr>
            <a:lvl7pPr lvl="6" algn="ctr">
              <a:lnSpc>
                <a:spcPct val="100000"/>
              </a:lnSpc>
              <a:spcBef>
                <a:spcPts val="0"/>
              </a:spcBef>
              <a:spcAft>
                <a:spcPts val="0"/>
              </a:spcAft>
              <a:buClr>
                <a:schemeClr val="accent3"/>
              </a:buClr>
              <a:buSzPts val="3000"/>
              <a:buNone/>
              <a:defRPr b="1" sz="3000">
                <a:solidFill>
                  <a:schemeClr val="accent3"/>
                </a:solidFill>
              </a:defRPr>
            </a:lvl7pPr>
            <a:lvl8pPr lvl="7" algn="ctr">
              <a:lnSpc>
                <a:spcPct val="100000"/>
              </a:lnSpc>
              <a:spcBef>
                <a:spcPts val="0"/>
              </a:spcBef>
              <a:spcAft>
                <a:spcPts val="0"/>
              </a:spcAft>
              <a:buClr>
                <a:schemeClr val="accent3"/>
              </a:buClr>
              <a:buSzPts val="3000"/>
              <a:buNone/>
              <a:defRPr b="1" sz="3000">
                <a:solidFill>
                  <a:schemeClr val="accent3"/>
                </a:solidFill>
              </a:defRPr>
            </a:lvl8pPr>
            <a:lvl9pPr lvl="8" algn="ctr">
              <a:lnSpc>
                <a:spcPct val="100000"/>
              </a:lnSpc>
              <a:spcBef>
                <a:spcPts val="0"/>
              </a:spcBef>
              <a:spcAft>
                <a:spcPts val="0"/>
              </a:spcAft>
              <a:buClr>
                <a:schemeClr val="accent3"/>
              </a:buClr>
              <a:buSzPts val="3000"/>
              <a:buNone/>
              <a:defRPr b="1" sz="3000">
                <a:solidFill>
                  <a:schemeClr val="accent3"/>
                </a:solidFill>
              </a:defRPr>
            </a:lvl9pPr>
          </a:lstStyle>
          <a:p/>
        </p:txBody>
      </p:sp>
      <p:sp>
        <p:nvSpPr>
          <p:cNvPr id="758" name="Google Shape;758;g156164607a1_0_7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59" name="Google Shape;759;g156164607a1_0_76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1">
  <p:cSld name="TITLE_2_3_1_1">
    <p:bg>
      <p:bgPr>
        <a:solidFill>
          <a:schemeClr val="dk2"/>
        </a:solidFill>
      </p:bgPr>
    </p:bg>
    <p:spTree>
      <p:nvGrpSpPr>
        <p:cNvPr id="760" name="Shape 760"/>
        <p:cNvGrpSpPr/>
        <p:nvPr/>
      </p:nvGrpSpPr>
      <p:grpSpPr>
        <a:xfrm>
          <a:off x="0" y="0"/>
          <a:ext cx="0" cy="0"/>
          <a:chOff x="0" y="0"/>
          <a:chExt cx="0" cy="0"/>
        </a:xfrm>
      </p:grpSpPr>
      <p:sp>
        <p:nvSpPr>
          <p:cNvPr id="761" name="Google Shape;761;g156164607a1_0_769"/>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62" name="Google Shape;762;g156164607a1_0_769"/>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63" name="Google Shape;763;g156164607a1_0_769"/>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64" name="Google Shape;764;g156164607a1_0_76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156164607a1_0_769"/>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None/>
              <a:defRPr sz="2000">
                <a:solidFill>
                  <a:schemeClr val="lt2"/>
                </a:solidFill>
              </a:defRPr>
            </a:lvl1pPr>
            <a:lvl2pPr lvl="1" algn="ctr">
              <a:lnSpc>
                <a:spcPct val="100000"/>
              </a:lnSpc>
              <a:spcBef>
                <a:spcPts val="0"/>
              </a:spcBef>
              <a:spcAft>
                <a:spcPts val="0"/>
              </a:spcAft>
              <a:buClr>
                <a:schemeClr val="lt2"/>
              </a:buClr>
              <a:buSzPts val="3000"/>
              <a:buFont typeface="Saira"/>
              <a:buNone/>
              <a:defRPr b="1" sz="3000">
                <a:solidFill>
                  <a:schemeClr val="lt2"/>
                </a:solidFill>
                <a:latin typeface="Saira"/>
                <a:ea typeface="Saira"/>
                <a:cs typeface="Saira"/>
                <a:sym typeface="Saira"/>
              </a:defRPr>
            </a:lvl2pPr>
            <a:lvl3pPr lvl="2" algn="ctr">
              <a:lnSpc>
                <a:spcPct val="100000"/>
              </a:lnSpc>
              <a:spcBef>
                <a:spcPts val="0"/>
              </a:spcBef>
              <a:spcAft>
                <a:spcPts val="0"/>
              </a:spcAft>
              <a:buClr>
                <a:schemeClr val="lt2"/>
              </a:buClr>
              <a:buSzPts val="3000"/>
              <a:buFont typeface="Saira"/>
              <a:buNone/>
              <a:defRPr b="1" sz="3000">
                <a:solidFill>
                  <a:schemeClr val="lt2"/>
                </a:solidFill>
                <a:latin typeface="Saira"/>
                <a:ea typeface="Saira"/>
                <a:cs typeface="Saira"/>
                <a:sym typeface="Saira"/>
              </a:defRPr>
            </a:lvl3pPr>
            <a:lvl4pPr lvl="3" algn="ctr">
              <a:lnSpc>
                <a:spcPct val="100000"/>
              </a:lnSpc>
              <a:spcBef>
                <a:spcPts val="0"/>
              </a:spcBef>
              <a:spcAft>
                <a:spcPts val="0"/>
              </a:spcAft>
              <a:buClr>
                <a:schemeClr val="lt2"/>
              </a:buClr>
              <a:buSzPts val="3000"/>
              <a:buNone/>
              <a:defRPr b="1" sz="3000">
                <a:solidFill>
                  <a:schemeClr val="lt2"/>
                </a:solidFill>
              </a:defRPr>
            </a:lvl4pPr>
            <a:lvl5pPr lvl="4" algn="ctr">
              <a:lnSpc>
                <a:spcPct val="100000"/>
              </a:lnSpc>
              <a:spcBef>
                <a:spcPts val="0"/>
              </a:spcBef>
              <a:spcAft>
                <a:spcPts val="0"/>
              </a:spcAft>
              <a:buClr>
                <a:schemeClr val="lt2"/>
              </a:buClr>
              <a:buSzPts val="3000"/>
              <a:buNone/>
              <a:defRPr b="1" sz="3000">
                <a:solidFill>
                  <a:schemeClr val="lt2"/>
                </a:solidFill>
              </a:defRPr>
            </a:lvl5pPr>
            <a:lvl6pPr lvl="5" algn="ctr">
              <a:lnSpc>
                <a:spcPct val="100000"/>
              </a:lnSpc>
              <a:spcBef>
                <a:spcPts val="0"/>
              </a:spcBef>
              <a:spcAft>
                <a:spcPts val="0"/>
              </a:spcAft>
              <a:buClr>
                <a:schemeClr val="lt2"/>
              </a:buClr>
              <a:buSzPts val="3000"/>
              <a:buNone/>
              <a:defRPr b="1" sz="3000">
                <a:solidFill>
                  <a:schemeClr val="lt2"/>
                </a:solidFill>
              </a:defRPr>
            </a:lvl6pPr>
            <a:lvl7pPr lvl="6" algn="ctr">
              <a:lnSpc>
                <a:spcPct val="100000"/>
              </a:lnSpc>
              <a:spcBef>
                <a:spcPts val="0"/>
              </a:spcBef>
              <a:spcAft>
                <a:spcPts val="0"/>
              </a:spcAft>
              <a:buClr>
                <a:schemeClr val="lt2"/>
              </a:buClr>
              <a:buSzPts val="3000"/>
              <a:buNone/>
              <a:defRPr b="1" sz="3000">
                <a:solidFill>
                  <a:schemeClr val="lt2"/>
                </a:solidFill>
              </a:defRPr>
            </a:lvl7pPr>
            <a:lvl8pPr lvl="7" algn="ctr">
              <a:lnSpc>
                <a:spcPct val="100000"/>
              </a:lnSpc>
              <a:spcBef>
                <a:spcPts val="0"/>
              </a:spcBef>
              <a:spcAft>
                <a:spcPts val="0"/>
              </a:spcAft>
              <a:buClr>
                <a:schemeClr val="lt2"/>
              </a:buClr>
              <a:buSzPts val="3000"/>
              <a:buNone/>
              <a:defRPr b="1" sz="3000">
                <a:solidFill>
                  <a:schemeClr val="lt2"/>
                </a:solidFill>
              </a:defRPr>
            </a:lvl8pPr>
            <a:lvl9pPr lvl="8" algn="ctr">
              <a:lnSpc>
                <a:spcPct val="100000"/>
              </a:lnSpc>
              <a:spcBef>
                <a:spcPts val="0"/>
              </a:spcBef>
              <a:spcAft>
                <a:spcPts val="0"/>
              </a:spcAft>
              <a:buClr>
                <a:schemeClr val="lt2"/>
              </a:buClr>
              <a:buSzPts val="3000"/>
              <a:buNone/>
              <a:defRPr b="1" sz="3000">
                <a:solidFill>
                  <a:schemeClr val="lt2"/>
                </a:solidFill>
              </a:defRPr>
            </a:lvl9pPr>
          </a:lstStyle>
          <a:p/>
        </p:txBody>
      </p:sp>
      <p:sp>
        <p:nvSpPr>
          <p:cNvPr id="766" name="Google Shape;766;g156164607a1_0_76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67" name="Google Shape;767;g156164607a1_0_76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1">
  <p:cSld name="TITLE_2_3_3_1_1">
    <p:bg>
      <p:bgPr>
        <a:solidFill>
          <a:schemeClr val="accent6"/>
        </a:solidFill>
      </p:bgPr>
    </p:bg>
    <p:spTree>
      <p:nvGrpSpPr>
        <p:cNvPr id="768" name="Shape 768"/>
        <p:cNvGrpSpPr/>
        <p:nvPr/>
      </p:nvGrpSpPr>
      <p:grpSpPr>
        <a:xfrm>
          <a:off x="0" y="0"/>
          <a:ext cx="0" cy="0"/>
          <a:chOff x="0" y="0"/>
          <a:chExt cx="0" cy="0"/>
        </a:xfrm>
      </p:grpSpPr>
      <p:sp>
        <p:nvSpPr>
          <p:cNvPr id="769" name="Google Shape;769;g156164607a1_0_777"/>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770" name="Google Shape;770;g156164607a1_0_77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71" name="Google Shape;771;g156164607a1_0_77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1 1">
  <p:cSld name="TITLE_2_3_3_1_1_1">
    <p:bg>
      <p:bgPr>
        <a:solidFill>
          <a:schemeClr val="dk2"/>
        </a:solidFill>
      </p:bgPr>
    </p:bg>
    <p:spTree>
      <p:nvGrpSpPr>
        <p:cNvPr id="772" name="Shape 772"/>
        <p:cNvGrpSpPr/>
        <p:nvPr/>
      </p:nvGrpSpPr>
      <p:grpSpPr>
        <a:xfrm>
          <a:off x="0" y="0"/>
          <a:ext cx="0" cy="0"/>
          <a:chOff x="0" y="0"/>
          <a:chExt cx="0" cy="0"/>
        </a:xfrm>
      </p:grpSpPr>
      <p:sp>
        <p:nvSpPr>
          <p:cNvPr id="773" name="Google Shape;773;g156164607a1_0_781"/>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None/>
              <a:defRPr sz="2000">
                <a:solidFill>
                  <a:schemeClr val="lt2"/>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774" name="Google Shape;774;g156164607a1_0_7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75" name="Google Shape;775;g156164607a1_0_78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p:cSld name="TITLE_2_3_2_1">
    <p:bg>
      <p:bgPr>
        <a:solidFill>
          <a:schemeClr val="accent1"/>
        </a:solidFill>
      </p:bgPr>
    </p:bg>
    <p:spTree>
      <p:nvGrpSpPr>
        <p:cNvPr id="776" name="Shape 776"/>
        <p:cNvGrpSpPr/>
        <p:nvPr/>
      </p:nvGrpSpPr>
      <p:grpSpPr>
        <a:xfrm>
          <a:off x="0" y="0"/>
          <a:ext cx="0" cy="0"/>
          <a:chOff x="0" y="0"/>
          <a:chExt cx="0" cy="0"/>
        </a:xfrm>
      </p:grpSpPr>
      <p:cxnSp>
        <p:nvCxnSpPr>
          <p:cNvPr id="777" name="Google Shape;777;g156164607a1_0_785"/>
          <p:cNvCxnSpPr/>
          <p:nvPr/>
        </p:nvCxnSpPr>
        <p:spPr>
          <a:xfrm rot="10800000">
            <a:off x="3147425" y="376950"/>
            <a:ext cx="0" cy="4514700"/>
          </a:xfrm>
          <a:prstGeom prst="straightConnector1">
            <a:avLst/>
          </a:prstGeom>
          <a:noFill/>
          <a:ln cap="flat" cmpd="sng" w="19050">
            <a:solidFill>
              <a:schemeClr val="accent3"/>
            </a:solidFill>
            <a:prstDash val="solid"/>
            <a:round/>
            <a:headEnd len="sm" w="sm" type="none"/>
            <a:tailEnd len="sm" w="sm" type="none"/>
          </a:ln>
        </p:spPr>
      </p:cxnSp>
      <p:cxnSp>
        <p:nvCxnSpPr>
          <p:cNvPr id="778" name="Google Shape;778;g156164607a1_0_785"/>
          <p:cNvCxnSpPr/>
          <p:nvPr/>
        </p:nvCxnSpPr>
        <p:spPr>
          <a:xfrm>
            <a:off x="3778614" y="2841493"/>
            <a:ext cx="4722600" cy="5700"/>
          </a:xfrm>
          <a:prstGeom prst="straightConnector1">
            <a:avLst/>
          </a:prstGeom>
          <a:noFill/>
          <a:ln cap="flat" cmpd="sng" w="9525">
            <a:solidFill>
              <a:schemeClr val="accent3"/>
            </a:solidFill>
            <a:prstDash val="solid"/>
            <a:round/>
            <a:headEnd len="sm" w="sm" type="none"/>
            <a:tailEnd len="sm" w="sm" type="none"/>
          </a:ln>
        </p:spPr>
      </p:cxnSp>
      <p:sp>
        <p:nvSpPr>
          <p:cNvPr id="779" name="Google Shape;779;g156164607a1_0_785"/>
          <p:cNvSpPr/>
          <p:nvPr/>
        </p:nvSpPr>
        <p:spPr>
          <a:xfrm>
            <a:off x="3393714"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780" name="Google Shape;780;g156164607a1_0_785"/>
          <p:cNvSpPr/>
          <p:nvPr/>
        </p:nvSpPr>
        <p:spPr>
          <a:xfrm>
            <a:off x="5031168"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781" name="Google Shape;781;g156164607a1_0_785"/>
          <p:cNvSpPr/>
          <p:nvPr/>
        </p:nvSpPr>
        <p:spPr>
          <a:xfrm>
            <a:off x="6668621"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782" name="Google Shape;782;g156164607a1_0_785"/>
          <p:cNvSpPr/>
          <p:nvPr/>
        </p:nvSpPr>
        <p:spPr>
          <a:xfrm>
            <a:off x="8306075"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783" name="Google Shape;783;g156164607a1_0_78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84" name="Google Shape;784;g156164607a1_0_78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1">
  <p:cSld name="TITLE_2_3_2_1_1">
    <p:bg>
      <p:bgPr>
        <a:solidFill>
          <a:schemeClr val="dk2"/>
        </a:solidFill>
      </p:bgPr>
    </p:bg>
    <p:spTree>
      <p:nvGrpSpPr>
        <p:cNvPr id="785" name="Shape 785"/>
        <p:cNvGrpSpPr/>
        <p:nvPr/>
      </p:nvGrpSpPr>
      <p:grpSpPr>
        <a:xfrm>
          <a:off x="0" y="0"/>
          <a:ext cx="0" cy="0"/>
          <a:chOff x="0" y="0"/>
          <a:chExt cx="0" cy="0"/>
        </a:xfrm>
      </p:grpSpPr>
      <p:cxnSp>
        <p:nvCxnSpPr>
          <p:cNvPr id="786" name="Google Shape;786;g156164607a1_0_794"/>
          <p:cNvCxnSpPr/>
          <p:nvPr/>
        </p:nvCxnSpPr>
        <p:spPr>
          <a:xfrm rot="10800000">
            <a:off x="3147425" y="376950"/>
            <a:ext cx="0" cy="4514700"/>
          </a:xfrm>
          <a:prstGeom prst="straightConnector1">
            <a:avLst/>
          </a:prstGeom>
          <a:noFill/>
          <a:ln cap="flat" cmpd="sng" w="19050">
            <a:solidFill>
              <a:schemeClr val="lt2"/>
            </a:solidFill>
            <a:prstDash val="solid"/>
            <a:round/>
            <a:headEnd len="sm" w="sm" type="none"/>
            <a:tailEnd len="sm" w="sm" type="none"/>
          </a:ln>
        </p:spPr>
      </p:cxnSp>
      <p:cxnSp>
        <p:nvCxnSpPr>
          <p:cNvPr id="787" name="Google Shape;787;g156164607a1_0_794"/>
          <p:cNvCxnSpPr/>
          <p:nvPr/>
        </p:nvCxnSpPr>
        <p:spPr>
          <a:xfrm>
            <a:off x="3778614" y="2841493"/>
            <a:ext cx="4722600" cy="5700"/>
          </a:xfrm>
          <a:prstGeom prst="straightConnector1">
            <a:avLst/>
          </a:prstGeom>
          <a:noFill/>
          <a:ln cap="flat" cmpd="sng" w="9525">
            <a:solidFill>
              <a:schemeClr val="lt2"/>
            </a:solidFill>
            <a:prstDash val="solid"/>
            <a:round/>
            <a:headEnd len="sm" w="sm" type="none"/>
            <a:tailEnd len="sm" w="sm" type="none"/>
          </a:ln>
        </p:spPr>
      </p:cxnSp>
      <p:sp>
        <p:nvSpPr>
          <p:cNvPr id="788" name="Google Shape;788;g156164607a1_0_794"/>
          <p:cNvSpPr/>
          <p:nvPr/>
        </p:nvSpPr>
        <p:spPr>
          <a:xfrm>
            <a:off x="3393714"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789" name="Google Shape;789;g156164607a1_0_794"/>
          <p:cNvSpPr/>
          <p:nvPr/>
        </p:nvSpPr>
        <p:spPr>
          <a:xfrm>
            <a:off x="5031168"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790" name="Google Shape;790;g156164607a1_0_794"/>
          <p:cNvSpPr/>
          <p:nvPr/>
        </p:nvSpPr>
        <p:spPr>
          <a:xfrm>
            <a:off x="6668621"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791" name="Google Shape;791;g156164607a1_0_794"/>
          <p:cNvSpPr/>
          <p:nvPr/>
        </p:nvSpPr>
        <p:spPr>
          <a:xfrm>
            <a:off x="8306075"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792" name="Google Shape;792;g156164607a1_0_79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793" name="Google Shape;793;g156164607a1_0_794"/>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1 1">
  <p:cSld name="TITLE_2_3_2_1_1_1">
    <p:bg>
      <p:bgPr>
        <a:solidFill>
          <a:schemeClr val="accent6"/>
        </a:solidFill>
      </p:bgPr>
    </p:bg>
    <p:spTree>
      <p:nvGrpSpPr>
        <p:cNvPr id="794" name="Shape 794"/>
        <p:cNvGrpSpPr/>
        <p:nvPr/>
      </p:nvGrpSpPr>
      <p:grpSpPr>
        <a:xfrm>
          <a:off x="0" y="0"/>
          <a:ext cx="0" cy="0"/>
          <a:chOff x="0" y="0"/>
          <a:chExt cx="0" cy="0"/>
        </a:xfrm>
      </p:grpSpPr>
      <p:cxnSp>
        <p:nvCxnSpPr>
          <p:cNvPr id="795" name="Google Shape;795;g156164607a1_0_803"/>
          <p:cNvCxnSpPr/>
          <p:nvPr/>
        </p:nvCxnSpPr>
        <p:spPr>
          <a:xfrm rot="10800000">
            <a:off x="3147425" y="376950"/>
            <a:ext cx="0" cy="4514700"/>
          </a:xfrm>
          <a:prstGeom prst="straightConnector1">
            <a:avLst/>
          </a:prstGeom>
          <a:noFill/>
          <a:ln cap="flat" cmpd="sng" w="19050">
            <a:solidFill>
              <a:schemeClr val="lt2"/>
            </a:solidFill>
            <a:prstDash val="solid"/>
            <a:round/>
            <a:headEnd len="sm" w="sm" type="none"/>
            <a:tailEnd len="sm" w="sm" type="none"/>
          </a:ln>
        </p:spPr>
      </p:cxnSp>
      <p:cxnSp>
        <p:nvCxnSpPr>
          <p:cNvPr id="796" name="Google Shape;796;g156164607a1_0_803"/>
          <p:cNvCxnSpPr/>
          <p:nvPr/>
        </p:nvCxnSpPr>
        <p:spPr>
          <a:xfrm>
            <a:off x="3778614" y="2841493"/>
            <a:ext cx="4722600" cy="5700"/>
          </a:xfrm>
          <a:prstGeom prst="straightConnector1">
            <a:avLst/>
          </a:prstGeom>
          <a:noFill/>
          <a:ln cap="flat" cmpd="sng" w="9525">
            <a:solidFill>
              <a:schemeClr val="lt2"/>
            </a:solidFill>
            <a:prstDash val="solid"/>
            <a:round/>
            <a:headEnd len="sm" w="sm" type="none"/>
            <a:tailEnd len="sm" w="sm" type="none"/>
          </a:ln>
        </p:spPr>
      </p:cxnSp>
      <p:sp>
        <p:nvSpPr>
          <p:cNvPr id="797" name="Google Shape;797;g156164607a1_0_803"/>
          <p:cNvSpPr/>
          <p:nvPr/>
        </p:nvSpPr>
        <p:spPr>
          <a:xfrm>
            <a:off x="3393714"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798" name="Google Shape;798;g156164607a1_0_803"/>
          <p:cNvSpPr/>
          <p:nvPr/>
        </p:nvSpPr>
        <p:spPr>
          <a:xfrm>
            <a:off x="5031168"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799" name="Google Shape;799;g156164607a1_0_803"/>
          <p:cNvSpPr/>
          <p:nvPr/>
        </p:nvSpPr>
        <p:spPr>
          <a:xfrm>
            <a:off x="6668621"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800" name="Google Shape;800;g156164607a1_0_803"/>
          <p:cNvSpPr/>
          <p:nvPr/>
        </p:nvSpPr>
        <p:spPr>
          <a:xfrm>
            <a:off x="8306075"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801" name="Google Shape;801;g156164607a1_0_8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02" name="Google Shape;802;g156164607a1_0_80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p:cSld name="TITLE_1_1_2">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52"/>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6" name="Google Shape;76;p52"/>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77" name="Google Shape;77;p5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3">
  <p:cSld name="TITLE_2_3_2_2_1_3">
    <p:bg>
      <p:bgPr>
        <a:solidFill>
          <a:schemeClr val="accent6"/>
        </a:solidFill>
      </p:bgPr>
    </p:bg>
    <p:spTree>
      <p:nvGrpSpPr>
        <p:cNvPr id="803" name="Shape 803"/>
        <p:cNvGrpSpPr/>
        <p:nvPr/>
      </p:nvGrpSpPr>
      <p:grpSpPr>
        <a:xfrm>
          <a:off x="0" y="0"/>
          <a:ext cx="0" cy="0"/>
          <a:chOff x="0" y="0"/>
          <a:chExt cx="0" cy="0"/>
        </a:xfrm>
      </p:grpSpPr>
      <p:sp>
        <p:nvSpPr>
          <p:cNvPr id="804" name="Google Shape;804;g156164607a1_0_8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05" name="Google Shape;805;g156164607a1_0_81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1">
  <p:cSld name="TITLE_2_3_2_2_1_1">
    <p:bg>
      <p:bgPr>
        <a:solidFill>
          <a:schemeClr val="dk2"/>
        </a:solidFill>
      </p:bgPr>
    </p:bg>
    <p:spTree>
      <p:nvGrpSpPr>
        <p:cNvPr id="806" name="Shape 806"/>
        <p:cNvGrpSpPr/>
        <p:nvPr/>
      </p:nvGrpSpPr>
      <p:grpSpPr>
        <a:xfrm>
          <a:off x="0" y="0"/>
          <a:ext cx="0" cy="0"/>
          <a:chOff x="0" y="0"/>
          <a:chExt cx="0" cy="0"/>
        </a:xfrm>
      </p:grpSpPr>
      <p:sp>
        <p:nvSpPr>
          <p:cNvPr id="807" name="Google Shape;807;g156164607a1_0_8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08" name="Google Shape;808;g156164607a1_0_81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_2">
    <p:bg>
      <p:bgPr>
        <a:blipFill>
          <a:blip r:embed="rId2">
            <a:alphaModFix/>
          </a:blip>
          <a:stretch>
            <a:fillRect/>
          </a:stretch>
        </a:blipFill>
      </p:bgPr>
    </p:bg>
    <p:spTree>
      <p:nvGrpSpPr>
        <p:cNvPr id="809" name="Shape 809"/>
        <p:cNvGrpSpPr/>
        <p:nvPr/>
      </p:nvGrpSpPr>
      <p:grpSpPr>
        <a:xfrm>
          <a:off x="0" y="0"/>
          <a:ext cx="0" cy="0"/>
          <a:chOff x="0" y="0"/>
          <a:chExt cx="0" cy="0"/>
        </a:xfrm>
      </p:grpSpPr>
      <p:sp>
        <p:nvSpPr>
          <p:cNvPr id="810" name="Google Shape;810;g156164607a1_0_818"/>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Before we get started...</a:t>
            </a:r>
            <a:endParaRPr b="1" i="0" sz="3000" u="none" cap="none" strike="noStrike">
              <a:solidFill>
                <a:schemeClr val="dk2"/>
              </a:solidFill>
              <a:latin typeface="Saira"/>
              <a:ea typeface="Saira"/>
              <a:cs typeface="Saira"/>
              <a:sym typeface="Saira"/>
            </a:endParaRPr>
          </a:p>
        </p:txBody>
      </p:sp>
      <p:sp>
        <p:nvSpPr>
          <p:cNvPr id="811" name="Google Shape;811;g156164607a1_0_818"/>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Turn on Video</a:t>
            </a:r>
            <a:endParaRPr b="1" i="0" sz="1500" u="none" cap="none" strike="noStrike">
              <a:solidFill>
                <a:schemeClr val="dk1"/>
              </a:solidFill>
              <a:latin typeface="Saira"/>
              <a:ea typeface="Saira"/>
              <a:cs typeface="Saira"/>
              <a:sym typeface="Saira"/>
            </a:endParaRPr>
          </a:p>
        </p:txBody>
      </p:sp>
      <p:sp>
        <p:nvSpPr>
          <p:cNvPr id="812" name="Google Shape;812;g156164607a1_0_818"/>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Seeing each other’s faces will make the experience immersive.</a:t>
            </a:r>
            <a:endParaRPr b="0" i="0" sz="1300" u="none" cap="none" strike="noStrike">
              <a:solidFill>
                <a:schemeClr val="dk1"/>
              </a:solidFill>
              <a:latin typeface="Saira"/>
              <a:ea typeface="Saira"/>
              <a:cs typeface="Saira"/>
              <a:sym typeface="Saira"/>
            </a:endParaRPr>
          </a:p>
        </p:txBody>
      </p:sp>
      <p:sp>
        <p:nvSpPr>
          <p:cNvPr id="813" name="Google Shape;813;g156164607a1_0_818"/>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Let’s Discuss</a:t>
            </a:r>
            <a:endParaRPr b="1" i="0" sz="1500" u="none" cap="none" strike="noStrike">
              <a:solidFill>
                <a:schemeClr val="dk1"/>
              </a:solidFill>
              <a:latin typeface="Saira"/>
              <a:ea typeface="Saira"/>
              <a:cs typeface="Saira"/>
              <a:sym typeface="Saira"/>
            </a:endParaRPr>
          </a:p>
        </p:txBody>
      </p:sp>
      <p:sp>
        <p:nvSpPr>
          <p:cNvPr id="814" name="Google Shape;814;g156164607a1_0_818"/>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Contribute to the class!</a:t>
            </a:r>
            <a:endParaRPr b="0" i="0" sz="1300" u="none" cap="none" strike="noStrike">
              <a:solidFill>
                <a:schemeClr val="dk1"/>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You’re driving the content with me.</a:t>
            </a:r>
            <a:endParaRPr b="0" i="0" sz="1300" u="none" cap="none" strike="noStrike">
              <a:solidFill>
                <a:schemeClr val="dk1"/>
              </a:solidFill>
              <a:latin typeface="Saira"/>
              <a:ea typeface="Saira"/>
              <a:cs typeface="Saira"/>
              <a:sym typeface="Saira"/>
            </a:endParaRPr>
          </a:p>
        </p:txBody>
      </p:sp>
      <p:sp>
        <p:nvSpPr>
          <p:cNvPr id="815" name="Google Shape;815;g156164607a1_0_818"/>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Ask Questions</a:t>
            </a:r>
            <a:endParaRPr b="1" i="0" sz="1500" u="none" cap="none" strike="noStrike">
              <a:solidFill>
                <a:schemeClr val="dk1"/>
              </a:solidFill>
              <a:latin typeface="Saira"/>
              <a:ea typeface="Saira"/>
              <a:cs typeface="Saira"/>
              <a:sym typeface="Saira"/>
            </a:endParaRPr>
          </a:p>
        </p:txBody>
      </p:sp>
      <p:sp>
        <p:nvSpPr>
          <p:cNvPr id="816" name="Google Shape;816;g156164607a1_0_818"/>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Feel free to ask questions anytime via chat or verbally.</a:t>
            </a:r>
            <a:endParaRPr b="0" i="0" sz="1300" u="none" cap="none" strike="noStrike">
              <a:solidFill>
                <a:schemeClr val="dk1"/>
              </a:solidFill>
              <a:latin typeface="Saira"/>
              <a:ea typeface="Saira"/>
              <a:cs typeface="Saira"/>
              <a:sym typeface="Saira"/>
            </a:endParaRPr>
          </a:p>
        </p:txBody>
      </p:sp>
      <p:pic>
        <p:nvPicPr>
          <p:cNvPr id="817" name="Google Shape;817;g156164607a1_0_818"/>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818" name="Google Shape;818;g156164607a1_0_818"/>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819" name="Google Shape;819;g156164607a1_0_818"/>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820" name="Google Shape;820;g156164607a1_0_8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21" name="Google Shape;821;g156164607a1_0_818"/>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2">
  <p:cSld name="TITLE_2_1_2_1_2">
    <p:bg>
      <p:bgPr>
        <a:blipFill>
          <a:blip r:embed="rId2">
            <a:alphaModFix/>
          </a:blip>
          <a:stretch>
            <a:fillRect/>
          </a:stretch>
        </a:blipFill>
      </p:bgPr>
    </p:bg>
    <p:spTree>
      <p:nvGrpSpPr>
        <p:cNvPr id="822" name="Shape 822"/>
        <p:cNvGrpSpPr/>
        <p:nvPr/>
      </p:nvGrpSpPr>
      <p:grpSpPr>
        <a:xfrm>
          <a:off x="0" y="0"/>
          <a:ext cx="0" cy="0"/>
          <a:chOff x="0" y="0"/>
          <a:chExt cx="0" cy="0"/>
        </a:xfrm>
      </p:grpSpPr>
      <p:sp>
        <p:nvSpPr>
          <p:cNvPr id="823" name="Google Shape;823;g156164607a1_0_831"/>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Before we get started...</a:t>
            </a:r>
            <a:endParaRPr b="1" i="0" sz="3000" u="none" cap="none" strike="noStrike">
              <a:solidFill>
                <a:schemeClr val="accent3"/>
              </a:solidFill>
              <a:latin typeface="Saira"/>
              <a:ea typeface="Saira"/>
              <a:cs typeface="Saira"/>
              <a:sym typeface="Saira"/>
            </a:endParaRPr>
          </a:p>
        </p:txBody>
      </p:sp>
      <p:sp>
        <p:nvSpPr>
          <p:cNvPr id="824" name="Google Shape;824;g156164607a1_0_831"/>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Turn on Video</a:t>
            </a:r>
            <a:endParaRPr b="1" i="0" sz="1500" u="none" cap="none" strike="noStrike">
              <a:solidFill>
                <a:schemeClr val="lt2"/>
              </a:solidFill>
              <a:latin typeface="Saira"/>
              <a:ea typeface="Saira"/>
              <a:cs typeface="Saira"/>
              <a:sym typeface="Saira"/>
            </a:endParaRPr>
          </a:p>
        </p:txBody>
      </p:sp>
      <p:sp>
        <p:nvSpPr>
          <p:cNvPr id="825" name="Google Shape;825;g156164607a1_0_831"/>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Seeing each other’s faces will make the experience immersive.</a:t>
            </a:r>
            <a:endParaRPr b="0" i="0" sz="1300" u="none" cap="none" strike="noStrike">
              <a:solidFill>
                <a:schemeClr val="lt2"/>
              </a:solidFill>
              <a:latin typeface="Saira"/>
              <a:ea typeface="Saira"/>
              <a:cs typeface="Saira"/>
              <a:sym typeface="Saira"/>
            </a:endParaRPr>
          </a:p>
        </p:txBody>
      </p:sp>
      <p:sp>
        <p:nvSpPr>
          <p:cNvPr id="826" name="Google Shape;826;g156164607a1_0_831"/>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Let’s Discuss</a:t>
            </a:r>
            <a:endParaRPr b="1" i="0" sz="1500" u="none" cap="none" strike="noStrike">
              <a:solidFill>
                <a:schemeClr val="lt2"/>
              </a:solidFill>
              <a:latin typeface="Saira"/>
              <a:ea typeface="Saira"/>
              <a:cs typeface="Saira"/>
              <a:sym typeface="Saira"/>
            </a:endParaRPr>
          </a:p>
        </p:txBody>
      </p:sp>
      <p:sp>
        <p:nvSpPr>
          <p:cNvPr id="827" name="Google Shape;827;g156164607a1_0_831"/>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Contribute to the class!</a:t>
            </a:r>
            <a:endParaRPr b="0" i="0" sz="13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You’re driving the content with me.</a:t>
            </a:r>
            <a:endParaRPr b="0" i="0" sz="1300" u="none" cap="none" strike="noStrike">
              <a:solidFill>
                <a:schemeClr val="lt2"/>
              </a:solidFill>
              <a:latin typeface="Saira"/>
              <a:ea typeface="Saira"/>
              <a:cs typeface="Saira"/>
              <a:sym typeface="Saira"/>
            </a:endParaRPr>
          </a:p>
        </p:txBody>
      </p:sp>
      <p:sp>
        <p:nvSpPr>
          <p:cNvPr id="828" name="Google Shape;828;g156164607a1_0_831"/>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Ask Questions</a:t>
            </a:r>
            <a:endParaRPr b="1" i="0" sz="1500" u="none" cap="none" strike="noStrike">
              <a:solidFill>
                <a:schemeClr val="lt2"/>
              </a:solidFill>
              <a:latin typeface="Saira"/>
              <a:ea typeface="Saira"/>
              <a:cs typeface="Saira"/>
              <a:sym typeface="Saira"/>
            </a:endParaRPr>
          </a:p>
        </p:txBody>
      </p:sp>
      <p:sp>
        <p:nvSpPr>
          <p:cNvPr id="829" name="Google Shape;829;g156164607a1_0_831"/>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Feel free to ask questions anytime via chat or verbally.</a:t>
            </a:r>
            <a:endParaRPr b="0" i="0" sz="1300" u="none" cap="none" strike="noStrike">
              <a:solidFill>
                <a:schemeClr val="lt2"/>
              </a:solidFill>
              <a:latin typeface="Saira"/>
              <a:ea typeface="Saira"/>
              <a:cs typeface="Saira"/>
              <a:sym typeface="Saira"/>
            </a:endParaRPr>
          </a:p>
        </p:txBody>
      </p:sp>
      <p:pic>
        <p:nvPicPr>
          <p:cNvPr id="830" name="Google Shape;830;g156164607a1_0_831"/>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831" name="Google Shape;831;g156164607a1_0_831"/>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832" name="Google Shape;832;g156164607a1_0_831"/>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833" name="Google Shape;833;g156164607a1_0_8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34" name="Google Shape;834;g156164607a1_0_831"/>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p:cSld name="TITLE_2_1_2_1_1">
    <p:bg>
      <p:bgPr>
        <a:blipFill>
          <a:blip r:embed="rId2">
            <a:alphaModFix/>
          </a:blip>
          <a:stretch>
            <a:fillRect/>
          </a:stretch>
        </a:blipFill>
      </p:bgPr>
    </p:bg>
    <p:spTree>
      <p:nvGrpSpPr>
        <p:cNvPr id="835" name="Shape 835"/>
        <p:cNvGrpSpPr/>
        <p:nvPr/>
      </p:nvGrpSpPr>
      <p:grpSpPr>
        <a:xfrm>
          <a:off x="0" y="0"/>
          <a:ext cx="0" cy="0"/>
          <a:chOff x="0" y="0"/>
          <a:chExt cx="0" cy="0"/>
        </a:xfrm>
      </p:grpSpPr>
      <p:sp>
        <p:nvSpPr>
          <p:cNvPr id="836" name="Google Shape;836;g156164607a1_0_844"/>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Before we get started...</a:t>
            </a:r>
            <a:endParaRPr b="1" i="0" sz="3000" u="none" cap="none" strike="noStrike">
              <a:solidFill>
                <a:schemeClr val="lt2"/>
              </a:solidFill>
              <a:latin typeface="Saira"/>
              <a:ea typeface="Saira"/>
              <a:cs typeface="Saira"/>
              <a:sym typeface="Saira"/>
            </a:endParaRPr>
          </a:p>
        </p:txBody>
      </p:sp>
      <p:sp>
        <p:nvSpPr>
          <p:cNvPr id="837" name="Google Shape;837;g156164607a1_0_844"/>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Turn on Video</a:t>
            </a:r>
            <a:endParaRPr b="1" i="0" sz="1500" u="none" cap="none" strike="noStrike">
              <a:solidFill>
                <a:schemeClr val="lt1"/>
              </a:solidFill>
              <a:latin typeface="Saira"/>
              <a:ea typeface="Saira"/>
              <a:cs typeface="Saira"/>
              <a:sym typeface="Saira"/>
            </a:endParaRPr>
          </a:p>
        </p:txBody>
      </p:sp>
      <p:sp>
        <p:nvSpPr>
          <p:cNvPr id="838" name="Google Shape;838;g156164607a1_0_844"/>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Seeing each other’s faces will make the experience immersive.</a:t>
            </a:r>
            <a:endParaRPr b="0" i="0" sz="1300" u="none" cap="none" strike="noStrike">
              <a:solidFill>
                <a:schemeClr val="lt1"/>
              </a:solidFill>
              <a:latin typeface="Saira"/>
              <a:ea typeface="Saira"/>
              <a:cs typeface="Saira"/>
              <a:sym typeface="Saira"/>
            </a:endParaRPr>
          </a:p>
        </p:txBody>
      </p:sp>
      <p:sp>
        <p:nvSpPr>
          <p:cNvPr id="839" name="Google Shape;839;g156164607a1_0_844"/>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Let’s Discuss</a:t>
            </a:r>
            <a:endParaRPr b="1" i="0" sz="1500" u="none" cap="none" strike="noStrike">
              <a:solidFill>
                <a:schemeClr val="lt1"/>
              </a:solidFill>
              <a:latin typeface="Saira"/>
              <a:ea typeface="Saira"/>
              <a:cs typeface="Saira"/>
              <a:sym typeface="Saira"/>
            </a:endParaRPr>
          </a:p>
        </p:txBody>
      </p:sp>
      <p:sp>
        <p:nvSpPr>
          <p:cNvPr id="840" name="Google Shape;840;g156164607a1_0_844"/>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Contribute to the class!</a:t>
            </a:r>
            <a:endParaRPr b="0" i="0" sz="1300" u="none" cap="none" strike="noStrike">
              <a:solidFill>
                <a:schemeClr val="lt1"/>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You’re driving the content with me.</a:t>
            </a:r>
            <a:endParaRPr b="0" i="0" sz="1300" u="none" cap="none" strike="noStrike">
              <a:solidFill>
                <a:schemeClr val="lt1"/>
              </a:solidFill>
              <a:latin typeface="Saira"/>
              <a:ea typeface="Saira"/>
              <a:cs typeface="Saira"/>
              <a:sym typeface="Saira"/>
            </a:endParaRPr>
          </a:p>
        </p:txBody>
      </p:sp>
      <p:sp>
        <p:nvSpPr>
          <p:cNvPr id="841" name="Google Shape;841;g156164607a1_0_844"/>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Ask Questions</a:t>
            </a:r>
            <a:endParaRPr b="1" i="0" sz="1500" u="none" cap="none" strike="noStrike">
              <a:solidFill>
                <a:schemeClr val="lt1"/>
              </a:solidFill>
              <a:latin typeface="Saira"/>
              <a:ea typeface="Saira"/>
              <a:cs typeface="Saira"/>
              <a:sym typeface="Saira"/>
            </a:endParaRPr>
          </a:p>
        </p:txBody>
      </p:sp>
      <p:sp>
        <p:nvSpPr>
          <p:cNvPr id="842" name="Google Shape;842;g156164607a1_0_844"/>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Feel free to ask questions anytime via chat or verbally.</a:t>
            </a:r>
            <a:endParaRPr b="0" i="0" sz="1300" u="none" cap="none" strike="noStrike">
              <a:solidFill>
                <a:schemeClr val="lt1"/>
              </a:solidFill>
              <a:latin typeface="Saira"/>
              <a:ea typeface="Saira"/>
              <a:cs typeface="Saira"/>
              <a:sym typeface="Saira"/>
            </a:endParaRPr>
          </a:p>
        </p:txBody>
      </p:sp>
      <p:pic>
        <p:nvPicPr>
          <p:cNvPr id="843" name="Google Shape;843;g156164607a1_0_844"/>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844" name="Google Shape;844;g156164607a1_0_844"/>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845" name="Google Shape;845;g156164607a1_0_844"/>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846" name="Google Shape;846;g156164607a1_0_8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47" name="Google Shape;847;g156164607a1_0_844"/>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p:cSld name="TITLE_2_1_2_1_1_1">
    <p:bg>
      <p:bgPr>
        <a:solidFill>
          <a:schemeClr val="lt1"/>
        </a:solidFill>
      </p:bgPr>
    </p:bg>
    <p:spTree>
      <p:nvGrpSpPr>
        <p:cNvPr id="848" name="Shape 848"/>
        <p:cNvGrpSpPr/>
        <p:nvPr/>
      </p:nvGrpSpPr>
      <p:grpSpPr>
        <a:xfrm>
          <a:off x="0" y="0"/>
          <a:ext cx="0" cy="0"/>
          <a:chOff x="0" y="0"/>
          <a:chExt cx="0" cy="0"/>
        </a:xfrm>
      </p:grpSpPr>
      <p:sp>
        <p:nvSpPr>
          <p:cNvPr id="849" name="Google Shape;849;g156164607a1_0_8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50" name="Google Shape;850;g156164607a1_0_857"/>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2">
  <p:cSld name="TITLE_2_1_2_1_1_1_1_2">
    <p:bg>
      <p:bgPr>
        <a:solidFill>
          <a:schemeClr val="accent6"/>
        </a:solidFill>
      </p:bgPr>
    </p:bg>
    <p:spTree>
      <p:nvGrpSpPr>
        <p:cNvPr id="851" name="Shape 851"/>
        <p:cNvGrpSpPr/>
        <p:nvPr/>
      </p:nvGrpSpPr>
      <p:grpSpPr>
        <a:xfrm>
          <a:off x="0" y="0"/>
          <a:ext cx="0" cy="0"/>
          <a:chOff x="0" y="0"/>
          <a:chExt cx="0" cy="0"/>
        </a:xfrm>
      </p:grpSpPr>
      <p:sp>
        <p:nvSpPr>
          <p:cNvPr id="852" name="Google Shape;852;g156164607a1_0_86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53" name="Google Shape;853;g156164607a1_0_86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p:cSld name="TITLE_1_2_2">
    <p:bg>
      <p:bgPr>
        <a:solidFill>
          <a:schemeClr val="accent1"/>
        </a:solidFill>
      </p:bgPr>
    </p:bg>
    <p:spTree>
      <p:nvGrpSpPr>
        <p:cNvPr id="854" name="Shape 854"/>
        <p:cNvGrpSpPr/>
        <p:nvPr/>
      </p:nvGrpSpPr>
      <p:grpSpPr>
        <a:xfrm>
          <a:off x="0" y="0"/>
          <a:ext cx="0" cy="0"/>
          <a:chOff x="0" y="0"/>
          <a:chExt cx="0" cy="0"/>
        </a:xfrm>
      </p:grpSpPr>
      <p:sp>
        <p:nvSpPr>
          <p:cNvPr id="855" name="Google Shape;855;g156164607a1_0_863"/>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lt2"/>
                </a:solidFill>
                <a:latin typeface="Saira"/>
                <a:ea typeface="Saira"/>
                <a:cs typeface="Saira"/>
                <a:sym typeface="Saira"/>
              </a:rPr>
              <a:t>“</a:t>
            </a:r>
            <a:endParaRPr b="1" i="0" sz="15000" u="none" cap="none" strike="noStrike">
              <a:solidFill>
                <a:schemeClr val="lt2"/>
              </a:solidFill>
              <a:latin typeface="Saira"/>
              <a:ea typeface="Saira"/>
              <a:cs typeface="Saira"/>
              <a:sym typeface="Saira"/>
            </a:endParaRPr>
          </a:p>
        </p:txBody>
      </p:sp>
      <p:sp>
        <p:nvSpPr>
          <p:cNvPr id="856" name="Google Shape;856;g156164607a1_0_8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57" name="Google Shape;857;g156164607a1_0_86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2">
  <p:cSld name="TITLE_1_2_2_2">
    <p:bg>
      <p:bgPr>
        <a:solidFill>
          <a:schemeClr val="accent6"/>
        </a:solidFill>
      </p:bgPr>
    </p:bg>
    <p:spTree>
      <p:nvGrpSpPr>
        <p:cNvPr id="858" name="Shape 858"/>
        <p:cNvGrpSpPr/>
        <p:nvPr/>
      </p:nvGrpSpPr>
      <p:grpSpPr>
        <a:xfrm>
          <a:off x="0" y="0"/>
          <a:ext cx="0" cy="0"/>
          <a:chOff x="0" y="0"/>
          <a:chExt cx="0" cy="0"/>
        </a:xfrm>
      </p:grpSpPr>
      <p:sp>
        <p:nvSpPr>
          <p:cNvPr id="859" name="Google Shape;859;g156164607a1_0_867"/>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lt2"/>
                </a:solidFill>
                <a:latin typeface="Saira"/>
                <a:ea typeface="Saira"/>
                <a:cs typeface="Saira"/>
                <a:sym typeface="Saira"/>
              </a:rPr>
              <a:t>“</a:t>
            </a:r>
            <a:endParaRPr b="1" i="0" sz="15000" u="none" cap="none" strike="noStrike">
              <a:solidFill>
                <a:schemeClr val="lt2"/>
              </a:solidFill>
              <a:latin typeface="Saira"/>
              <a:ea typeface="Saira"/>
              <a:cs typeface="Saira"/>
              <a:sym typeface="Saira"/>
            </a:endParaRPr>
          </a:p>
        </p:txBody>
      </p:sp>
      <p:sp>
        <p:nvSpPr>
          <p:cNvPr id="860" name="Google Shape;860;g156164607a1_0_8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61" name="Google Shape;861;g156164607a1_0_86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2">
  <p:cSld name="TITLE_1_1_1_2">
    <p:bg>
      <p:bgPr>
        <a:solidFill>
          <a:schemeClr val="dk2"/>
        </a:solidFill>
      </p:bgPr>
    </p:bg>
    <p:spTree>
      <p:nvGrpSpPr>
        <p:cNvPr id="862" name="Shape 862"/>
        <p:cNvGrpSpPr/>
        <p:nvPr/>
      </p:nvGrpSpPr>
      <p:grpSpPr>
        <a:xfrm>
          <a:off x="0" y="0"/>
          <a:ext cx="0" cy="0"/>
          <a:chOff x="0" y="0"/>
          <a:chExt cx="0" cy="0"/>
        </a:xfrm>
      </p:grpSpPr>
      <p:sp>
        <p:nvSpPr>
          <p:cNvPr id="863" name="Google Shape;863;g156164607a1_0_871"/>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accent3"/>
                </a:solidFill>
                <a:latin typeface="Saira"/>
                <a:ea typeface="Saira"/>
                <a:cs typeface="Saira"/>
                <a:sym typeface="Saira"/>
              </a:rPr>
              <a:t>“</a:t>
            </a:r>
            <a:endParaRPr b="1" i="0" sz="15000" u="none" cap="none" strike="noStrike">
              <a:solidFill>
                <a:schemeClr val="accent3"/>
              </a:solidFill>
              <a:latin typeface="Saira"/>
              <a:ea typeface="Saira"/>
              <a:cs typeface="Saira"/>
              <a:sym typeface="Saira"/>
            </a:endParaRPr>
          </a:p>
        </p:txBody>
      </p:sp>
      <p:sp>
        <p:nvSpPr>
          <p:cNvPr id="864" name="Google Shape;864;g156164607a1_0_87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65" name="Google Shape;865;g156164607a1_0_87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1">
  <p:cSld name="TITLE_3_1">
    <p:bg>
      <p:bgPr>
        <a:solidFill>
          <a:schemeClr val="lt2"/>
        </a:solidFill>
      </p:bgPr>
    </p:bg>
    <p:spTree>
      <p:nvGrpSpPr>
        <p:cNvPr id="78" name="Shape 78"/>
        <p:cNvGrpSpPr/>
        <p:nvPr/>
      </p:nvGrpSpPr>
      <p:grpSpPr>
        <a:xfrm>
          <a:off x="0" y="0"/>
          <a:ext cx="0" cy="0"/>
          <a:chOff x="0" y="0"/>
          <a:chExt cx="0" cy="0"/>
        </a:xfrm>
      </p:grpSpPr>
      <p:sp>
        <p:nvSpPr>
          <p:cNvPr id="79" name="Google Shape;79;p53"/>
          <p:cNvSpPr/>
          <p:nvPr/>
        </p:nvSpPr>
        <p:spPr>
          <a:xfrm>
            <a:off x="4555369" y="3442275"/>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3"/>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2"/>
              </a:buClr>
              <a:buSzPts val="3000"/>
              <a:buNone/>
              <a:defRPr sz="3000">
                <a:solidFill>
                  <a:schemeClr val="dk2"/>
                </a:solidFill>
              </a:defRPr>
            </a:lvl1pPr>
            <a:lvl2pPr lvl="1" algn="ctr">
              <a:lnSpc>
                <a:spcPct val="100000"/>
              </a:lnSpc>
              <a:spcBef>
                <a:spcPts val="0"/>
              </a:spcBef>
              <a:spcAft>
                <a:spcPts val="0"/>
              </a:spcAft>
              <a:buClr>
                <a:schemeClr val="accent3"/>
              </a:buClr>
              <a:buSzPts val="3000"/>
              <a:buNone/>
              <a:defRPr sz="3000">
                <a:solidFill>
                  <a:schemeClr val="accent3"/>
                </a:solidFill>
              </a:defRPr>
            </a:lvl2pPr>
            <a:lvl3pPr lvl="2" algn="ctr">
              <a:lnSpc>
                <a:spcPct val="100000"/>
              </a:lnSpc>
              <a:spcBef>
                <a:spcPts val="0"/>
              </a:spcBef>
              <a:spcAft>
                <a:spcPts val="0"/>
              </a:spcAft>
              <a:buClr>
                <a:schemeClr val="accent3"/>
              </a:buClr>
              <a:buSzPts val="3000"/>
              <a:buNone/>
              <a:defRPr sz="3000">
                <a:solidFill>
                  <a:schemeClr val="accent3"/>
                </a:solidFill>
              </a:defRPr>
            </a:lvl3pPr>
            <a:lvl4pPr lvl="3" algn="ctr">
              <a:lnSpc>
                <a:spcPct val="100000"/>
              </a:lnSpc>
              <a:spcBef>
                <a:spcPts val="0"/>
              </a:spcBef>
              <a:spcAft>
                <a:spcPts val="0"/>
              </a:spcAft>
              <a:buClr>
                <a:schemeClr val="accent3"/>
              </a:buClr>
              <a:buSzPts val="3000"/>
              <a:buNone/>
              <a:defRPr sz="3000">
                <a:solidFill>
                  <a:schemeClr val="accent3"/>
                </a:solidFill>
              </a:defRPr>
            </a:lvl4pPr>
            <a:lvl5pPr lvl="4" algn="ctr">
              <a:lnSpc>
                <a:spcPct val="100000"/>
              </a:lnSpc>
              <a:spcBef>
                <a:spcPts val="0"/>
              </a:spcBef>
              <a:spcAft>
                <a:spcPts val="0"/>
              </a:spcAft>
              <a:buClr>
                <a:schemeClr val="accent3"/>
              </a:buClr>
              <a:buSzPts val="3000"/>
              <a:buNone/>
              <a:defRPr sz="3000">
                <a:solidFill>
                  <a:schemeClr val="accent3"/>
                </a:solidFill>
              </a:defRPr>
            </a:lvl5pPr>
            <a:lvl6pPr lvl="5" algn="ctr">
              <a:lnSpc>
                <a:spcPct val="100000"/>
              </a:lnSpc>
              <a:spcBef>
                <a:spcPts val="0"/>
              </a:spcBef>
              <a:spcAft>
                <a:spcPts val="0"/>
              </a:spcAft>
              <a:buClr>
                <a:schemeClr val="accent3"/>
              </a:buClr>
              <a:buSzPts val="3000"/>
              <a:buNone/>
              <a:defRPr sz="3000">
                <a:solidFill>
                  <a:schemeClr val="accent3"/>
                </a:solidFill>
              </a:defRPr>
            </a:lvl6pPr>
            <a:lvl7pPr lvl="6" algn="ctr">
              <a:lnSpc>
                <a:spcPct val="100000"/>
              </a:lnSpc>
              <a:spcBef>
                <a:spcPts val="0"/>
              </a:spcBef>
              <a:spcAft>
                <a:spcPts val="0"/>
              </a:spcAft>
              <a:buClr>
                <a:schemeClr val="accent3"/>
              </a:buClr>
              <a:buSzPts val="3000"/>
              <a:buNone/>
              <a:defRPr sz="3000">
                <a:solidFill>
                  <a:schemeClr val="accent3"/>
                </a:solidFill>
              </a:defRPr>
            </a:lvl7pPr>
            <a:lvl8pPr lvl="7" algn="ctr">
              <a:lnSpc>
                <a:spcPct val="100000"/>
              </a:lnSpc>
              <a:spcBef>
                <a:spcPts val="0"/>
              </a:spcBef>
              <a:spcAft>
                <a:spcPts val="0"/>
              </a:spcAft>
              <a:buClr>
                <a:schemeClr val="accent3"/>
              </a:buClr>
              <a:buSzPts val="3000"/>
              <a:buNone/>
              <a:defRPr sz="3000">
                <a:solidFill>
                  <a:schemeClr val="accent3"/>
                </a:solidFill>
              </a:defRPr>
            </a:lvl8pPr>
            <a:lvl9pPr lvl="8" algn="ctr">
              <a:lnSpc>
                <a:spcPct val="100000"/>
              </a:lnSpc>
              <a:spcBef>
                <a:spcPts val="0"/>
              </a:spcBef>
              <a:spcAft>
                <a:spcPts val="0"/>
              </a:spcAft>
              <a:buClr>
                <a:schemeClr val="accent3"/>
              </a:buClr>
              <a:buSzPts val="3000"/>
              <a:buNone/>
              <a:defRPr sz="3000">
                <a:solidFill>
                  <a:schemeClr val="accent3"/>
                </a:solidFill>
              </a:defRPr>
            </a:lvl9pPr>
          </a:lstStyle>
          <a:p/>
        </p:txBody>
      </p:sp>
      <p:sp>
        <p:nvSpPr>
          <p:cNvPr id="81" name="Google Shape;81;p53"/>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lt2"/>
              </a:buClr>
              <a:buSzPts val="2000"/>
              <a:buNone/>
              <a:defRPr sz="2000">
                <a:solidFill>
                  <a:schemeClr val="lt2"/>
                </a:solidFill>
              </a:defRPr>
            </a:lvl2pPr>
            <a:lvl3pPr lvl="2" algn="ctr">
              <a:lnSpc>
                <a:spcPct val="100000"/>
              </a:lnSpc>
              <a:spcBef>
                <a:spcPts val="0"/>
              </a:spcBef>
              <a:spcAft>
                <a:spcPts val="0"/>
              </a:spcAft>
              <a:buClr>
                <a:schemeClr val="lt2"/>
              </a:buClr>
              <a:buSzPts val="2000"/>
              <a:buNone/>
              <a:defRPr sz="2000">
                <a:solidFill>
                  <a:schemeClr val="lt2"/>
                </a:solidFill>
              </a:defRPr>
            </a:lvl3pPr>
            <a:lvl4pPr lvl="3" algn="ctr">
              <a:lnSpc>
                <a:spcPct val="100000"/>
              </a:lnSpc>
              <a:spcBef>
                <a:spcPts val="0"/>
              </a:spcBef>
              <a:spcAft>
                <a:spcPts val="0"/>
              </a:spcAft>
              <a:buClr>
                <a:schemeClr val="lt2"/>
              </a:buClr>
              <a:buSzPts val="2000"/>
              <a:buNone/>
              <a:defRPr sz="2000">
                <a:solidFill>
                  <a:schemeClr val="lt2"/>
                </a:solidFill>
              </a:defRPr>
            </a:lvl4pPr>
            <a:lvl5pPr lvl="4" algn="ctr">
              <a:lnSpc>
                <a:spcPct val="100000"/>
              </a:lnSpc>
              <a:spcBef>
                <a:spcPts val="0"/>
              </a:spcBef>
              <a:spcAft>
                <a:spcPts val="0"/>
              </a:spcAft>
              <a:buClr>
                <a:schemeClr val="lt2"/>
              </a:buClr>
              <a:buSzPts val="2000"/>
              <a:buNone/>
              <a:defRPr sz="2000">
                <a:solidFill>
                  <a:schemeClr val="lt2"/>
                </a:solidFill>
              </a:defRPr>
            </a:lvl5pPr>
            <a:lvl6pPr lvl="5" algn="ctr">
              <a:lnSpc>
                <a:spcPct val="100000"/>
              </a:lnSpc>
              <a:spcBef>
                <a:spcPts val="0"/>
              </a:spcBef>
              <a:spcAft>
                <a:spcPts val="0"/>
              </a:spcAft>
              <a:buClr>
                <a:schemeClr val="lt2"/>
              </a:buClr>
              <a:buSzPts val="2000"/>
              <a:buNone/>
              <a:defRPr sz="2000">
                <a:solidFill>
                  <a:schemeClr val="lt2"/>
                </a:solidFill>
              </a:defRPr>
            </a:lvl6pPr>
            <a:lvl7pPr lvl="6" algn="ctr">
              <a:lnSpc>
                <a:spcPct val="100000"/>
              </a:lnSpc>
              <a:spcBef>
                <a:spcPts val="0"/>
              </a:spcBef>
              <a:spcAft>
                <a:spcPts val="0"/>
              </a:spcAft>
              <a:buClr>
                <a:schemeClr val="lt2"/>
              </a:buClr>
              <a:buSzPts val="2000"/>
              <a:buNone/>
              <a:defRPr sz="2000">
                <a:solidFill>
                  <a:schemeClr val="lt2"/>
                </a:solidFill>
              </a:defRPr>
            </a:lvl7pPr>
            <a:lvl8pPr lvl="7" algn="ctr">
              <a:lnSpc>
                <a:spcPct val="100000"/>
              </a:lnSpc>
              <a:spcBef>
                <a:spcPts val="0"/>
              </a:spcBef>
              <a:spcAft>
                <a:spcPts val="0"/>
              </a:spcAft>
              <a:buClr>
                <a:schemeClr val="lt2"/>
              </a:buClr>
              <a:buSzPts val="2000"/>
              <a:buNone/>
              <a:defRPr sz="2000">
                <a:solidFill>
                  <a:schemeClr val="lt2"/>
                </a:solidFill>
              </a:defRPr>
            </a:lvl8pPr>
            <a:lvl9pPr lvl="8" algn="ctr">
              <a:lnSpc>
                <a:spcPct val="100000"/>
              </a:lnSpc>
              <a:spcBef>
                <a:spcPts val="0"/>
              </a:spcBef>
              <a:spcAft>
                <a:spcPts val="0"/>
              </a:spcAft>
              <a:buClr>
                <a:schemeClr val="lt2"/>
              </a:buClr>
              <a:buSzPts val="2000"/>
              <a:buNone/>
              <a:defRPr sz="2000">
                <a:solidFill>
                  <a:schemeClr val="lt2"/>
                </a:solidFill>
              </a:defRPr>
            </a:lvl9pPr>
          </a:lstStyle>
          <a:p/>
        </p:txBody>
      </p:sp>
      <p:pic>
        <p:nvPicPr>
          <p:cNvPr id="82" name="Google Shape;82;p53"/>
          <p:cNvPicPr preferRelativeResize="0"/>
          <p:nvPr/>
        </p:nvPicPr>
        <p:blipFill rotWithShape="1">
          <a:blip r:embed="rId2">
            <a:alphaModFix/>
          </a:blip>
          <a:srcRect b="0" l="0" r="0" t="0"/>
          <a:stretch/>
        </p:blipFill>
        <p:spPr>
          <a:xfrm>
            <a:off x="6849776" y="1701251"/>
            <a:ext cx="2294278" cy="3442258"/>
          </a:xfrm>
          <a:prstGeom prst="rect">
            <a:avLst/>
          </a:prstGeom>
          <a:noFill/>
          <a:ln>
            <a:noFill/>
          </a:ln>
        </p:spPr>
      </p:pic>
      <p:pic>
        <p:nvPicPr>
          <p:cNvPr id="83" name="Google Shape;83;p53"/>
          <p:cNvPicPr preferRelativeResize="0"/>
          <p:nvPr/>
        </p:nvPicPr>
        <p:blipFill rotWithShape="1">
          <a:blip r:embed="rId3">
            <a:alphaModFix/>
          </a:blip>
          <a:srcRect b="0" l="0" r="0" t="0"/>
          <a:stretch/>
        </p:blipFill>
        <p:spPr>
          <a:xfrm>
            <a:off x="4555432" y="2"/>
            <a:ext cx="2294278" cy="3442268"/>
          </a:xfrm>
          <a:prstGeom prst="rect">
            <a:avLst/>
          </a:prstGeom>
          <a:noFill/>
          <a:ln>
            <a:noFill/>
          </a:ln>
        </p:spPr>
      </p:pic>
      <p:sp>
        <p:nvSpPr>
          <p:cNvPr id="84" name="Google Shape;84;p53"/>
          <p:cNvSpPr/>
          <p:nvPr/>
        </p:nvSpPr>
        <p:spPr>
          <a:xfrm>
            <a:off x="6849725" y="25"/>
            <a:ext cx="2294400" cy="1701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56">
          <p15:clr>
            <a:srgbClr val="FA7B17"/>
          </p15:clr>
        </p15:guide>
        <p15:guide id="5" orient="horz" pos="113">
          <p15:clr>
            <a:srgbClr val="FA7B17"/>
          </p15:clr>
        </p15:guide>
        <p15:guide id="6" orient="horz" pos="3061">
          <p15:clr>
            <a:srgbClr val="FA7B17"/>
          </p15:clr>
        </p15:guide>
      </p15:sldGuideLst>
    </p:ext>
  </p:extLst>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1">
  <p:cSld name="TITLE_2_2_1">
    <p:bg>
      <p:bgPr>
        <a:solidFill>
          <a:srgbClr val="FFFFFF"/>
        </a:solidFill>
      </p:bgPr>
    </p:bg>
    <p:spTree>
      <p:nvGrpSpPr>
        <p:cNvPr id="866" name="Shape 866"/>
        <p:cNvGrpSpPr/>
        <p:nvPr/>
      </p:nvGrpSpPr>
      <p:grpSpPr>
        <a:xfrm>
          <a:off x="0" y="0"/>
          <a:ext cx="0" cy="0"/>
          <a:chOff x="0" y="0"/>
          <a:chExt cx="0" cy="0"/>
        </a:xfrm>
      </p:grpSpPr>
      <p:cxnSp>
        <p:nvCxnSpPr>
          <p:cNvPr id="867" name="Google Shape;867;g156164607a1_0_875"/>
          <p:cNvCxnSpPr/>
          <p:nvPr/>
        </p:nvCxnSpPr>
        <p:spPr>
          <a:xfrm>
            <a:off x="1943300" y="1911971"/>
            <a:ext cx="3528600" cy="6900"/>
          </a:xfrm>
          <a:prstGeom prst="straightConnector1">
            <a:avLst/>
          </a:prstGeom>
          <a:noFill/>
          <a:ln cap="flat" cmpd="sng" w="19050">
            <a:solidFill>
              <a:schemeClr val="accent1"/>
            </a:solidFill>
            <a:prstDash val="solid"/>
            <a:round/>
            <a:headEnd len="sm" w="sm" type="none"/>
            <a:tailEnd len="sm" w="sm" type="none"/>
          </a:ln>
        </p:spPr>
      </p:cxnSp>
      <p:sp>
        <p:nvSpPr>
          <p:cNvPr id="868" name="Google Shape;868;g156164607a1_0_87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69" name="Google Shape;869;g156164607a1_0_875"/>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1">
  <p:cSld name="TITLE_1_2_2_1">
    <p:bg>
      <p:bgPr>
        <a:solidFill>
          <a:schemeClr val="accent1"/>
        </a:solidFill>
      </p:bgPr>
    </p:bg>
    <p:spTree>
      <p:nvGrpSpPr>
        <p:cNvPr id="870" name="Shape 870"/>
        <p:cNvGrpSpPr/>
        <p:nvPr/>
      </p:nvGrpSpPr>
      <p:grpSpPr>
        <a:xfrm>
          <a:off x="0" y="0"/>
          <a:ext cx="0" cy="0"/>
          <a:chOff x="0" y="0"/>
          <a:chExt cx="0" cy="0"/>
        </a:xfrm>
      </p:grpSpPr>
      <p:cxnSp>
        <p:nvCxnSpPr>
          <p:cNvPr id="871" name="Google Shape;871;g156164607a1_0_879"/>
          <p:cNvCxnSpPr/>
          <p:nvPr/>
        </p:nvCxnSpPr>
        <p:spPr>
          <a:xfrm>
            <a:off x="1943300" y="1911971"/>
            <a:ext cx="3528600" cy="6900"/>
          </a:xfrm>
          <a:prstGeom prst="straightConnector1">
            <a:avLst/>
          </a:prstGeom>
          <a:noFill/>
          <a:ln cap="flat" cmpd="sng" w="19050">
            <a:solidFill>
              <a:schemeClr val="accent3"/>
            </a:solidFill>
            <a:prstDash val="solid"/>
            <a:round/>
            <a:headEnd len="sm" w="sm" type="none"/>
            <a:tailEnd len="sm" w="sm" type="none"/>
          </a:ln>
        </p:spPr>
      </p:cxnSp>
      <p:sp>
        <p:nvSpPr>
          <p:cNvPr id="872" name="Google Shape;872;g156164607a1_0_8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73" name="Google Shape;873;g156164607a1_0_87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1 1">
  <p:cSld name="TITLE_1_2_2_1_1">
    <p:bg>
      <p:bgPr>
        <a:solidFill>
          <a:schemeClr val="accent6"/>
        </a:solidFill>
      </p:bgPr>
    </p:bg>
    <p:spTree>
      <p:nvGrpSpPr>
        <p:cNvPr id="874" name="Shape 874"/>
        <p:cNvGrpSpPr/>
        <p:nvPr/>
      </p:nvGrpSpPr>
      <p:grpSpPr>
        <a:xfrm>
          <a:off x="0" y="0"/>
          <a:ext cx="0" cy="0"/>
          <a:chOff x="0" y="0"/>
          <a:chExt cx="0" cy="0"/>
        </a:xfrm>
      </p:grpSpPr>
      <p:cxnSp>
        <p:nvCxnSpPr>
          <p:cNvPr id="875" name="Google Shape;875;g156164607a1_0_883"/>
          <p:cNvCxnSpPr/>
          <p:nvPr/>
        </p:nvCxnSpPr>
        <p:spPr>
          <a:xfrm>
            <a:off x="1943300" y="1911971"/>
            <a:ext cx="3528600" cy="6900"/>
          </a:xfrm>
          <a:prstGeom prst="straightConnector1">
            <a:avLst/>
          </a:prstGeom>
          <a:noFill/>
          <a:ln cap="flat" cmpd="sng" w="19050">
            <a:solidFill>
              <a:schemeClr val="accent3"/>
            </a:solidFill>
            <a:prstDash val="solid"/>
            <a:round/>
            <a:headEnd len="sm" w="sm" type="none"/>
            <a:tailEnd len="sm" w="sm" type="none"/>
          </a:ln>
        </p:spPr>
      </p:cxnSp>
      <p:sp>
        <p:nvSpPr>
          <p:cNvPr id="876" name="Google Shape;876;g156164607a1_0_88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77" name="Google Shape;877;g156164607a1_0_88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2 1">
  <p:cSld name="TITLE_1_1_1_2_1">
    <p:bg>
      <p:bgPr>
        <a:solidFill>
          <a:schemeClr val="dk2"/>
        </a:solidFill>
      </p:bgPr>
    </p:bg>
    <p:spTree>
      <p:nvGrpSpPr>
        <p:cNvPr id="878" name="Shape 878"/>
        <p:cNvGrpSpPr/>
        <p:nvPr/>
      </p:nvGrpSpPr>
      <p:grpSpPr>
        <a:xfrm>
          <a:off x="0" y="0"/>
          <a:ext cx="0" cy="0"/>
          <a:chOff x="0" y="0"/>
          <a:chExt cx="0" cy="0"/>
        </a:xfrm>
      </p:grpSpPr>
      <p:cxnSp>
        <p:nvCxnSpPr>
          <p:cNvPr id="879" name="Google Shape;879;g156164607a1_0_887"/>
          <p:cNvCxnSpPr/>
          <p:nvPr/>
        </p:nvCxnSpPr>
        <p:spPr>
          <a:xfrm>
            <a:off x="1943300" y="1911971"/>
            <a:ext cx="3528600" cy="6900"/>
          </a:xfrm>
          <a:prstGeom prst="straightConnector1">
            <a:avLst/>
          </a:prstGeom>
          <a:noFill/>
          <a:ln cap="flat" cmpd="sng" w="19050">
            <a:solidFill>
              <a:schemeClr val="lt2"/>
            </a:solidFill>
            <a:prstDash val="solid"/>
            <a:round/>
            <a:headEnd len="sm" w="sm" type="none"/>
            <a:tailEnd len="sm" w="sm" type="none"/>
          </a:ln>
        </p:spPr>
      </p:cxnSp>
      <p:sp>
        <p:nvSpPr>
          <p:cNvPr id="880" name="Google Shape;880;g156164607a1_0_88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81" name="Google Shape;881;g156164607a1_0_88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bg>
      <p:bgPr>
        <a:solidFill>
          <a:srgbClr val="FFFFFF"/>
        </a:solidFill>
      </p:bgPr>
    </p:bg>
    <p:spTree>
      <p:nvGrpSpPr>
        <p:cNvPr id="882" name="Shape 882"/>
        <p:cNvGrpSpPr/>
        <p:nvPr/>
      </p:nvGrpSpPr>
      <p:grpSpPr>
        <a:xfrm>
          <a:off x="0" y="0"/>
          <a:ext cx="0" cy="0"/>
          <a:chOff x="0" y="0"/>
          <a:chExt cx="0" cy="0"/>
        </a:xfrm>
      </p:grpSpPr>
      <p:sp>
        <p:nvSpPr>
          <p:cNvPr id="883" name="Google Shape;883;g156164607a1_0_891"/>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156164607a1_0_89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85" name="Google Shape;885;g156164607a1_0_891"/>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p:cSld name="TITLE_2_1_1_1">
    <p:bg>
      <p:bgPr>
        <a:solidFill>
          <a:srgbClr val="FFFFFF"/>
        </a:solidFill>
      </p:bgPr>
    </p:bg>
    <p:spTree>
      <p:nvGrpSpPr>
        <p:cNvPr id="886" name="Shape 886"/>
        <p:cNvGrpSpPr/>
        <p:nvPr/>
      </p:nvGrpSpPr>
      <p:grpSpPr>
        <a:xfrm>
          <a:off x="0" y="0"/>
          <a:ext cx="0" cy="0"/>
          <a:chOff x="0" y="0"/>
          <a:chExt cx="0" cy="0"/>
        </a:xfrm>
      </p:grpSpPr>
      <p:sp>
        <p:nvSpPr>
          <p:cNvPr id="887" name="Google Shape;887;g156164607a1_0_895"/>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156164607a1_0_89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89" name="Google Shape;889;g156164607a1_0_89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2">
  <p:cSld name="TITLE_2_1_1_1_2">
    <p:bg>
      <p:bgPr>
        <a:solidFill>
          <a:srgbClr val="FFFFFF"/>
        </a:solidFill>
      </p:bgPr>
    </p:bg>
    <p:spTree>
      <p:nvGrpSpPr>
        <p:cNvPr id="890" name="Shape 890"/>
        <p:cNvGrpSpPr/>
        <p:nvPr/>
      </p:nvGrpSpPr>
      <p:grpSpPr>
        <a:xfrm>
          <a:off x="0" y="0"/>
          <a:ext cx="0" cy="0"/>
          <a:chOff x="0" y="0"/>
          <a:chExt cx="0" cy="0"/>
        </a:xfrm>
      </p:grpSpPr>
      <p:sp>
        <p:nvSpPr>
          <p:cNvPr id="891" name="Google Shape;891;g156164607a1_0_899"/>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156164607a1_0_89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93" name="Google Shape;893;g156164607a1_0_89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1">
  <p:cSld name="TITLE_2_1_1_1_1">
    <p:bg>
      <p:bgPr>
        <a:solidFill>
          <a:srgbClr val="FFFFFF"/>
        </a:solidFill>
      </p:bgPr>
    </p:bg>
    <p:spTree>
      <p:nvGrpSpPr>
        <p:cNvPr id="894" name="Shape 894"/>
        <p:cNvGrpSpPr/>
        <p:nvPr/>
      </p:nvGrpSpPr>
      <p:grpSpPr>
        <a:xfrm>
          <a:off x="0" y="0"/>
          <a:ext cx="0" cy="0"/>
          <a:chOff x="0" y="0"/>
          <a:chExt cx="0" cy="0"/>
        </a:xfrm>
      </p:grpSpPr>
      <p:sp>
        <p:nvSpPr>
          <p:cNvPr id="895" name="Google Shape;895;g156164607a1_0_903"/>
          <p:cNvSpPr/>
          <p:nvPr/>
        </p:nvSpPr>
        <p:spPr>
          <a:xfrm>
            <a:off x="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156164607a1_0_9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897" name="Google Shape;897;g156164607a1_0_90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3">
  <p:cSld name="TITLE_2_1_1_3">
    <p:bg>
      <p:bgPr>
        <a:solidFill>
          <a:srgbClr val="FFFFFF"/>
        </a:solidFill>
      </p:bgPr>
    </p:bg>
    <p:spTree>
      <p:nvGrpSpPr>
        <p:cNvPr id="898" name="Shape 898"/>
        <p:cNvGrpSpPr/>
        <p:nvPr/>
      </p:nvGrpSpPr>
      <p:grpSpPr>
        <a:xfrm>
          <a:off x="0" y="0"/>
          <a:ext cx="0" cy="0"/>
          <a:chOff x="0" y="0"/>
          <a:chExt cx="0" cy="0"/>
        </a:xfrm>
      </p:grpSpPr>
      <p:sp>
        <p:nvSpPr>
          <p:cNvPr id="899" name="Google Shape;899;g156164607a1_0_907"/>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156164607a1_0_90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01" name="Google Shape;901;g156164607a1_0_907"/>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3">
  <p:cSld name="TITLE_2_1_1_1_3">
    <p:bg>
      <p:bgPr>
        <a:solidFill>
          <a:srgbClr val="FFFFFF"/>
        </a:solidFill>
      </p:bgPr>
    </p:bg>
    <p:spTree>
      <p:nvGrpSpPr>
        <p:cNvPr id="902" name="Shape 902"/>
        <p:cNvGrpSpPr/>
        <p:nvPr/>
      </p:nvGrpSpPr>
      <p:grpSpPr>
        <a:xfrm>
          <a:off x="0" y="0"/>
          <a:ext cx="0" cy="0"/>
          <a:chOff x="0" y="0"/>
          <a:chExt cx="0" cy="0"/>
        </a:xfrm>
      </p:grpSpPr>
      <p:sp>
        <p:nvSpPr>
          <p:cNvPr id="903" name="Google Shape;903;g156164607a1_0_911"/>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156164607a1_0_9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05" name="Google Shape;905;g156164607a1_0_91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2">
  <p:cSld name="TITLE_1_3_2">
    <p:bg>
      <p:bgPr>
        <a:solidFill>
          <a:schemeClr val="accent1"/>
        </a:solidFill>
      </p:bgPr>
    </p:bg>
    <p:spTree>
      <p:nvGrpSpPr>
        <p:cNvPr id="86" name="Shape 86"/>
        <p:cNvGrpSpPr/>
        <p:nvPr/>
      </p:nvGrpSpPr>
      <p:grpSpPr>
        <a:xfrm>
          <a:off x="0" y="0"/>
          <a:ext cx="0" cy="0"/>
          <a:chOff x="0" y="0"/>
          <a:chExt cx="0" cy="0"/>
        </a:xfrm>
      </p:grpSpPr>
      <p:sp>
        <p:nvSpPr>
          <p:cNvPr id="87" name="Google Shape;87;p54"/>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88" name="Google Shape;88;p54"/>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9" name="Google Shape;89;p54"/>
          <p:cNvSpPr/>
          <p:nvPr/>
        </p:nvSpPr>
        <p:spPr>
          <a:xfrm>
            <a:off x="4555432" y="3442269"/>
            <a:ext cx="2294400" cy="1701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4"/>
          <p:cNvSpPr/>
          <p:nvPr/>
        </p:nvSpPr>
        <p:spPr>
          <a:xfrm>
            <a:off x="6849725" y="0"/>
            <a:ext cx="2294400" cy="17013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 name="Google Shape;91;p54"/>
          <p:cNvPicPr preferRelativeResize="0"/>
          <p:nvPr/>
        </p:nvPicPr>
        <p:blipFill rotWithShape="1">
          <a:blip r:embed="rId2">
            <a:alphaModFix/>
          </a:blip>
          <a:srcRect b="0" l="11087" r="0" t="11087"/>
          <a:stretch/>
        </p:blipFill>
        <p:spPr>
          <a:xfrm>
            <a:off x="6849771" y="1701173"/>
            <a:ext cx="2294312" cy="3442335"/>
          </a:xfrm>
          <a:prstGeom prst="rect">
            <a:avLst/>
          </a:prstGeom>
          <a:noFill/>
          <a:ln>
            <a:noFill/>
          </a:ln>
        </p:spPr>
      </p:pic>
      <p:pic>
        <p:nvPicPr>
          <p:cNvPr id="92" name="Google Shape;92;p54"/>
          <p:cNvPicPr preferRelativeResize="0"/>
          <p:nvPr/>
        </p:nvPicPr>
        <p:blipFill rotWithShape="1">
          <a:blip r:embed="rId3">
            <a:alphaModFix/>
          </a:blip>
          <a:srcRect b="0" l="15752" r="39823" t="0"/>
          <a:stretch/>
        </p:blipFill>
        <p:spPr>
          <a:xfrm>
            <a:off x="4555432" y="0"/>
            <a:ext cx="2294308" cy="3442329"/>
          </a:xfrm>
          <a:prstGeom prst="rect">
            <a:avLst/>
          </a:prstGeom>
          <a:noFill/>
          <a:ln>
            <a:noFill/>
          </a:ln>
        </p:spPr>
      </p:pic>
      <p:sp>
        <p:nvSpPr>
          <p:cNvPr id="93" name="Google Shape;93;p5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2 1">
  <p:cSld name="TITLE_2_1_1_1_2_1">
    <p:bg>
      <p:bgPr>
        <a:solidFill>
          <a:srgbClr val="FFFFFF"/>
        </a:solidFill>
      </p:bgPr>
    </p:bg>
    <p:spTree>
      <p:nvGrpSpPr>
        <p:cNvPr id="906" name="Shape 906"/>
        <p:cNvGrpSpPr/>
        <p:nvPr/>
      </p:nvGrpSpPr>
      <p:grpSpPr>
        <a:xfrm>
          <a:off x="0" y="0"/>
          <a:ext cx="0" cy="0"/>
          <a:chOff x="0" y="0"/>
          <a:chExt cx="0" cy="0"/>
        </a:xfrm>
      </p:grpSpPr>
      <p:sp>
        <p:nvSpPr>
          <p:cNvPr id="907" name="Google Shape;907;g156164607a1_0_915"/>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156164607a1_0_9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09" name="Google Shape;909;g156164607a1_0_91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1 1">
  <p:cSld name="TITLE_2_1_1_1_1_1">
    <p:bg>
      <p:bgPr>
        <a:solidFill>
          <a:srgbClr val="FFFFFF"/>
        </a:solidFill>
      </p:bgPr>
    </p:bg>
    <p:spTree>
      <p:nvGrpSpPr>
        <p:cNvPr id="910" name="Shape 910"/>
        <p:cNvGrpSpPr/>
        <p:nvPr/>
      </p:nvGrpSpPr>
      <p:grpSpPr>
        <a:xfrm>
          <a:off x="0" y="0"/>
          <a:ext cx="0" cy="0"/>
          <a:chOff x="0" y="0"/>
          <a:chExt cx="0" cy="0"/>
        </a:xfrm>
      </p:grpSpPr>
      <p:sp>
        <p:nvSpPr>
          <p:cNvPr id="911" name="Google Shape;911;g156164607a1_0_919"/>
          <p:cNvSpPr/>
          <p:nvPr/>
        </p:nvSpPr>
        <p:spPr>
          <a:xfrm>
            <a:off x="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156164607a1_0_9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13" name="Google Shape;913;g156164607a1_0_91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p:cSld name="TITLE_2_3_2_2_2">
    <p:bg>
      <p:bgPr>
        <a:solidFill>
          <a:srgbClr val="FFFFFF"/>
        </a:solidFill>
      </p:bgPr>
    </p:bg>
    <p:spTree>
      <p:nvGrpSpPr>
        <p:cNvPr id="914" name="Shape 914"/>
        <p:cNvGrpSpPr/>
        <p:nvPr/>
      </p:nvGrpSpPr>
      <p:grpSpPr>
        <a:xfrm>
          <a:off x="0" y="0"/>
          <a:ext cx="0" cy="0"/>
          <a:chOff x="0" y="0"/>
          <a:chExt cx="0" cy="0"/>
        </a:xfrm>
      </p:grpSpPr>
      <p:cxnSp>
        <p:nvCxnSpPr>
          <p:cNvPr id="915" name="Google Shape;915;g156164607a1_0_923"/>
          <p:cNvCxnSpPr/>
          <p:nvPr/>
        </p:nvCxnSpPr>
        <p:spPr>
          <a:xfrm rot="10800000">
            <a:off x="3062600" y="-4500"/>
            <a:ext cx="0" cy="5153100"/>
          </a:xfrm>
          <a:prstGeom prst="straightConnector1">
            <a:avLst/>
          </a:prstGeom>
          <a:noFill/>
          <a:ln cap="flat" cmpd="sng" w="19050">
            <a:solidFill>
              <a:schemeClr val="accent1"/>
            </a:solidFill>
            <a:prstDash val="solid"/>
            <a:round/>
            <a:headEnd len="sm" w="sm" type="none"/>
            <a:tailEnd len="sm" w="sm" type="none"/>
          </a:ln>
        </p:spPr>
      </p:cxnSp>
      <p:sp>
        <p:nvSpPr>
          <p:cNvPr id="916" name="Google Shape;916;g156164607a1_0_9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17" name="Google Shape;917;g156164607a1_0_923"/>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2">
  <p:cSld name="TITLE_2_3_2_2_1_2">
    <p:bg>
      <p:bgPr>
        <a:solidFill>
          <a:schemeClr val="accent1"/>
        </a:solidFill>
      </p:bgPr>
    </p:bg>
    <p:spTree>
      <p:nvGrpSpPr>
        <p:cNvPr id="918" name="Shape 918"/>
        <p:cNvGrpSpPr/>
        <p:nvPr/>
      </p:nvGrpSpPr>
      <p:grpSpPr>
        <a:xfrm>
          <a:off x="0" y="0"/>
          <a:ext cx="0" cy="0"/>
          <a:chOff x="0" y="0"/>
          <a:chExt cx="0" cy="0"/>
        </a:xfrm>
      </p:grpSpPr>
      <p:cxnSp>
        <p:nvCxnSpPr>
          <p:cNvPr id="919" name="Google Shape;919;g156164607a1_0_927"/>
          <p:cNvCxnSpPr/>
          <p:nvPr/>
        </p:nvCxnSpPr>
        <p:spPr>
          <a:xfrm rot="10800000">
            <a:off x="3062600" y="-4500"/>
            <a:ext cx="0" cy="5153100"/>
          </a:xfrm>
          <a:prstGeom prst="straightConnector1">
            <a:avLst/>
          </a:prstGeom>
          <a:noFill/>
          <a:ln cap="flat" cmpd="sng" w="19050">
            <a:solidFill>
              <a:schemeClr val="accent3"/>
            </a:solidFill>
            <a:prstDash val="solid"/>
            <a:round/>
            <a:headEnd len="sm" w="sm" type="none"/>
            <a:tailEnd len="sm" w="sm" type="none"/>
          </a:ln>
        </p:spPr>
      </p:cxnSp>
      <p:sp>
        <p:nvSpPr>
          <p:cNvPr id="920" name="Google Shape;920;g156164607a1_0_9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21" name="Google Shape;921;g156164607a1_0_92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2 1">
  <p:cSld name="TITLE_2_3_2_2_1_2_1">
    <p:bg>
      <p:bgPr>
        <a:solidFill>
          <a:schemeClr val="accent6"/>
        </a:solidFill>
      </p:bgPr>
    </p:bg>
    <p:spTree>
      <p:nvGrpSpPr>
        <p:cNvPr id="922" name="Shape 922"/>
        <p:cNvGrpSpPr/>
        <p:nvPr/>
      </p:nvGrpSpPr>
      <p:grpSpPr>
        <a:xfrm>
          <a:off x="0" y="0"/>
          <a:ext cx="0" cy="0"/>
          <a:chOff x="0" y="0"/>
          <a:chExt cx="0" cy="0"/>
        </a:xfrm>
      </p:grpSpPr>
      <p:cxnSp>
        <p:nvCxnSpPr>
          <p:cNvPr id="923" name="Google Shape;923;g156164607a1_0_931"/>
          <p:cNvCxnSpPr/>
          <p:nvPr/>
        </p:nvCxnSpPr>
        <p:spPr>
          <a:xfrm rot="10800000">
            <a:off x="3062600" y="-4500"/>
            <a:ext cx="0" cy="5153100"/>
          </a:xfrm>
          <a:prstGeom prst="straightConnector1">
            <a:avLst/>
          </a:prstGeom>
          <a:noFill/>
          <a:ln cap="flat" cmpd="sng" w="19050">
            <a:solidFill>
              <a:schemeClr val="accent3"/>
            </a:solidFill>
            <a:prstDash val="solid"/>
            <a:round/>
            <a:headEnd len="sm" w="sm" type="none"/>
            <a:tailEnd len="sm" w="sm" type="none"/>
          </a:ln>
        </p:spPr>
      </p:cxnSp>
      <p:sp>
        <p:nvSpPr>
          <p:cNvPr id="924" name="Google Shape;924;g156164607a1_0_9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25" name="Google Shape;925;g156164607a1_0_93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1 1">
  <p:cSld name="TITLE_2_3_2_2_1_1_1">
    <p:bg>
      <p:bgPr>
        <a:solidFill>
          <a:schemeClr val="dk2"/>
        </a:solidFill>
      </p:bgPr>
    </p:bg>
    <p:spTree>
      <p:nvGrpSpPr>
        <p:cNvPr id="926" name="Shape 926"/>
        <p:cNvGrpSpPr/>
        <p:nvPr/>
      </p:nvGrpSpPr>
      <p:grpSpPr>
        <a:xfrm>
          <a:off x="0" y="0"/>
          <a:ext cx="0" cy="0"/>
          <a:chOff x="0" y="0"/>
          <a:chExt cx="0" cy="0"/>
        </a:xfrm>
      </p:grpSpPr>
      <p:cxnSp>
        <p:nvCxnSpPr>
          <p:cNvPr id="927" name="Google Shape;927;g156164607a1_0_935"/>
          <p:cNvCxnSpPr/>
          <p:nvPr/>
        </p:nvCxnSpPr>
        <p:spPr>
          <a:xfrm rot="10800000">
            <a:off x="3062600" y="-4500"/>
            <a:ext cx="0" cy="5153100"/>
          </a:xfrm>
          <a:prstGeom prst="straightConnector1">
            <a:avLst/>
          </a:prstGeom>
          <a:noFill/>
          <a:ln cap="flat" cmpd="sng" w="19050">
            <a:solidFill>
              <a:schemeClr val="lt2"/>
            </a:solidFill>
            <a:prstDash val="solid"/>
            <a:round/>
            <a:headEnd len="sm" w="sm" type="none"/>
            <a:tailEnd len="sm" w="sm" type="none"/>
          </a:ln>
        </p:spPr>
      </p:cxnSp>
      <p:sp>
        <p:nvSpPr>
          <p:cNvPr id="928" name="Google Shape;928;g156164607a1_0_9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29" name="Google Shape;929;g156164607a1_0_93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p:cSld name="TITLE_2_3_2_2_2_1">
    <p:bg>
      <p:bgPr>
        <a:solidFill>
          <a:srgbClr val="FFFFFF"/>
        </a:solidFill>
      </p:bgPr>
    </p:bg>
    <p:spTree>
      <p:nvGrpSpPr>
        <p:cNvPr id="930" name="Shape 930"/>
        <p:cNvGrpSpPr/>
        <p:nvPr/>
      </p:nvGrpSpPr>
      <p:grpSpPr>
        <a:xfrm>
          <a:off x="0" y="0"/>
          <a:ext cx="0" cy="0"/>
          <a:chOff x="0" y="0"/>
          <a:chExt cx="0" cy="0"/>
        </a:xfrm>
      </p:grpSpPr>
      <p:sp>
        <p:nvSpPr>
          <p:cNvPr id="931" name="Google Shape;931;g156164607a1_0_939"/>
          <p:cNvSpPr/>
          <p:nvPr/>
        </p:nvSpPr>
        <p:spPr>
          <a:xfrm>
            <a:off x="0" y="658800"/>
            <a:ext cx="4484700" cy="4484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156164607a1_0_9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33" name="Google Shape;933;g156164607a1_0_939"/>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p:cSld name="TITLE_2_3_2_2_2_1_1">
    <p:bg>
      <p:bgPr>
        <a:solidFill>
          <a:schemeClr val="accent1"/>
        </a:solidFill>
      </p:bgPr>
    </p:bg>
    <p:spTree>
      <p:nvGrpSpPr>
        <p:cNvPr id="934" name="Shape 934"/>
        <p:cNvGrpSpPr/>
        <p:nvPr/>
      </p:nvGrpSpPr>
      <p:grpSpPr>
        <a:xfrm>
          <a:off x="0" y="0"/>
          <a:ext cx="0" cy="0"/>
          <a:chOff x="0" y="0"/>
          <a:chExt cx="0" cy="0"/>
        </a:xfrm>
      </p:grpSpPr>
      <p:sp>
        <p:nvSpPr>
          <p:cNvPr id="935" name="Google Shape;935;g156164607a1_0_943"/>
          <p:cNvSpPr/>
          <p:nvPr/>
        </p:nvSpPr>
        <p:spPr>
          <a:xfrm>
            <a:off x="0" y="658800"/>
            <a:ext cx="4484700" cy="4484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156164607a1_0_9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37" name="Google Shape;937;g156164607a1_0_94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2">
  <p:cSld name="TITLE_2_3_2_2_2_1_1_2">
    <p:bg>
      <p:bgPr>
        <a:solidFill>
          <a:schemeClr val="accent6"/>
        </a:solidFill>
      </p:bgPr>
    </p:bg>
    <p:spTree>
      <p:nvGrpSpPr>
        <p:cNvPr id="938" name="Shape 938"/>
        <p:cNvGrpSpPr/>
        <p:nvPr/>
      </p:nvGrpSpPr>
      <p:grpSpPr>
        <a:xfrm>
          <a:off x="0" y="0"/>
          <a:ext cx="0" cy="0"/>
          <a:chOff x="0" y="0"/>
          <a:chExt cx="0" cy="0"/>
        </a:xfrm>
      </p:grpSpPr>
      <p:sp>
        <p:nvSpPr>
          <p:cNvPr id="939" name="Google Shape;939;g156164607a1_0_947"/>
          <p:cNvSpPr/>
          <p:nvPr/>
        </p:nvSpPr>
        <p:spPr>
          <a:xfrm>
            <a:off x="0" y="561225"/>
            <a:ext cx="4484700" cy="458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56164607a1_0_9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41" name="Google Shape;941;g156164607a1_0_947"/>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1">
  <p:cSld name="TITLE_2_3_2_2_2_1_1_1">
    <p:bg>
      <p:bgPr>
        <a:solidFill>
          <a:schemeClr val="dk2"/>
        </a:solidFill>
      </p:bgPr>
    </p:bg>
    <p:spTree>
      <p:nvGrpSpPr>
        <p:cNvPr id="942" name="Shape 942"/>
        <p:cNvGrpSpPr/>
        <p:nvPr/>
      </p:nvGrpSpPr>
      <p:grpSpPr>
        <a:xfrm>
          <a:off x="0" y="0"/>
          <a:ext cx="0" cy="0"/>
          <a:chOff x="0" y="0"/>
          <a:chExt cx="0" cy="0"/>
        </a:xfrm>
      </p:grpSpPr>
      <p:sp>
        <p:nvSpPr>
          <p:cNvPr id="943" name="Google Shape;943;g156164607a1_0_951"/>
          <p:cNvSpPr/>
          <p:nvPr/>
        </p:nvSpPr>
        <p:spPr>
          <a:xfrm>
            <a:off x="0" y="658800"/>
            <a:ext cx="4484700" cy="448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156164607a1_0_9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45" name="Google Shape;945;g156164607a1_0_95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1 1">
  <p:cSld name="TITLE_1_3_1_1">
    <p:bg>
      <p:bgPr>
        <a:solidFill>
          <a:schemeClr val="accent6"/>
        </a:solidFill>
      </p:bgPr>
    </p:bg>
    <p:spTree>
      <p:nvGrpSpPr>
        <p:cNvPr id="94" name="Shape 94"/>
        <p:cNvGrpSpPr/>
        <p:nvPr/>
      </p:nvGrpSpPr>
      <p:grpSpPr>
        <a:xfrm>
          <a:off x="0" y="0"/>
          <a:ext cx="0" cy="0"/>
          <a:chOff x="0" y="0"/>
          <a:chExt cx="0" cy="0"/>
        </a:xfrm>
      </p:grpSpPr>
      <p:sp>
        <p:nvSpPr>
          <p:cNvPr id="95" name="Google Shape;95;p55"/>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6" name="Google Shape;96;p55"/>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7" name="Google Shape;97;p55"/>
          <p:cNvSpPr/>
          <p:nvPr/>
        </p:nvSpPr>
        <p:spPr>
          <a:xfrm>
            <a:off x="4555432" y="3442269"/>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p55"/>
          <p:cNvPicPr preferRelativeResize="0"/>
          <p:nvPr/>
        </p:nvPicPr>
        <p:blipFill rotWithShape="1">
          <a:blip r:embed="rId2">
            <a:alphaModFix/>
          </a:blip>
          <a:srcRect b="0" l="11087" r="0" t="11087"/>
          <a:stretch/>
        </p:blipFill>
        <p:spPr>
          <a:xfrm>
            <a:off x="6849771" y="1701173"/>
            <a:ext cx="2294312" cy="3442335"/>
          </a:xfrm>
          <a:prstGeom prst="rect">
            <a:avLst/>
          </a:prstGeom>
          <a:noFill/>
          <a:ln>
            <a:noFill/>
          </a:ln>
        </p:spPr>
      </p:pic>
      <p:pic>
        <p:nvPicPr>
          <p:cNvPr id="99" name="Google Shape;99;p55"/>
          <p:cNvPicPr preferRelativeResize="0"/>
          <p:nvPr/>
        </p:nvPicPr>
        <p:blipFill rotWithShape="1">
          <a:blip r:embed="rId3">
            <a:alphaModFix/>
          </a:blip>
          <a:srcRect b="0" l="15752" r="39823" t="0"/>
          <a:stretch/>
        </p:blipFill>
        <p:spPr>
          <a:xfrm>
            <a:off x="4555432" y="0"/>
            <a:ext cx="2294308" cy="3442329"/>
          </a:xfrm>
          <a:prstGeom prst="rect">
            <a:avLst/>
          </a:prstGeom>
          <a:noFill/>
          <a:ln>
            <a:noFill/>
          </a:ln>
        </p:spPr>
      </p:pic>
      <p:sp>
        <p:nvSpPr>
          <p:cNvPr id="100" name="Google Shape;100;p55"/>
          <p:cNvSpPr/>
          <p:nvPr/>
        </p:nvSpPr>
        <p:spPr>
          <a:xfrm>
            <a:off x="6849725" y="0"/>
            <a:ext cx="2294400" cy="170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p:cSld name="TITLE_2_3_2_2_2_1_2">
    <p:bg>
      <p:bgPr>
        <a:solidFill>
          <a:srgbClr val="FFFFFF"/>
        </a:solidFill>
      </p:bgPr>
    </p:bg>
    <p:spTree>
      <p:nvGrpSpPr>
        <p:cNvPr id="946" name="Shape 946"/>
        <p:cNvGrpSpPr/>
        <p:nvPr/>
      </p:nvGrpSpPr>
      <p:grpSpPr>
        <a:xfrm>
          <a:off x="0" y="0"/>
          <a:ext cx="0" cy="0"/>
          <a:chOff x="0" y="0"/>
          <a:chExt cx="0" cy="0"/>
        </a:xfrm>
      </p:grpSpPr>
      <p:cxnSp>
        <p:nvCxnSpPr>
          <p:cNvPr id="947" name="Google Shape;947;g156164607a1_0_955"/>
          <p:cNvCxnSpPr/>
          <p:nvPr/>
        </p:nvCxnSpPr>
        <p:spPr>
          <a:xfrm>
            <a:off x="592125" y="1486875"/>
            <a:ext cx="7955400" cy="0"/>
          </a:xfrm>
          <a:prstGeom prst="straightConnector1">
            <a:avLst/>
          </a:prstGeom>
          <a:noFill/>
          <a:ln cap="flat" cmpd="sng" w="19050">
            <a:solidFill>
              <a:schemeClr val="accent1"/>
            </a:solidFill>
            <a:prstDash val="solid"/>
            <a:round/>
            <a:headEnd len="sm" w="sm" type="none"/>
            <a:tailEnd len="sm" w="sm" type="none"/>
          </a:ln>
        </p:spPr>
      </p:cxnSp>
      <p:sp>
        <p:nvSpPr>
          <p:cNvPr id="948" name="Google Shape;948;g156164607a1_0_9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49" name="Google Shape;949;g156164607a1_0_955"/>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p:cSld name="TITLE_2_3_2_2_2_1_2_1">
    <p:bg>
      <p:bgPr>
        <a:solidFill>
          <a:schemeClr val="accent1"/>
        </a:solidFill>
      </p:bgPr>
    </p:bg>
    <p:spTree>
      <p:nvGrpSpPr>
        <p:cNvPr id="950" name="Shape 950"/>
        <p:cNvGrpSpPr/>
        <p:nvPr/>
      </p:nvGrpSpPr>
      <p:grpSpPr>
        <a:xfrm>
          <a:off x="0" y="0"/>
          <a:ext cx="0" cy="0"/>
          <a:chOff x="0" y="0"/>
          <a:chExt cx="0" cy="0"/>
        </a:xfrm>
      </p:grpSpPr>
      <p:cxnSp>
        <p:nvCxnSpPr>
          <p:cNvPr id="951" name="Google Shape;951;g156164607a1_0_959"/>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952" name="Google Shape;952;g156164607a1_0_9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53" name="Google Shape;953;g156164607a1_0_95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2">
  <p:cSld name="TITLE_2_3_2_2_2_1_2_1_2">
    <p:bg>
      <p:bgPr>
        <a:solidFill>
          <a:schemeClr val="accent6"/>
        </a:solidFill>
      </p:bgPr>
    </p:bg>
    <p:spTree>
      <p:nvGrpSpPr>
        <p:cNvPr id="954" name="Shape 954"/>
        <p:cNvGrpSpPr/>
        <p:nvPr/>
      </p:nvGrpSpPr>
      <p:grpSpPr>
        <a:xfrm>
          <a:off x="0" y="0"/>
          <a:ext cx="0" cy="0"/>
          <a:chOff x="0" y="0"/>
          <a:chExt cx="0" cy="0"/>
        </a:xfrm>
      </p:grpSpPr>
      <p:cxnSp>
        <p:nvCxnSpPr>
          <p:cNvPr id="955" name="Google Shape;955;g156164607a1_0_963"/>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956" name="Google Shape;956;g156164607a1_0_9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57" name="Google Shape;957;g156164607a1_0_96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1">
  <p:cSld name="TITLE_2_3_2_2_2_1_2_1_1">
    <p:bg>
      <p:bgPr>
        <a:solidFill>
          <a:schemeClr val="accent4"/>
        </a:solidFill>
      </p:bgPr>
    </p:bg>
    <p:spTree>
      <p:nvGrpSpPr>
        <p:cNvPr id="958" name="Shape 958"/>
        <p:cNvGrpSpPr/>
        <p:nvPr/>
      </p:nvGrpSpPr>
      <p:grpSpPr>
        <a:xfrm>
          <a:off x="0" y="0"/>
          <a:ext cx="0" cy="0"/>
          <a:chOff x="0" y="0"/>
          <a:chExt cx="0" cy="0"/>
        </a:xfrm>
      </p:grpSpPr>
      <p:cxnSp>
        <p:nvCxnSpPr>
          <p:cNvPr id="959" name="Google Shape;959;g156164607a1_0_967"/>
          <p:cNvCxnSpPr/>
          <p:nvPr/>
        </p:nvCxnSpPr>
        <p:spPr>
          <a:xfrm>
            <a:off x="592125" y="1486875"/>
            <a:ext cx="7955400" cy="0"/>
          </a:xfrm>
          <a:prstGeom prst="straightConnector1">
            <a:avLst/>
          </a:prstGeom>
          <a:noFill/>
          <a:ln cap="flat" cmpd="sng" w="19050">
            <a:solidFill>
              <a:schemeClr val="accent3"/>
            </a:solidFill>
            <a:prstDash val="solid"/>
            <a:round/>
            <a:headEnd len="sm" w="sm" type="none"/>
            <a:tailEnd len="sm" w="sm" type="none"/>
          </a:ln>
        </p:spPr>
      </p:cxnSp>
      <p:sp>
        <p:nvSpPr>
          <p:cNvPr id="960" name="Google Shape;960;g156164607a1_0_9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61" name="Google Shape;961;g156164607a1_0_96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p:cSld name="TITLE_2_3_2_2_2_1_2_2">
    <p:bg>
      <p:bgPr>
        <a:solidFill>
          <a:srgbClr val="FFFFFF"/>
        </a:solidFill>
      </p:bgPr>
    </p:bg>
    <p:spTree>
      <p:nvGrpSpPr>
        <p:cNvPr id="962" name="Shape 962"/>
        <p:cNvGrpSpPr/>
        <p:nvPr/>
      </p:nvGrpSpPr>
      <p:grpSpPr>
        <a:xfrm>
          <a:off x="0" y="0"/>
          <a:ext cx="0" cy="0"/>
          <a:chOff x="0" y="0"/>
          <a:chExt cx="0" cy="0"/>
        </a:xfrm>
      </p:grpSpPr>
      <p:cxnSp>
        <p:nvCxnSpPr>
          <p:cNvPr id="963" name="Google Shape;963;g156164607a1_0_971"/>
          <p:cNvCxnSpPr/>
          <p:nvPr/>
        </p:nvCxnSpPr>
        <p:spPr>
          <a:xfrm>
            <a:off x="592125" y="1486875"/>
            <a:ext cx="7955400" cy="0"/>
          </a:xfrm>
          <a:prstGeom prst="straightConnector1">
            <a:avLst/>
          </a:prstGeom>
          <a:noFill/>
          <a:ln cap="flat" cmpd="sng" w="19050">
            <a:solidFill>
              <a:schemeClr val="accent1"/>
            </a:solidFill>
            <a:prstDash val="solid"/>
            <a:round/>
            <a:headEnd len="sm" w="sm" type="none"/>
            <a:tailEnd len="sm" w="sm" type="none"/>
          </a:ln>
        </p:spPr>
      </p:cxnSp>
      <p:sp>
        <p:nvSpPr>
          <p:cNvPr id="964" name="Google Shape;964;g156164607a1_0_97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65" name="Google Shape;965;g156164607a1_0_971"/>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p:cSld name="TITLE_2_3_2_2_2_1_2_2_1">
    <p:bg>
      <p:bgPr>
        <a:solidFill>
          <a:schemeClr val="accent1"/>
        </a:solidFill>
      </p:bgPr>
    </p:bg>
    <p:spTree>
      <p:nvGrpSpPr>
        <p:cNvPr id="966" name="Shape 966"/>
        <p:cNvGrpSpPr/>
        <p:nvPr/>
      </p:nvGrpSpPr>
      <p:grpSpPr>
        <a:xfrm>
          <a:off x="0" y="0"/>
          <a:ext cx="0" cy="0"/>
          <a:chOff x="0" y="0"/>
          <a:chExt cx="0" cy="0"/>
        </a:xfrm>
      </p:grpSpPr>
      <p:cxnSp>
        <p:nvCxnSpPr>
          <p:cNvPr id="967" name="Google Shape;967;g156164607a1_0_975"/>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968" name="Google Shape;968;g156164607a1_0_97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solidFill>
                <a:schemeClr val="lt1"/>
              </a:solidFill>
            </a:endParaRPr>
          </a:p>
        </p:txBody>
      </p:sp>
      <p:pic>
        <p:nvPicPr>
          <p:cNvPr id="969" name="Google Shape;969;g156164607a1_0_97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2">
  <p:cSld name="TITLE_2_3_2_2_2_1_2_2_1_2">
    <p:bg>
      <p:bgPr>
        <a:solidFill>
          <a:schemeClr val="accent6"/>
        </a:solidFill>
      </p:bgPr>
    </p:bg>
    <p:spTree>
      <p:nvGrpSpPr>
        <p:cNvPr id="970" name="Shape 970"/>
        <p:cNvGrpSpPr/>
        <p:nvPr/>
      </p:nvGrpSpPr>
      <p:grpSpPr>
        <a:xfrm>
          <a:off x="0" y="0"/>
          <a:ext cx="0" cy="0"/>
          <a:chOff x="0" y="0"/>
          <a:chExt cx="0" cy="0"/>
        </a:xfrm>
      </p:grpSpPr>
      <p:cxnSp>
        <p:nvCxnSpPr>
          <p:cNvPr id="971" name="Google Shape;971;g156164607a1_0_979"/>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972" name="Google Shape;972;g156164607a1_0_9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73" name="Google Shape;973;g156164607a1_0_97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1">
  <p:cSld name="TITLE_2_3_2_2_2_1_2_2_1_1">
    <p:bg>
      <p:bgPr>
        <a:solidFill>
          <a:schemeClr val="dk2"/>
        </a:solidFill>
      </p:bgPr>
    </p:bg>
    <p:spTree>
      <p:nvGrpSpPr>
        <p:cNvPr id="974" name="Shape 974"/>
        <p:cNvGrpSpPr/>
        <p:nvPr/>
      </p:nvGrpSpPr>
      <p:grpSpPr>
        <a:xfrm>
          <a:off x="0" y="0"/>
          <a:ext cx="0" cy="0"/>
          <a:chOff x="0" y="0"/>
          <a:chExt cx="0" cy="0"/>
        </a:xfrm>
      </p:grpSpPr>
      <p:cxnSp>
        <p:nvCxnSpPr>
          <p:cNvPr id="975" name="Google Shape;975;g156164607a1_0_983"/>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976" name="Google Shape;976;g156164607a1_0_98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77" name="Google Shape;977;g156164607a1_0_98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p:cSld name="TITLE_2_3_2_2_2_2">
    <p:bg>
      <p:bgPr>
        <a:solidFill>
          <a:srgbClr val="FFFFFF"/>
        </a:solidFill>
      </p:bgPr>
    </p:bg>
    <p:spTree>
      <p:nvGrpSpPr>
        <p:cNvPr id="978" name="Shape 978"/>
        <p:cNvGrpSpPr/>
        <p:nvPr/>
      </p:nvGrpSpPr>
      <p:grpSpPr>
        <a:xfrm>
          <a:off x="0" y="0"/>
          <a:ext cx="0" cy="0"/>
          <a:chOff x="0" y="0"/>
          <a:chExt cx="0" cy="0"/>
        </a:xfrm>
      </p:grpSpPr>
      <p:cxnSp>
        <p:nvCxnSpPr>
          <p:cNvPr id="979" name="Google Shape;979;g156164607a1_0_987"/>
          <p:cNvCxnSpPr/>
          <p:nvPr/>
        </p:nvCxnSpPr>
        <p:spPr>
          <a:xfrm rot="10800000">
            <a:off x="5839325" y="-4800"/>
            <a:ext cx="0" cy="5153100"/>
          </a:xfrm>
          <a:prstGeom prst="straightConnector1">
            <a:avLst/>
          </a:prstGeom>
          <a:noFill/>
          <a:ln cap="flat" cmpd="sng" w="19050">
            <a:solidFill>
              <a:schemeClr val="accent1"/>
            </a:solidFill>
            <a:prstDash val="solid"/>
            <a:round/>
            <a:headEnd len="sm" w="sm" type="none"/>
            <a:tailEnd len="sm" w="sm" type="none"/>
          </a:ln>
        </p:spPr>
      </p:cxnSp>
      <p:cxnSp>
        <p:nvCxnSpPr>
          <p:cNvPr id="980" name="Google Shape;980;g156164607a1_0_987"/>
          <p:cNvCxnSpPr/>
          <p:nvPr/>
        </p:nvCxnSpPr>
        <p:spPr>
          <a:xfrm rot="10800000">
            <a:off x="3869225" y="1966625"/>
            <a:ext cx="1970100" cy="0"/>
          </a:xfrm>
          <a:prstGeom prst="straightConnector1">
            <a:avLst/>
          </a:prstGeom>
          <a:noFill/>
          <a:ln cap="flat" cmpd="sng" w="19050">
            <a:solidFill>
              <a:schemeClr val="accent1"/>
            </a:solidFill>
            <a:prstDash val="solid"/>
            <a:round/>
            <a:headEnd len="sm" w="sm" type="none"/>
            <a:tailEnd len="sm" w="sm" type="none"/>
          </a:ln>
        </p:spPr>
      </p:cxnSp>
      <p:cxnSp>
        <p:nvCxnSpPr>
          <p:cNvPr id="981" name="Google Shape;981;g156164607a1_0_987"/>
          <p:cNvCxnSpPr/>
          <p:nvPr/>
        </p:nvCxnSpPr>
        <p:spPr>
          <a:xfrm rot="10800000">
            <a:off x="5829225" y="2571750"/>
            <a:ext cx="1970100" cy="0"/>
          </a:xfrm>
          <a:prstGeom prst="straightConnector1">
            <a:avLst/>
          </a:prstGeom>
          <a:noFill/>
          <a:ln cap="flat" cmpd="sng" w="19050">
            <a:solidFill>
              <a:schemeClr val="accent1"/>
            </a:solidFill>
            <a:prstDash val="solid"/>
            <a:round/>
            <a:headEnd len="sm" w="sm" type="none"/>
            <a:tailEnd len="sm" w="sm" type="none"/>
          </a:ln>
        </p:spPr>
      </p:cxnSp>
      <p:cxnSp>
        <p:nvCxnSpPr>
          <p:cNvPr id="982" name="Google Shape;982;g156164607a1_0_987"/>
          <p:cNvCxnSpPr/>
          <p:nvPr/>
        </p:nvCxnSpPr>
        <p:spPr>
          <a:xfrm rot="10800000">
            <a:off x="3869225" y="3430450"/>
            <a:ext cx="1970100" cy="0"/>
          </a:xfrm>
          <a:prstGeom prst="straightConnector1">
            <a:avLst/>
          </a:prstGeom>
          <a:noFill/>
          <a:ln cap="flat" cmpd="sng" w="19050">
            <a:solidFill>
              <a:schemeClr val="accent1"/>
            </a:solidFill>
            <a:prstDash val="solid"/>
            <a:round/>
            <a:headEnd len="sm" w="sm" type="none"/>
            <a:tailEnd len="sm" w="sm" type="none"/>
          </a:ln>
        </p:spPr>
      </p:cxnSp>
      <p:sp>
        <p:nvSpPr>
          <p:cNvPr id="983" name="Google Shape;983;g156164607a1_0_98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84" name="Google Shape;984;g156164607a1_0_987"/>
          <p:cNvPicPr preferRelativeResize="0"/>
          <p:nvPr/>
        </p:nvPicPr>
        <p:blipFill rotWithShape="1">
          <a:blip r:embed="rId2">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p:cSld name="TITLE_2_3_2_2_2_2_1">
    <p:bg>
      <p:bgPr>
        <a:solidFill>
          <a:schemeClr val="accent1"/>
        </a:solidFill>
      </p:bgPr>
    </p:bg>
    <p:spTree>
      <p:nvGrpSpPr>
        <p:cNvPr id="985" name="Shape 985"/>
        <p:cNvGrpSpPr/>
        <p:nvPr/>
      </p:nvGrpSpPr>
      <p:grpSpPr>
        <a:xfrm>
          <a:off x="0" y="0"/>
          <a:ext cx="0" cy="0"/>
          <a:chOff x="0" y="0"/>
          <a:chExt cx="0" cy="0"/>
        </a:xfrm>
      </p:grpSpPr>
      <p:cxnSp>
        <p:nvCxnSpPr>
          <p:cNvPr id="986" name="Google Shape;986;g156164607a1_0_994"/>
          <p:cNvCxnSpPr/>
          <p:nvPr/>
        </p:nvCxnSpPr>
        <p:spPr>
          <a:xfrm rot="10800000">
            <a:off x="5839325" y="-4800"/>
            <a:ext cx="0" cy="5153100"/>
          </a:xfrm>
          <a:prstGeom prst="straightConnector1">
            <a:avLst/>
          </a:prstGeom>
          <a:noFill/>
          <a:ln cap="flat" cmpd="sng" w="19050">
            <a:solidFill>
              <a:schemeClr val="accent3"/>
            </a:solidFill>
            <a:prstDash val="solid"/>
            <a:round/>
            <a:headEnd len="sm" w="sm" type="none"/>
            <a:tailEnd len="sm" w="sm" type="none"/>
          </a:ln>
        </p:spPr>
      </p:cxnSp>
      <p:cxnSp>
        <p:nvCxnSpPr>
          <p:cNvPr id="987" name="Google Shape;987;g156164607a1_0_994"/>
          <p:cNvCxnSpPr/>
          <p:nvPr/>
        </p:nvCxnSpPr>
        <p:spPr>
          <a:xfrm rot="10800000">
            <a:off x="3869225" y="1966625"/>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988" name="Google Shape;988;g156164607a1_0_994"/>
          <p:cNvCxnSpPr/>
          <p:nvPr/>
        </p:nvCxnSpPr>
        <p:spPr>
          <a:xfrm rot="10800000">
            <a:off x="5829225" y="2571750"/>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989" name="Google Shape;989;g156164607a1_0_994"/>
          <p:cNvCxnSpPr/>
          <p:nvPr/>
        </p:nvCxnSpPr>
        <p:spPr>
          <a:xfrm rot="10800000">
            <a:off x="3869225" y="3430450"/>
            <a:ext cx="1970100" cy="0"/>
          </a:xfrm>
          <a:prstGeom prst="straightConnector1">
            <a:avLst/>
          </a:prstGeom>
          <a:noFill/>
          <a:ln cap="flat" cmpd="sng" w="19050">
            <a:solidFill>
              <a:schemeClr val="accent3"/>
            </a:solidFill>
            <a:prstDash val="solid"/>
            <a:round/>
            <a:headEnd len="sm" w="sm" type="none"/>
            <a:tailEnd len="sm" w="sm" type="none"/>
          </a:ln>
        </p:spPr>
      </p:cxnSp>
      <p:sp>
        <p:nvSpPr>
          <p:cNvPr id="990" name="Google Shape;990;g156164607a1_0_99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91" name="Google Shape;991;g156164607a1_0_994"/>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1">
  <p:cSld name="TITLE_1_1_2_1">
    <p:bg>
      <p:bgPr>
        <a:solidFill>
          <a:schemeClr val="dk2"/>
        </a:solidFill>
      </p:bgPr>
    </p:bg>
    <p:spTree>
      <p:nvGrpSpPr>
        <p:cNvPr id="102" name="Shape 102"/>
        <p:cNvGrpSpPr/>
        <p:nvPr/>
      </p:nvGrpSpPr>
      <p:grpSpPr>
        <a:xfrm>
          <a:off x="0" y="0"/>
          <a:ext cx="0" cy="0"/>
          <a:chOff x="0" y="0"/>
          <a:chExt cx="0" cy="0"/>
        </a:xfrm>
      </p:grpSpPr>
      <p:sp>
        <p:nvSpPr>
          <p:cNvPr id="103" name="Google Shape;103;p56"/>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4" name="Google Shape;104;p56"/>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105" name="Google Shape;105;p56"/>
          <p:cNvPicPr preferRelativeResize="0"/>
          <p:nvPr/>
        </p:nvPicPr>
        <p:blipFill rotWithShape="1">
          <a:blip r:embed="rId2">
            <a:alphaModFix/>
          </a:blip>
          <a:srcRect b="0" l="0" r="0" t="0"/>
          <a:stretch/>
        </p:blipFill>
        <p:spPr>
          <a:xfrm>
            <a:off x="6849776" y="1701251"/>
            <a:ext cx="2294278" cy="3442258"/>
          </a:xfrm>
          <a:prstGeom prst="rect">
            <a:avLst/>
          </a:prstGeom>
          <a:noFill/>
          <a:ln>
            <a:noFill/>
          </a:ln>
        </p:spPr>
      </p:pic>
      <p:pic>
        <p:nvPicPr>
          <p:cNvPr id="106" name="Google Shape;106;p56"/>
          <p:cNvPicPr preferRelativeResize="0"/>
          <p:nvPr/>
        </p:nvPicPr>
        <p:blipFill rotWithShape="1">
          <a:blip r:embed="rId3">
            <a:alphaModFix/>
          </a:blip>
          <a:srcRect b="0" l="0" r="0" t="0"/>
          <a:stretch/>
        </p:blipFill>
        <p:spPr>
          <a:xfrm>
            <a:off x="4555432" y="2"/>
            <a:ext cx="2294278" cy="3442268"/>
          </a:xfrm>
          <a:prstGeom prst="rect">
            <a:avLst/>
          </a:prstGeom>
          <a:noFill/>
          <a:ln>
            <a:noFill/>
          </a:ln>
        </p:spPr>
      </p:pic>
      <p:sp>
        <p:nvSpPr>
          <p:cNvPr id="107" name="Google Shape;107;p56"/>
          <p:cNvSpPr/>
          <p:nvPr/>
        </p:nvSpPr>
        <p:spPr>
          <a:xfrm>
            <a:off x="4555369" y="3442275"/>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6"/>
          <p:cNvSpPr/>
          <p:nvPr/>
        </p:nvSpPr>
        <p:spPr>
          <a:xfrm>
            <a:off x="6849725" y="0"/>
            <a:ext cx="2294400" cy="1701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340">
          <p15:clr>
            <a:srgbClr val="FA7B17"/>
          </p15:clr>
        </p15:guide>
      </p15:sldGuideLst>
    </p:ext>
  </p:extLst>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2">
  <p:cSld name="TITLE_2_3_2_2_2_2_1_2">
    <p:bg>
      <p:bgPr>
        <a:solidFill>
          <a:schemeClr val="accent6"/>
        </a:solidFill>
      </p:bgPr>
    </p:bg>
    <p:spTree>
      <p:nvGrpSpPr>
        <p:cNvPr id="992" name="Shape 992"/>
        <p:cNvGrpSpPr/>
        <p:nvPr/>
      </p:nvGrpSpPr>
      <p:grpSpPr>
        <a:xfrm>
          <a:off x="0" y="0"/>
          <a:ext cx="0" cy="0"/>
          <a:chOff x="0" y="0"/>
          <a:chExt cx="0" cy="0"/>
        </a:xfrm>
      </p:grpSpPr>
      <p:cxnSp>
        <p:nvCxnSpPr>
          <p:cNvPr id="993" name="Google Shape;993;g156164607a1_0_1001"/>
          <p:cNvCxnSpPr/>
          <p:nvPr/>
        </p:nvCxnSpPr>
        <p:spPr>
          <a:xfrm rot="10800000">
            <a:off x="5839325" y="-4800"/>
            <a:ext cx="0" cy="5153100"/>
          </a:xfrm>
          <a:prstGeom prst="straightConnector1">
            <a:avLst/>
          </a:prstGeom>
          <a:noFill/>
          <a:ln cap="flat" cmpd="sng" w="19050">
            <a:solidFill>
              <a:schemeClr val="accent3"/>
            </a:solidFill>
            <a:prstDash val="solid"/>
            <a:round/>
            <a:headEnd len="sm" w="sm" type="none"/>
            <a:tailEnd len="sm" w="sm" type="none"/>
          </a:ln>
        </p:spPr>
      </p:cxnSp>
      <p:cxnSp>
        <p:nvCxnSpPr>
          <p:cNvPr id="994" name="Google Shape;994;g156164607a1_0_1001"/>
          <p:cNvCxnSpPr/>
          <p:nvPr/>
        </p:nvCxnSpPr>
        <p:spPr>
          <a:xfrm rot="10800000">
            <a:off x="3869225" y="1966625"/>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995" name="Google Shape;995;g156164607a1_0_1001"/>
          <p:cNvCxnSpPr/>
          <p:nvPr/>
        </p:nvCxnSpPr>
        <p:spPr>
          <a:xfrm rot="10800000">
            <a:off x="5829225" y="2571750"/>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996" name="Google Shape;996;g156164607a1_0_1001"/>
          <p:cNvCxnSpPr/>
          <p:nvPr/>
        </p:nvCxnSpPr>
        <p:spPr>
          <a:xfrm rot="10800000">
            <a:off x="3869225" y="3430450"/>
            <a:ext cx="1970100" cy="0"/>
          </a:xfrm>
          <a:prstGeom prst="straightConnector1">
            <a:avLst/>
          </a:prstGeom>
          <a:noFill/>
          <a:ln cap="flat" cmpd="sng" w="19050">
            <a:solidFill>
              <a:schemeClr val="accent3"/>
            </a:solidFill>
            <a:prstDash val="solid"/>
            <a:round/>
            <a:headEnd len="sm" w="sm" type="none"/>
            <a:tailEnd len="sm" w="sm" type="none"/>
          </a:ln>
        </p:spPr>
      </p:cxnSp>
      <p:sp>
        <p:nvSpPr>
          <p:cNvPr id="997" name="Google Shape;997;g156164607a1_0_100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998" name="Google Shape;998;g156164607a1_0_100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1">
  <p:cSld name="TITLE_2_3_2_2_2_2_1_1">
    <p:bg>
      <p:bgPr>
        <a:solidFill>
          <a:schemeClr val="dk2"/>
        </a:solidFill>
      </p:bgPr>
    </p:bg>
    <p:spTree>
      <p:nvGrpSpPr>
        <p:cNvPr id="999" name="Shape 999"/>
        <p:cNvGrpSpPr/>
        <p:nvPr/>
      </p:nvGrpSpPr>
      <p:grpSpPr>
        <a:xfrm>
          <a:off x="0" y="0"/>
          <a:ext cx="0" cy="0"/>
          <a:chOff x="0" y="0"/>
          <a:chExt cx="0" cy="0"/>
        </a:xfrm>
      </p:grpSpPr>
      <p:cxnSp>
        <p:nvCxnSpPr>
          <p:cNvPr id="1000" name="Google Shape;1000;g156164607a1_0_1008"/>
          <p:cNvCxnSpPr/>
          <p:nvPr/>
        </p:nvCxnSpPr>
        <p:spPr>
          <a:xfrm rot="10800000">
            <a:off x="5839325" y="-4800"/>
            <a:ext cx="0" cy="5153100"/>
          </a:xfrm>
          <a:prstGeom prst="straightConnector1">
            <a:avLst/>
          </a:prstGeom>
          <a:noFill/>
          <a:ln cap="flat" cmpd="sng" w="19050">
            <a:solidFill>
              <a:schemeClr val="lt2"/>
            </a:solidFill>
            <a:prstDash val="solid"/>
            <a:round/>
            <a:headEnd len="sm" w="sm" type="none"/>
            <a:tailEnd len="sm" w="sm" type="none"/>
          </a:ln>
        </p:spPr>
      </p:cxnSp>
      <p:cxnSp>
        <p:nvCxnSpPr>
          <p:cNvPr id="1001" name="Google Shape;1001;g156164607a1_0_1008"/>
          <p:cNvCxnSpPr/>
          <p:nvPr/>
        </p:nvCxnSpPr>
        <p:spPr>
          <a:xfrm rot="10800000">
            <a:off x="3869225" y="1966625"/>
            <a:ext cx="1970100" cy="0"/>
          </a:xfrm>
          <a:prstGeom prst="straightConnector1">
            <a:avLst/>
          </a:prstGeom>
          <a:noFill/>
          <a:ln cap="flat" cmpd="sng" w="19050">
            <a:solidFill>
              <a:schemeClr val="lt2"/>
            </a:solidFill>
            <a:prstDash val="solid"/>
            <a:round/>
            <a:headEnd len="sm" w="sm" type="none"/>
            <a:tailEnd len="sm" w="sm" type="none"/>
          </a:ln>
        </p:spPr>
      </p:cxnSp>
      <p:cxnSp>
        <p:nvCxnSpPr>
          <p:cNvPr id="1002" name="Google Shape;1002;g156164607a1_0_1008"/>
          <p:cNvCxnSpPr/>
          <p:nvPr/>
        </p:nvCxnSpPr>
        <p:spPr>
          <a:xfrm rot="10800000">
            <a:off x="5829225" y="2571750"/>
            <a:ext cx="1970100" cy="0"/>
          </a:xfrm>
          <a:prstGeom prst="straightConnector1">
            <a:avLst/>
          </a:prstGeom>
          <a:noFill/>
          <a:ln cap="flat" cmpd="sng" w="19050">
            <a:solidFill>
              <a:schemeClr val="lt2"/>
            </a:solidFill>
            <a:prstDash val="solid"/>
            <a:round/>
            <a:headEnd len="sm" w="sm" type="none"/>
            <a:tailEnd len="sm" w="sm" type="none"/>
          </a:ln>
        </p:spPr>
      </p:cxnSp>
      <p:cxnSp>
        <p:nvCxnSpPr>
          <p:cNvPr id="1003" name="Google Shape;1003;g156164607a1_0_1008"/>
          <p:cNvCxnSpPr/>
          <p:nvPr/>
        </p:nvCxnSpPr>
        <p:spPr>
          <a:xfrm rot="10800000">
            <a:off x="3869225" y="3430450"/>
            <a:ext cx="1970100" cy="0"/>
          </a:xfrm>
          <a:prstGeom prst="straightConnector1">
            <a:avLst/>
          </a:prstGeom>
          <a:noFill/>
          <a:ln cap="flat" cmpd="sng" w="19050">
            <a:solidFill>
              <a:schemeClr val="lt2"/>
            </a:solidFill>
            <a:prstDash val="solid"/>
            <a:round/>
            <a:headEnd len="sm" w="sm" type="none"/>
            <a:tailEnd len="sm" w="sm" type="none"/>
          </a:ln>
        </p:spPr>
      </p:cxnSp>
      <p:sp>
        <p:nvSpPr>
          <p:cNvPr id="1004" name="Google Shape;1004;g156164607a1_0_100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005" name="Google Shape;1005;g156164607a1_0_100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p:cSld name="TITLE_2_3_2_2_2_1_2_2_2">
    <p:bg>
      <p:bgPr>
        <a:solidFill>
          <a:srgbClr val="FFFFFF"/>
        </a:solidFill>
      </p:bgPr>
    </p:bg>
    <p:spTree>
      <p:nvGrpSpPr>
        <p:cNvPr id="1006" name="Shape 1006"/>
        <p:cNvGrpSpPr/>
        <p:nvPr/>
      </p:nvGrpSpPr>
      <p:grpSpPr>
        <a:xfrm>
          <a:off x="0" y="0"/>
          <a:ext cx="0" cy="0"/>
          <a:chOff x="0" y="0"/>
          <a:chExt cx="0" cy="0"/>
        </a:xfrm>
      </p:grpSpPr>
      <p:sp>
        <p:nvSpPr>
          <p:cNvPr id="1007" name="Google Shape;1007;g156164607a1_0_1015"/>
          <p:cNvSpPr/>
          <p:nvPr/>
        </p:nvSpPr>
        <p:spPr>
          <a:xfrm>
            <a:off x="0" y="0"/>
            <a:ext cx="9144000" cy="139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8" name="Google Shape;1008;g156164607a1_0_1015"/>
          <p:cNvCxnSpPr/>
          <p:nvPr/>
        </p:nvCxnSpPr>
        <p:spPr>
          <a:xfrm>
            <a:off x="2026200" y="2075695"/>
            <a:ext cx="7117800" cy="0"/>
          </a:xfrm>
          <a:prstGeom prst="straightConnector1">
            <a:avLst/>
          </a:prstGeom>
          <a:noFill/>
          <a:ln cap="flat" cmpd="sng" w="9525">
            <a:solidFill>
              <a:schemeClr val="accent1"/>
            </a:solidFill>
            <a:prstDash val="solid"/>
            <a:round/>
            <a:headEnd len="sm" w="sm" type="none"/>
            <a:tailEnd len="sm" w="sm" type="none"/>
          </a:ln>
        </p:spPr>
      </p:cxnSp>
      <p:cxnSp>
        <p:nvCxnSpPr>
          <p:cNvPr id="1009" name="Google Shape;1009;g156164607a1_0_1015"/>
          <p:cNvCxnSpPr/>
          <p:nvPr/>
        </p:nvCxnSpPr>
        <p:spPr>
          <a:xfrm>
            <a:off x="3806075" y="1399075"/>
            <a:ext cx="0" cy="3749400"/>
          </a:xfrm>
          <a:prstGeom prst="straightConnector1">
            <a:avLst/>
          </a:prstGeom>
          <a:noFill/>
          <a:ln cap="flat" cmpd="sng" w="9525">
            <a:solidFill>
              <a:schemeClr val="accent1"/>
            </a:solidFill>
            <a:prstDash val="solid"/>
            <a:round/>
            <a:headEnd len="sm" w="sm" type="none"/>
            <a:tailEnd len="sm" w="sm" type="none"/>
          </a:ln>
        </p:spPr>
      </p:cxnSp>
      <p:cxnSp>
        <p:nvCxnSpPr>
          <p:cNvPr id="1010" name="Google Shape;1010;g156164607a1_0_1015"/>
          <p:cNvCxnSpPr/>
          <p:nvPr/>
        </p:nvCxnSpPr>
        <p:spPr>
          <a:xfrm>
            <a:off x="5578125" y="1397675"/>
            <a:ext cx="0" cy="3750900"/>
          </a:xfrm>
          <a:prstGeom prst="straightConnector1">
            <a:avLst/>
          </a:prstGeom>
          <a:noFill/>
          <a:ln cap="flat" cmpd="sng" w="9525">
            <a:solidFill>
              <a:schemeClr val="accent1"/>
            </a:solidFill>
            <a:prstDash val="solid"/>
            <a:round/>
            <a:headEnd len="sm" w="sm" type="none"/>
            <a:tailEnd len="sm" w="sm" type="none"/>
          </a:ln>
        </p:spPr>
      </p:cxnSp>
      <p:cxnSp>
        <p:nvCxnSpPr>
          <p:cNvPr id="1011" name="Google Shape;1011;g156164607a1_0_1015"/>
          <p:cNvCxnSpPr/>
          <p:nvPr/>
        </p:nvCxnSpPr>
        <p:spPr>
          <a:xfrm>
            <a:off x="7405225" y="1400925"/>
            <a:ext cx="0" cy="3747600"/>
          </a:xfrm>
          <a:prstGeom prst="straightConnector1">
            <a:avLst/>
          </a:prstGeom>
          <a:noFill/>
          <a:ln cap="flat" cmpd="sng" w="9525">
            <a:solidFill>
              <a:schemeClr val="accent1"/>
            </a:solidFill>
            <a:prstDash val="solid"/>
            <a:round/>
            <a:headEnd len="sm" w="sm" type="none"/>
            <a:tailEnd len="sm" w="sm" type="none"/>
          </a:ln>
        </p:spPr>
      </p:cxnSp>
      <p:sp>
        <p:nvSpPr>
          <p:cNvPr id="1012" name="Google Shape;1012;g156164607a1_0_10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p:cSld name="TITLE_2_3_2_2_2_1_2_2_2_1">
    <p:bg>
      <p:bgPr>
        <a:solidFill>
          <a:schemeClr val="accent1"/>
        </a:solidFill>
      </p:bgPr>
    </p:bg>
    <p:spTree>
      <p:nvGrpSpPr>
        <p:cNvPr id="1013" name="Shape 1013"/>
        <p:cNvGrpSpPr/>
        <p:nvPr/>
      </p:nvGrpSpPr>
      <p:grpSpPr>
        <a:xfrm>
          <a:off x="0" y="0"/>
          <a:ext cx="0" cy="0"/>
          <a:chOff x="0" y="0"/>
          <a:chExt cx="0" cy="0"/>
        </a:xfrm>
      </p:grpSpPr>
      <p:sp>
        <p:nvSpPr>
          <p:cNvPr id="1014" name="Google Shape;1014;g156164607a1_0_1022"/>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5" name="Google Shape;1015;g156164607a1_0_1022"/>
          <p:cNvCxnSpPr/>
          <p:nvPr/>
        </p:nvCxnSpPr>
        <p:spPr>
          <a:xfrm>
            <a:off x="2026200" y="2075695"/>
            <a:ext cx="7117800" cy="0"/>
          </a:xfrm>
          <a:prstGeom prst="straightConnector1">
            <a:avLst/>
          </a:prstGeom>
          <a:noFill/>
          <a:ln cap="flat" cmpd="sng" w="9525">
            <a:solidFill>
              <a:schemeClr val="lt2"/>
            </a:solidFill>
            <a:prstDash val="solid"/>
            <a:round/>
            <a:headEnd len="sm" w="sm" type="none"/>
            <a:tailEnd len="sm" w="sm" type="none"/>
          </a:ln>
        </p:spPr>
      </p:cxnSp>
      <p:cxnSp>
        <p:nvCxnSpPr>
          <p:cNvPr id="1016" name="Google Shape;1016;g156164607a1_0_1022"/>
          <p:cNvCxnSpPr/>
          <p:nvPr/>
        </p:nvCxnSpPr>
        <p:spPr>
          <a:xfrm>
            <a:off x="3806075" y="1399075"/>
            <a:ext cx="0" cy="3749400"/>
          </a:xfrm>
          <a:prstGeom prst="straightConnector1">
            <a:avLst/>
          </a:prstGeom>
          <a:noFill/>
          <a:ln cap="flat" cmpd="sng" w="9525">
            <a:solidFill>
              <a:schemeClr val="lt2"/>
            </a:solidFill>
            <a:prstDash val="solid"/>
            <a:round/>
            <a:headEnd len="sm" w="sm" type="none"/>
            <a:tailEnd len="sm" w="sm" type="none"/>
          </a:ln>
        </p:spPr>
      </p:cxnSp>
      <p:cxnSp>
        <p:nvCxnSpPr>
          <p:cNvPr id="1017" name="Google Shape;1017;g156164607a1_0_1022"/>
          <p:cNvCxnSpPr/>
          <p:nvPr/>
        </p:nvCxnSpPr>
        <p:spPr>
          <a:xfrm>
            <a:off x="5578125" y="1397675"/>
            <a:ext cx="0" cy="3750900"/>
          </a:xfrm>
          <a:prstGeom prst="straightConnector1">
            <a:avLst/>
          </a:prstGeom>
          <a:noFill/>
          <a:ln cap="flat" cmpd="sng" w="9525">
            <a:solidFill>
              <a:schemeClr val="lt2"/>
            </a:solidFill>
            <a:prstDash val="solid"/>
            <a:round/>
            <a:headEnd len="sm" w="sm" type="none"/>
            <a:tailEnd len="sm" w="sm" type="none"/>
          </a:ln>
        </p:spPr>
      </p:cxnSp>
      <p:cxnSp>
        <p:nvCxnSpPr>
          <p:cNvPr id="1018" name="Google Shape;1018;g156164607a1_0_1022"/>
          <p:cNvCxnSpPr/>
          <p:nvPr/>
        </p:nvCxnSpPr>
        <p:spPr>
          <a:xfrm>
            <a:off x="7405225" y="1400925"/>
            <a:ext cx="0" cy="3747600"/>
          </a:xfrm>
          <a:prstGeom prst="straightConnector1">
            <a:avLst/>
          </a:prstGeom>
          <a:noFill/>
          <a:ln cap="flat" cmpd="sng" w="9525">
            <a:solidFill>
              <a:schemeClr val="lt2"/>
            </a:solidFill>
            <a:prstDash val="solid"/>
            <a:round/>
            <a:headEnd len="sm" w="sm" type="none"/>
            <a:tailEnd len="sm" w="sm" type="none"/>
          </a:ln>
        </p:spPr>
      </p:cxnSp>
      <p:sp>
        <p:nvSpPr>
          <p:cNvPr id="1019" name="Google Shape;1019;g156164607a1_0_10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020" name="Google Shape;1020;g156164607a1_0_102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2">
  <p:cSld name="TITLE_2_3_2_2_2_1_2_2_2_1_2">
    <p:bg>
      <p:bgPr>
        <a:solidFill>
          <a:schemeClr val="accent6"/>
        </a:solidFill>
      </p:bgPr>
    </p:bg>
    <p:spTree>
      <p:nvGrpSpPr>
        <p:cNvPr id="1021" name="Shape 1021"/>
        <p:cNvGrpSpPr/>
        <p:nvPr/>
      </p:nvGrpSpPr>
      <p:grpSpPr>
        <a:xfrm>
          <a:off x="0" y="0"/>
          <a:ext cx="0" cy="0"/>
          <a:chOff x="0" y="0"/>
          <a:chExt cx="0" cy="0"/>
        </a:xfrm>
      </p:grpSpPr>
      <p:sp>
        <p:nvSpPr>
          <p:cNvPr id="1022" name="Google Shape;1022;g156164607a1_0_1030"/>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3" name="Google Shape;1023;g156164607a1_0_1030"/>
          <p:cNvCxnSpPr/>
          <p:nvPr/>
        </p:nvCxnSpPr>
        <p:spPr>
          <a:xfrm>
            <a:off x="2026200" y="2075695"/>
            <a:ext cx="7117800" cy="0"/>
          </a:xfrm>
          <a:prstGeom prst="straightConnector1">
            <a:avLst/>
          </a:prstGeom>
          <a:noFill/>
          <a:ln cap="flat" cmpd="sng" w="9525">
            <a:solidFill>
              <a:schemeClr val="lt2"/>
            </a:solidFill>
            <a:prstDash val="solid"/>
            <a:round/>
            <a:headEnd len="sm" w="sm" type="none"/>
            <a:tailEnd len="sm" w="sm" type="none"/>
          </a:ln>
        </p:spPr>
      </p:cxnSp>
      <p:cxnSp>
        <p:nvCxnSpPr>
          <p:cNvPr id="1024" name="Google Shape;1024;g156164607a1_0_1030"/>
          <p:cNvCxnSpPr/>
          <p:nvPr/>
        </p:nvCxnSpPr>
        <p:spPr>
          <a:xfrm>
            <a:off x="3806075" y="1399075"/>
            <a:ext cx="0" cy="3749400"/>
          </a:xfrm>
          <a:prstGeom prst="straightConnector1">
            <a:avLst/>
          </a:prstGeom>
          <a:noFill/>
          <a:ln cap="flat" cmpd="sng" w="9525">
            <a:solidFill>
              <a:schemeClr val="lt2"/>
            </a:solidFill>
            <a:prstDash val="solid"/>
            <a:round/>
            <a:headEnd len="sm" w="sm" type="none"/>
            <a:tailEnd len="sm" w="sm" type="none"/>
          </a:ln>
        </p:spPr>
      </p:cxnSp>
      <p:cxnSp>
        <p:nvCxnSpPr>
          <p:cNvPr id="1025" name="Google Shape;1025;g156164607a1_0_1030"/>
          <p:cNvCxnSpPr/>
          <p:nvPr/>
        </p:nvCxnSpPr>
        <p:spPr>
          <a:xfrm>
            <a:off x="5578125" y="1397675"/>
            <a:ext cx="0" cy="3750900"/>
          </a:xfrm>
          <a:prstGeom prst="straightConnector1">
            <a:avLst/>
          </a:prstGeom>
          <a:noFill/>
          <a:ln cap="flat" cmpd="sng" w="9525">
            <a:solidFill>
              <a:schemeClr val="lt2"/>
            </a:solidFill>
            <a:prstDash val="solid"/>
            <a:round/>
            <a:headEnd len="sm" w="sm" type="none"/>
            <a:tailEnd len="sm" w="sm" type="none"/>
          </a:ln>
        </p:spPr>
      </p:cxnSp>
      <p:cxnSp>
        <p:nvCxnSpPr>
          <p:cNvPr id="1026" name="Google Shape;1026;g156164607a1_0_1030"/>
          <p:cNvCxnSpPr/>
          <p:nvPr/>
        </p:nvCxnSpPr>
        <p:spPr>
          <a:xfrm>
            <a:off x="7405225" y="1400925"/>
            <a:ext cx="0" cy="3747600"/>
          </a:xfrm>
          <a:prstGeom prst="straightConnector1">
            <a:avLst/>
          </a:prstGeom>
          <a:noFill/>
          <a:ln cap="flat" cmpd="sng" w="9525">
            <a:solidFill>
              <a:schemeClr val="lt2"/>
            </a:solidFill>
            <a:prstDash val="solid"/>
            <a:round/>
            <a:headEnd len="sm" w="sm" type="none"/>
            <a:tailEnd len="sm" w="sm" type="none"/>
          </a:ln>
        </p:spPr>
      </p:cxnSp>
      <p:sp>
        <p:nvSpPr>
          <p:cNvPr id="1027" name="Google Shape;1027;g156164607a1_0_10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028" name="Google Shape;1028;g156164607a1_0_103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1">
  <p:cSld name="TITLE_2_3_2_2_2_1_2_2_2_1_1">
    <p:bg>
      <p:bgPr>
        <a:solidFill>
          <a:schemeClr val="dk2"/>
        </a:solidFill>
      </p:bgPr>
    </p:bg>
    <p:spTree>
      <p:nvGrpSpPr>
        <p:cNvPr id="1029" name="Shape 1029"/>
        <p:cNvGrpSpPr/>
        <p:nvPr/>
      </p:nvGrpSpPr>
      <p:grpSpPr>
        <a:xfrm>
          <a:off x="0" y="0"/>
          <a:ext cx="0" cy="0"/>
          <a:chOff x="0" y="0"/>
          <a:chExt cx="0" cy="0"/>
        </a:xfrm>
      </p:grpSpPr>
      <p:sp>
        <p:nvSpPr>
          <p:cNvPr id="1030" name="Google Shape;1030;g156164607a1_0_1038"/>
          <p:cNvSpPr/>
          <p:nvPr/>
        </p:nvSpPr>
        <p:spPr>
          <a:xfrm>
            <a:off x="0" y="0"/>
            <a:ext cx="9144000" cy="139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1" name="Google Shape;1031;g156164607a1_0_1038"/>
          <p:cNvCxnSpPr/>
          <p:nvPr/>
        </p:nvCxnSpPr>
        <p:spPr>
          <a:xfrm>
            <a:off x="2026200" y="2075695"/>
            <a:ext cx="7117800" cy="0"/>
          </a:xfrm>
          <a:prstGeom prst="straightConnector1">
            <a:avLst/>
          </a:prstGeom>
          <a:noFill/>
          <a:ln cap="flat" cmpd="sng" w="9525">
            <a:solidFill>
              <a:schemeClr val="accent3"/>
            </a:solidFill>
            <a:prstDash val="solid"/>
            <a:round/>
            <a:headEnd len="sm" w="sm" type="none"/>
            <a:tailEnd len="sm" w="sm" type="none"/>
          </a:ln>
        </p:spPr>
      </p:cxnSp>
      <p:cxnSp>
        <p:nvCxnSpPr>
          <p:cNvPr id="1032" name="Google Shape;1032;g156164607a1_0_1038"/>
          <p:cNvCxnSpPr/>
          <p:nvPr/>
        </p:nvCxnSpPr>
        <p:spPr>
          <a:xfrm>
            <a:off x="3806075" y="1399075"/>
            <a:ext cx="0" cy="3749400"/>
          </a:xfrm>
          <a:prstGeom prst="straightConnector1">
            <a:avLst/>
          </a:prstGeom>
          <a:noFill/>
          <a:ln cap="flat" cmpd="sng" w="9525">
            <a:solidFill>
              <a:schemeClr val="accent3"/>
            </a:solidFill>
            <a:prstDash val="solid"/>
            <a:round/>
            <a:headEnd len="sm" w="sm" type="none"/>
            <a:tailEnd len="sm" w="sm" type="none"/>
          </a:ln>
        </p:spPr>
      </p:cxnSp>
      <p:cxnSp>
        <p:nvCxnSpPr>
          <p:cNvPr id="1033" name="Google Shape;1033;g156164607a1_0_1038"/>
          <p:cNvCxnSpPr/>
          <p:nvPr/>
        </p:nvCxnSpPr>
        <p:spPr>
          <a:xfrm>
            <a:off x="5578125" y="1397675"/>
            <a:ext cx="0" cy="3750900"/>
          </a:xfrm>
          <a:prstGeom prst="straightConnector1">
            <a:avLst/>
          </a:prstGeom>
          <a:noFill/>
          <a:ln cap="flat" cmpd="sng" w="9525">
            <a:solidFill>
              <a:schemeClr val="accent3"/>
            </a:solidFill>
            <a:prstDash val="solid"/>
            <a:round/>
            <a:headEnd len="sm" w="sm" type="none"/>
            <a:tailEnd len="sm" w="sm" type="none"/>
          </a:ln>
        </p:spPr>
      </p:cxnSp>
      <p:cxnSp>
        <p:nvCxnSpPr>
          <p:cNvPr id="1034" name="Google Shape;1034;g156164607a1_0_1038"/>
          <p:cNvCxnSpPr/>
          <p:nvPr/>
        </p:nvCxnSpPr>
        <p:spPr>
          <a:xfrm>
            <a:off x="7405225" y="1400925"/>
            <a:ext cx="0" cy="3747600"/>
          </a:xfrm>
          <a:prstGeom prst="straightConnector1">
            <a:avLst/>
          </a:prstGeom>
          <a:noFill/>
          <a:ln cap="flat" cmpd="sng" w="9525">
            <a:solidFill>
              <a:schemeClr val="accent3"/>
            </a:solidFill>
            <a:prstDash val="solid"/>
            <a:round/>
            <a:headEnd len="sm" w="sm" type="none"/>
            <a:tailEnd len="sm" w="sm" type="none"/>
          </a:ln>
        </p:spPr>
      </p:cxnSp>
      <p:sp>
        <p:nvSpPr>
          <p:cNvPr id="1035" name="Google Shape;1035;g156164607a1_0_10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036" name="Google Shape;1036;g156164607a1_0_103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p:cSld name="TITLE_2_3_2_2_2_1_2_2_2_2">
    <p:bg>
      <p:bgPr>
        <a:solidFill>
          <a:srgbClr val="FFFFFF"/>
        </a:solidFill>
      </p:bgPr>
    </p:bg>
    <p:spTree>
      <p:nvGrpSpPr>
        <p:cNvPr id="1037" name="Shape 1037"/>
        <p:cNvGrpSpPr/>
        <p:nvPr/>
      </p:nvGrpSpPr>
      <p:grpSpPr>
        <a:xfrm>
          <a:off x="0" y="0"/>
          <a:ext cx="0" cy="0"/>
          <a:chOff x="0" y="0"/>
          <a:chExt cx="0" cy="0"/>
        </a:xfrm>
      </p:grpSpPr>
      <p:sp>
        <p:nvSpPr>
          <p:cNvPr id="1038" name="Google Shape;1038;g156164607a1_0_1046"/>
          <p:cNvSpPr/>
          <p:nvPr/>
        </p:nvSpPr>
        <p:spPr>
          <a:xfrm>
            <a:off x="0" y="0"/>
            <a:ext cx="9144000" cy="139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56164607a1_0_10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p:cSld name="TITLE_2_3_2_2_2_1_2_2_2_2_1">
    <p:bg>
      <p:bgPr>
        <a:solidFill>
          <a:schemeClr val="accent1"/>
        </a:solidFill>
      </p:bgPr>
    </p:bg>
    <p:spTree>
      <p:nvGrpSpPr>
        <p:cNvPr id="1040" name="Shape 1040"/>
        <p:cNvGrpSpPr/>
        <p:nvPr/>
      </p:nvGrpSpPr>
      <p:grpSpPr>
        <a:xfrm>
          <a:off x="0" y="0"/>
          <a:ext cx="0" cy="0"/>
          <a:chOff x="0" y="0"/>
          <a:chExt cx="0" cy="0"/>
        </a:xfrm>
      </p:grpSpPr>
      <p:sp>
        <p:nvSpPr>
          <p:cNvPr id="1041" name="Google Shape;1041;g156164607a1_0_1049"/>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56164607a1_0_10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043" name="Google Shape;1043;g156164607a1_0_104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2">
  <p:cSld name="TITLE_2_3_2_2_2_1_2_2_2_2_1_2">
    <p:bg>
      <p:bgPr>
        <a:solidFill>
          <a:schemeClr val="accent6"/>
        </a:solidFill>
      </p:bgPr>
    </p:bg>
    <p:spTree>
      <p:nvGrpSpPr>
        <p:cNvPr id="1044" name="Shape 1044"/>
        <p:cNvGrpSpPr/>
        <p:nvPr/>
      </p:nvGrpSpPr>
      <p:grpSpPr>
        <a:xfrm>
          <a:off x="0" y="0"/>
          <a:ext cx="0" cy="0"/>
          <a:chOff x="0" y="0"/>
          <a:chExt cx="0" cy="0"/>
        </a:xfrm>
      </p:grpSpPr>
      <p:sp>
        <p:nvSpPr>
          <p:cNvPr id="1045" name="Google Shape;1045;g156164607a1_0_1053"/>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156164607a1_0_10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047" name="Google Shape;1047;g156164607a1_0_105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1">
  <p:cSld name="TITLE_2_3_2_2_2_1_2_2_2_2_1_1">
    <p:bg>
      <p:bgPr>
        <a:solidFill>
          <a:schemeClr val="dk2"/>
        </a:solidFill>
      </p:bgPr>
    </p:bg>
    <p:spTree>
      <p:nvGrpSpPr>
        <p:cNvPr id="1048" name="Shape 1048"/>
        <p:cNvGrpSpPr/>
        <p:nvPr/>
      </p:nvGrpSpPr>
      <p:grpSpPr>
        <a:xfrm>
          <a:off x="0" y="0"/>
          <a:ext cx="0" cy="0"/>
          <a:chOff x="0" y="0"/>
          <a:chExt cx="0" cy="0"/>
        </a:xfrm>
      </p:grpSpPr>
      <p:sp>
        <p:nvSpPr>
          <p:cNvPr id="1049" name="Google Shape;1049;g156164607a1_0_1057"/>
          <p:cNvSpPr/>
          <p:nvPr/>
        </p:nvSpPr>
        <p:spPr>
          <a:xfrm>
            <a:off x="0" y="0"/>
            <a:ext cx="9144000" cy="139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156164607a1_0_10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051" name="Google Shape;1051;g156164607a1_0_105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10" name="Shape 110"/>
        <p:cNvGrpSpPr/>
        <p:nvPr/>
      </p:nvGrpSpPr>
      <p:grpSpPr>
        <a:xfrm>
          <a:off x="0" y="0"/>
          <a:ext cx="0" cy="0"/>
          <a:chOff x="0" y="0"/>
          <a:chExt cx="0" cy="0"/>
        </a:xfrm>
      </p:grpSpPr>
      <p:sp>
        <p:nvSpPr>
          <p:cNvPr id="111" name="Google Shape;111;p57"/>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4"/>
              </a:buClr>
              <a:buSzPts val="3000"/>
              <a:buNone/>
              <a:defRPr sz="3000">
                <a:solidFill>
                  <a:schemeClr val="accent4"/>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2" name="Google Shape;112;p57"/>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113" name="Google Shape;113;p57"/>
          <p:cNvPicPr preferRelativeResize="0"/>
          <p:nvPr/>
        </p:nvPicPr>
        <p:blipFill rotWithShape="1">
          <a:blip r:embed="rId2">
            <a:alphaModFix/>
          </a:blip>
          <a:srcRect b="1134" l="27021" r="18568" t="16552"/>
          <a:stretch/>
        </p:blipFill>
        <p:spPr>
          <a:xfrm>
            <a:off x="4659300" y="0"/>
            <a:ext cx="4484700" cy="4582201"/>
          </a:xfrm>
          <a:prstGeom prst="rect">
            <a:avLst/>
          </a:prstGeom>
          <a:noFill/>
          <a:ln>
            <a:noFill/>
          </a:ln>
        </p:spPr>
      </p:pic>
      <p:sp>
        <p:nvSpPr>
          <p:cNvPr id="114" name="Google Shape;114;p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115" name="Google Shape;115;p57"/>
          <p:cNvGrpSpPr/>
          <p:nvPr/>
        </p:nvGrpSpPr>
        <p:grpSpPr>
          <a:xfrm>
            <a:off x="0" y="990550"/>
            <a:ext cx="4487700" cy="4158192"/>
            <a:chOff x="0" y="990550"/>
            <a:chExt cx="4487700" cy="4158192"/>
          </a:xfrm>
        </p:grpSpPr>
        <p:cxnSp>
          <p:nvCxnSpPr>
            <p:cNvPr id="116" name="Google Shape;116;p57"/>
            <p:cNvCxnSpPr/>
            <p:nvPr/>
          </p:nvCxnSpPr>
          <p:spPr>
            <a:xfrm>
              <a:off x="0" y="990550"/>
              <a:ext cx="4487700" cy="0"/>
            </a:xfrm>
            <a:prstGeom prst="straightConnector1">
              <a:avLst/>
            </a:prstGeom>
            <a:noFill/>
            <a:ln cap="flat" cmpd="sng" w="28575">
              <a:solidFill>
                <a:schemeClr val="accent1"/>
              </a:solidFill>
              <a:prstDash val="solid"/>
              <a:round/>
              <a:headEnd len="sm" w="sm" type="none"/>
              <a:tailEnd len="sm" w="sm" type="none"/>
            </a:ln>
          </p:spPr>
        </p:cxnSp>
        <p:cxnSp>
          <p:nvCxnSpPr>
            <p:cNvPr id="117" name="Google Shape;117;p57"/>
            <p:cNvCxnSpPr/>
            <p:nvPr/>
          </p:nvCxnSpPr>
          <p:spPr>
            <a:xfrm>
              <a:off x="4473359" y="1004242"/>
              <a:ext cx="0" cy="4144500"/>
            </a:xfrm>
            <a:prstGeom prst="straightConnector1">
              <a:avLst/>
            </a:prstGeom>
            <a:noFill/>
            <a:ln cap="flat" cmpd="sng" w="28575">
              <a:solidFill>
                <a:schemeClr val="accent1"/>
              </a:solidFill>
              <a:prstDash val="solid"/>
              <a:round/>
              <a:headEnd len="sm" w="sm" type="none"/>
              <a:tailEnd len="sm" w="sm" type="none"/>
            </a:ln>
          </p:spPr>
        </p:cxnSp>
      </p:gr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56">
          <p15:clr>
            <a:srgbClr val="FA7B17"/>
          </p15:clr>
        </p15:guide>
        <p15:guide id="5" orient="horz" pos="113">
          <p15:clr>
            <a:srgbClr val="FA7B17"/>
          </p15:clr>
        </p15:guide>
        <p15:guide id="6" orient="horz" pos="3061">
          <p15:clr>
            <a:srgbClr val="FA7B17"/>
          </p15:clr>
        </p15:guide>
      </p15:sldGuideLst>
    </p:ext>
  </p:extLst>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p:cSld name="TITLE_2_3_2_2_2_1_2_2_2_2_2">
    <p:bg>
      <p:bgPr>
        <a:blipFill>
          <a:blip r:embed="rId2">
            <a:alphaModFix/>
          </a:blip>
          <a:stretch>
            <a:fillRect/>
          </a:stretch>
        </a:blipFill>
      </p:bgPr>
    </p:bg>
    <p:spTree>
      <p:nvGrpSpPr>
        <p:cNvPr id="1052" name="Shape 1052"/>
        <p:cNvGrpSpPr/>
        <p:nvPr/>
      </p:nvGrpSpPr>
      <p:grpSpPr>
        <a:xfrm>
          <a:off x="0" y="0"/>
          <a:ext cx="0" cy="0"/>
          <a:chOff x="0" y="0"/>
          <a:chExt cx="0" cy="0"/>
        </a:xfrm>
      </p:grpSpPr>
      <p:grpSp>
        <p:nvGrpSpPr>
          <p:cNvPr id="1053" name="Google Shape;1053;g156164607a1_0_1061"/>
          <p:cNvGrpSpPr/>
          <p:nvPr/>
        </p:nvGrpSpPr>
        <p:grpSpPr>
          <a:xfrm>
            <a:off x="5478013" y="1350232"/>
            <a:ext cx="2484978" cy="2464336"/>
            <a:chOff x="5478013" y="1350232"/>
            <a:chExt cx="2484978" cy="2464336"/>
          </a:xfrm>
        </p:grpSpPr>
        <p:sp>
          <p:nvSpPr>
            <p:cNvPr id="1054" name="Google Shape;1054;g156164607a1_0_1061"/>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dk2"/>
                  </a:solidFill>
                  <a:latin typeface="Saira Black"/>
                  <a:ea typeface="Saira Black"/>
                  <a:cs typeface="Saira Black"/>
                  <a:sym typeface="Saira Black"/>
                </a:rPr>
                <a:t>Q</a:t>
              </a:r>
              <a:endParaRPr b="0" i="0" sz="9000" u="none" cap="none" strike="noStrike">
                <a:solidFill>
                  <a:schemeClr val="dk2"/>
                </a:solidFill>
                <a:latin typeface="Saira Black"/>
                <a:ea typeface="Saira Black"/>
                <a:cs typeface="Saira Black"/>
                <a:sym typeface="Saira Black"/>
              </a:endParaRPr>
            </a:p>
          </p:txBody>
        </p:sp>
        <p:sp>
          <p:nvSpPr>
            <p:cNvPr id="1055" name="Google Shape;1055;g156164607a1_0_1061"/>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dk2"/>
                  </a:solidFill>
                  <a:latin typeface="Saira Black"/>
                  <a:ea typeface="Saira Black"/>
                  <a:cs typeface="Saira Black"/>
                  <a:sym typeface="Saira Black"/>
                </a:rPr>
                <a:t>&amp;</a:t>
              </a:r>
              <a:endParaRPr b="0" i="0" sz="4700" u="none" cap="none" strike="noStrike">
                <a:solidFill>
                  <a:schemeClr val="dk2"/>
                </a:solidFill>
                <a:latin typeface="Saira Black"/>
                <a:ea typeface="Saira Black"/>
                <a:cs typeface="Saira Black"/>
                <a:sym typeface="Saira Black"/>
              </a:endParaRPr>
            </a:p>
          </p:txBody>
        </p:sp>
        <p:sp>
          <p:nvSpPr>
            <p:cNvPr id="1056" name="Google Shape;1056;g156164607a1_0_1061"/>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dk2"/>
                  </a:solidFill>
                  <a:latin typeface="Saira Black"/>
                  <a:ea typeface="Saira Black"/>
                  <a:cs typeface="Saira Black"/>
                  <a:sym typeface="Saira Black"/>
                </a:rPr>
                <a:t>A</a:t>
              </a:r>
              <a:endParaRPr b="0" i="0" sz="9000" u="none" cap="none" strike="noStrike">
                <a:solidFill>
                  <a:schemeClr val="dk2"/>
                </a:solidFill>
                <a:latin typeface="Saira Black"/>
                <a:ea typeface="Saira Black"/>
                <a:cs typeface="Saira Black"/>
                <a:sym typeface="Saira Black"/>
              </a:endParaRPr>
            </a:p>
          </p:txBody>
        </p:sp>
      </p:grpSp>
      <p:sp>
        <p:nvSpPr>
          <p:cNvPr id="1057" name="Google Shape;1057;g156164607a1_0_1061"/>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2"/>
                </a:solidFill>
                <a:latin typeface="Saira"/>
                <a:ea typeface="Saira"/>
                <a:cs typeface="Saira"/>
                <a:sym typeface="Saira"/>
              </a:rPr>
              <a:t>Shy to ask questions? </a:t>
            </a:r>
            <a:endParaRPr b="1" i="0" sz="1500" u="none" cap="none" strike="noStrike">
              <a:solidFill>
                <a:schemeClr val="dk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2"/>
                </a:solidFill>
                <a:latin typeface="Saira"/>
                <a:ea typeface="Saira"/>
                <a:cs typeface="Saira"/>
                <a:sym typeface="Saira"/>
              </a:rPr>
              <a:t>Visit the link below:</a:t>
            </a:r>
            <a:endParaRPr b="1" i="0" sz="1500" u="none" cap="none" strike="noStrike">
              <a:solidFill>
                <a:schemeClr val="dk2"/>
              </a:solidFill>
              <a:latin typeface="Saira"/>
              <a:ea typeface="Saira"/>
              <a:cs typeface="Saira"/>
              <a:sym typeface="Saira"/>
            </a:endParaRPr>
          </a:p>
        </p:txBody>
      </p:sp>
      <p:sp>
        <p:nvSpPr>
          <p:cNvPr id="1058" name="Google Shape;1058;g156164607a1_0_10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2">
  <p:cSld name="TITLE_2_3_2_2_2_1_2_2_2_2_2_1_2">
    <p:bg>
      <p:bgPr>
        <a:blipFill>
          <a:blip r:embed="rId2">
            <a:alphaModFix/>
          </a:blip>
          <a:stretch>
            <a:fillRect/>
          </a:stretch>
        </a:blipFill>
      </p:bgPr>
    </p:bg>
    <p:spTree>
      <p:nvGrpSpPr>
        <p:cNvPr id="1059" name="Shape 1059"/>
        <p:cNvGrpSpPr/>
        <p:nvPr/>
      </p:nvGrpSpPr>
      <p:grpSpPr>
        <a:xfrm>
          <a:off x="0" y="0"/>
          <a:ext cx="0" cy="0"/>
          <a:chOff x="0" y="0"/>
          <a:chExt cx="0" cy="0"/>
        </a:xfrm>
      </p:grpSpPr>
      <p:grpSp>
        <p:nvGrpSpPr>
          <p:cNvPr id="1060" name="Google Shape;1060;g156164607a1_0_1068"/>
          <p:cNvGrpSpPr/>
          <p:nvPr/>
        </p:nvGrpSpPr>
        <p:grpSpPr>
          <a:xfrm>
            <a:off x="5478013" y="1350232"/>
            <a:ext cx="2484978" cy="2464336"/>
            <a:chOff x="5478013" y="1350232"/>
            <a:chExt cx="2484978" cy="2464336"/>
          </a:xfrm>
        </p:grpSpPr>
        <p:sp>
          <p:nvSpPr>
            <p:cNvPr id="1061" name="Google Shape;1061;g156164607a1_0_1068"/>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Q</a:t>
              </a:r>
              <a:endParaRPr b="0" i="0" sz="9000" u="none" cap="none" strike="noStrike">
                <a:solidFill>
                  <a:schemeClr val="accent3"/>
                </a:solidFill>
                <a:latin typeface="Saira Black"/>
                <a:ea typeface="Saira Black"/>
                <a:cs typeface="Saira Black"/>
                <a:sym typeface="Saira Black"/>
              </a:endParaRPr>
            </a:p>
          </p:txBody>
        </p:sp>
        <p:sp>
          <p:nvSpPr>
            <p:cNvPr id="1062" name="Google Shape;1062;g156164607a1_0_1068"/>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accent3"/>
                  </a:solidFill>
                  <a:latin typeface="Saira Black"/>
                  <a:ea typeface="Saira Black"/>
                  <a:cs typeface="Saira Black"/>
                  <a:sym typeface="Saira Black"/>
                </a:rPr>
                <a:t>&amp;</a:t>
              </a:r>
              <a:endParaRPr b="0" i="0" sz="4700" u="none" cap="none" strike="noStrike">
                <a:solidFill>
                  <a:schemeClr val="accent3"/>
                </a:solidFill>
                <a:latin typeface="Saira Black"/>
                <a:ea typeface="Saira Black"/>
                <a:cs typeface="Saira Black"/>
                <a:sym typeface="Saira Black"/>
              </a:endParaRPr>
            </a:p>
          </p:txBody>
        </p:sp>
        <p:sp>
          <p:nvSpPr>
            <p:cNvPr id="1063" name="Google Shape;1063;g156164607a1_0_1068"/>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A</a:t>
              </a:r>
              <a:endParaRPr b="0" i="0" sz="9000" u="none" cap="none" strike="noStrike">
                <a:solidFill>
                  <a:schemeClr val="accent3"/>
                </a:solidFill>
                <a:latin typeface="Saira Black"/>
                <a:ea typeface="Saira Black"/>
                <a:cs typeface="Saira Black"/>
                <a:sym typeface="Saira Black"/>
              </a:endParaRPr>
            </a:p>
          </p:txBody>
        </p:sp>
      </p:grpSp>
      <p:sp>
        <p:nvSpPr>
          <p:cNvPr id="1064" name="Google Shape;1064;g156164607a1_0_1068"/>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Shy to ask questions? </a:t>
            </a:r>
            <a:endParaRPr b="1" i="0" sz="1500" u="none" cap="none" strike="noStrike">
              <a:solidFill>
                <a:schemeClr val="accent3"/>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Visit the link below:</a:t>
            </a:r>
            <a:endParaRPr b="1" i="0" sz="1500" u="none" cap="none" strike="noStrike">
              <a:solidFill>
                <a:schemeClr val="accent3"/>
              </a:solidFill>
              <a:latin typeface="Saira"/>
              <a:ea typeface="Saira"/>
              <a:cs typeface="Saira"/>
              <a:sym typeface="Saira"/>
            </a:endParaRPr>
          </a:p>
        </p:txBody>
      </p:sp>
      <p:sp>
        <p:nvSpPr>
          <p:cNvPr id="1065" name="Google Shape;1065;g156164607a1_0_106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1">
  <p:cSld name="TITLE_2_3_2_2_2_1_2_2_2_2_2_1_1">
    <p:bg>
      <p:bgPr>
        <a:blipFill>
          <a:blip r:embed="rId2">
            <a:alphaModFix/>
          </a:blip>
          <a:stretch>
            <a:fillRect/>
          </a:stretch>
        </a:blipFill>
      </p:bgPr>
    </p:bg>
    <p:spTree>
      <p:nvGrpSpPr>
        <p:cNvPr id="1066" name="Shape 1066"/>
        <p:cNvGrpSpPr/>
        <p:nvPr/>
      </p:nvGrpSpPr>
      <p:grpSpPr>
        <a:xfrm>
          <a:off x="0" y="0"/>
          <a:ext cx="0" cy="0"/>
          <a:chOff x="0" y="0"/>
          <a:chExt cx="0" cy="0"/>
        </a:xfrm>
      </p:grpSpPr>
      <p:grpSp>
        <p:nvGrpSpPr>
          <p:cNvPr id="1067" name="Google Shape;1067;g156164607a1_0_1075"/>
          <p:cNvGrpSpPr/>
          <p:nvPr/>
        </p:nvGrpSpPr>
        <p:grpSpPr>
          <a:xfrm>
            <a:off x="5478013" y="1350232"/>
            <a:ext cx="2484978" cy="2464336"/>
            <a:chOff x="5478013" y="1350232"/>
            <a:chExt cx="2484978" cy="2464336"/>
          </a:xfrm>
        </p:grpSpPr>
        <p:sp>
          <p:nvSpPr>
            <p:cNvPr id="1068" name="Google Shape;1068;g156164607a1_0_1075"/>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lt2"/>
                  </a:solidFill>
                  <a:latin typeface="Saira Black"/>
                  <a:ea typeface="Saira Black"/>
                  <a:cs typeface="Saira Black"/>
                  <a:sym typeface="Saira Black"/>
                </a:rPr>
                <a:t>Q</a:t>
              </a:r>
              <a:endParaRPr b="0" i="0" sz="9000" u="none" cap="none" strike="noStrike">
                <a:solidFill>
                  <a:schemeClr val="lt2"/>
                </a:solidFill>
                <a:latin typeface="Saira Black"/>
                <a:ea typeface="Saira Black"/>
                <a:cs typeface="Saira Black"/>
                <a:sym typeface="Saira Black"/>
              </a:endParaRPr>
            </a:p>
          </p:txBody>
        </p:sp>
        <p:sp>
          <p:nvSpPr>
            <p:cNvPr id="1069" name="Google Shape;1069;g156164607a1_0_1075"/>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lt2"/>
                  </a:solidFill>
                  <a:latin typeface="Saira Black"/>
                  <a:ea typeface="Saira Black"/>
                  <a:cs typeface="Saira Black"/>
                  <a:sym typeface="Saira Black"/>
                </a:rPr>
                <a:t>&amp;</a:t>
              </a:r>
              <a:endParaRPr b="0" i="0" sz="4700" u="none" cap="none" strike="noStrike">
                <a:solidFill>
                  <a:schemeClr val="lt2"/>
                </a:solidFill>
                <a:latin typeface="Saira Black"/>
                <a:ea typeface="Saira Black"/>
                <a:cs typeface="Saira Black"/>
                <a:sym typeface="Saira Black"/>
              </a:endParaRPr>
            </a:p>
          </p:txBody>
        </p:sp>
        <p:sp>
          <p:nvSpPr>
            <p:cNvPr id="1070" name="Google Shape;1070;g156164607a1_0_1075"/>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lt2"/>
                  </a:solidFill>
                  <a:latin typeface="Saira Black"/>
                  <a:ea typeface="Saira Black"/>
                  <a:cs typeface="Saira Black"/>
                  <a:sym typeface="Saira Black"/>
                </a:rPr>
                <a:t>A</a:t>
              </a:r>
              <a:endParaRPr b="0" i="0" sz="9000" u="none" cap="none" strike="noStrike">
                <a:solidFill>
                  <a:schemeClr val="lt2"/>
                </a:solidFill>
                <a:latin typeface="Saira Black"/>
                <a:ea typeface="Saira Black"/>
                <a:cs typeface="Saira Black"/>
                <a:sym typeface="Saira Black"/>
              </a:endParaRPr>
            </a:p>
          </p:txBody>
        </p:sp>
      </p:grpSp>
      <p:sp>
        <p:nvSpPr>
          <p:cNvPr id="1071" name="Google Shape;1071;g156164607a1_0_1075"/>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Shy to ask questions? </a:t>
            </a:r>
            <a:endParaRPr b="1" i="0" sz="15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Visit the link below:</a:t>
            </a:r>
            <a:endParaRPr b="1" i="0" sz="1500" u="none" cap="none" strike="noStrike">
              <a:solidFill>
                <a:schemeClr val="lt2"/>
              </a:solidFill>
              <a:latin typeface="Saira"/>
              <a:ea typeface="Saira"/>
              <a:cs typeface="Saira"/>
              <a:sym typeface="Saira"/>
            </a:endParaRPr>
          </a:p>
        </p:txBody>
      </p:sp>
      <p:sp>
        <p:nvSpPr>
          <p:cNvPr id="1072" name="Google Shape;1072;g156164607a1_0_107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p:cSld name="TITLE_2_3_2_2_2_1_2_2_2_2_2_2">
    <p:bg>
      <p:bgPr>
        <a:blipFill>
          <a:blip r:embed="rId2">
            <a:alphaModFix/>
          </a:blip>
          <a:stretch>
            <a:fillRect/>
          </a:stretch>
        </a:blipFill>
      </p:bgPr>
    </p:bg>
    <p:spTree>
      <p:nvGrpSpPr>
        <p:cNvPr id="1073" name="Shape 1073"/>
        <p:cNvGrpSpPr/>
        <p:nvPr/>
      </p:nvGrpSpPr>
      <p:grpSpPr>
        <a:xfrm>
          <a:off x="0" y="0"/>
          <a:ext cx="0" cy="0"/>
          <a:chOff x="0" y="0"/>
          <a:chExt cx="0" cy="0"/>
        </a:xfrm>
      </p:grpSpPr>
      <p:sp>
        <p:nvSpPr>
          <p:cNvPr id="1074" name="Google Shape;1074;g156164607a1_0_1082"/>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Be right back....</a:t>
            </a:r>
            <a:endParaRPr b="1" i="0" sz="3000" u="none" cap="none" strike="noStrike">
              <a:solidFill>
                <a:schemeClr val="dk2"/>
              </a:solidFill>
              <a:latin typeface="Saira"/>
              <a:ea typeface="Saira"/>
              <a:cs typeface="Saira"/>
              <a:sym typeface="Saira"/>
            </a:endParaRPr>
          </a:p>
        </p:txBody>
      </p:sp>
      <p:sp>
        <p:nvSpPr>
          <p:cNvPr id="1075" name="Google Shape;1075;g156164607a1_0_1082"/>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156164607a1_0_108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p:cSld name="TITLE_2_3_2_2_2_1_2_2_2_2_2_2_1">
    <p:bg>
      <p:bgPr>
        <a:blipFill>
          <a:blip r:embed="rId2">
            <a:alphaModFix/>
          </a:blip>
          <a:stretch>
            <a:fillRect/>
          </a:stretch>
        </a:blipFill>
      </p:bgPr>
    </p:bg>
    <p:spTree>
      <p:nvGrpSpPr>
        <p:cNvPr id="1077" name="Shape 1077"/>
        <p:cNvGrpSpPr/>
        <p:nvPr/>
      </p:nvGrpSpPr>
      <p:grpSpPr>
        <a:xfrm>
          <a:off x="0" y="0"/>
          <a:ext cx="0" cy="0"/>
          <a:chOff x="0" y="0"/>
          <a:chExt cx="0" cy="0"/>
        </a:xfrm>
      </p:grpSpPr>
      <p:sp>
        <p:nvSpPr>
          <p:cNvPr id="1078" name="Google Shape;1078;g156164607a1_0_1086"/>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 right back....</a:t>
            </a:r>
            <a:endParaRPr b="1" i="0" sz="3000" u="none" cap="none" strike="noStrike">
              <a:solidFill>
                <a:schemeClr val="accent3"/>
              </a:solidFill>
              <a:latin typeface="Saira"/>
              <a:ea typeface="Saira"/>
              <a:cs typeface="Saira"/>
              <a:sym typeface="Saira"/>
            </a:endParaRPr>
          </a:p>
        </p:txBody>
      </p:sp>
      <p:sp>
        <p:nvSpPr>
          <p:cNvPr id="1079" name="Google Shape;1079;g156164607a1_0_1086"/>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156164607a1_0_108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2">
  <p:cSld name="TITLE_2_3_2_2_2_1_2_2_2_2_2_2_1_2">
    <p:bg>
      <p:bgPr>
        <a:blipFill>
          <a:blip r:embed="rId2">
            <a:alphaModFix/>
          </a:blip>
          <a:stretch>
            <a:fillRect/>
          </a:stretch>
        </a:blipFill>
      </p:bgPr>
    </p:bg>
    <p:spTree>
      <p:nvGrpSpPr>
        <p:cNvPr id="1081" name="Shape 1081"/>
        <p:cNvGrpSpPr/>
        <p:nvPr/>
      </p:nvGrpSpPr>
      <p:grpSpPr>
        <a:xfrm>
          <a:off x="0" y="0"/>
          <a:ext cx="0" cy="0"/>
          <a:chOff x="0" y="0"/>
          <a:chExt cx="0" cy="0"/>
        </a:xfrm>
      </p:grpSpPr>
      <p:sp>
        <p:nvSpPr>
          <p:cNvPr id="1082" name="Google Shape;1082;g156164607a1_0_1090"/>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 right back....</a:t>
            </a:r>
            <a:endParaRPr b="1" i="0" sz="3000" u="none" cap="none" strike="noStrike">
              <a:solidFill>
                <a:schemeClr val="accent3"/>
              </a:solidFill>
              <a:latin typeface="Saira"/>
              <a:ea typeface="Saira"/>
              <a:cs typeface="Saira"/>
              <a:sym typeface="Saira"/>
            </a:endParaRPr>
          </a:p>
        </p:txBody>
      </p:sp>
      <p:sp>
        <p:nvSpPr>
          <p:cNvPr id="1083" name="Google Shape;1083;g156164607a1_0_1090"/>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156164607a1_0_109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1">
  <p:cSld name="TITLE_2_3_2_2_2_1_2_2_2_2_2_2_1_1">
    <p:bg>
      <p:bgPr>
        <a:blipFill>
          <a:blip r:embed="rId2">
            <a:alphaModFix/>
          </a:blip>
          <a:stretch>
            <a:fillRect/>
          </a:stretch>
        </a:blipFill>
      </p:bgPr>
    </p:bg>
    <p:spTree>
      <p:nvGrpSpPr>
        <p:cNvPr id="1085" name="Shape 1085"/>
        <p:cNvGrpSpPr/>
        <p:nvPr/>
      </p:nvGrpSpPr>
      <p:grpSpPr>
        <a:xfrm>
          <a:off x="0" y="0"/>
          <a:ext cx="0" cy="0"/>
          <a:chOff x="0" y="0"/>
          <a:chExt cx="0" cy="0"/>
        </a:xfrm>
      </p:grpSpPr>
      <p:sp>
        <p:nvSpPr>
          <p:cNvPr id="1086" name="Google Shape;1086;g156164607a1_0_1094"/>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Be right back....</a:t>
            </a:r>
            <a:endParaRPr b="1" i="0" sz="3000" u="none" cap="none" strike="noStrike">
              <a:solidFill>
                <a:schemeClr val="lt2"/>
              </a:solidFill>
              <a:latin typeface="Saira"/>
              <a:ea typeface="Saira"/>
              <a:cs typeface="Saira"/>
              <a:sym typeface="Saira"/>
            </a:endParaRPr>
          </a:p>
        </p:txBody>
      </p:sp>
      <p:sp>
        <p:nvSpPr>
          <p:cNvPr id="1087" name="Google Shape;1087;g156164607a1_0_1094"/>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p:cSld name="TITLE_2_1_1_2">
    <p:bg>
      <p:bgPr>
        <a:solidFill>
          <a:srgbClr val="FFFFFF"/>
        </a:solidFill>
      </p:bgPr>
    </p:bg>
    <p:spTree>
      <p:nvGrpSpPr>
        <p:cNvPr id="1088" name="Shape 1088"/>
        <p:cNvGrpSpPr/>
        <p:nvPr/>
      </p:nvGrpSpPr>
      <p:grpSpPr>
        <a:xfrm>
          <a:off x="0" y="0"/>
          <a:ext cx="0" cy="0"/>
          <a:chOff x="0" y="0"/>
          <a:chExt cx="0" cy="0"/>
        </a:xfrm>
      </p:grpSpPr>
      <p:sp>
        <p:nvSpPr>
          <p:cNvPr id="1089" name="Google Shape;1089;g156164607a1_0_1097"/>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156164607a1_0_1097"/>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For questions, requests and anything else we can help you with, please email us at </a:t>
            </a:r>
            <a:endParaRPr b="1" i="0" sz="1300" u="sng" cap="none" strike="noStrike">
              <a:solidFill>
                <a:schemeClr val="dk1"/>
              </a:solidFill>
              <a:latin typeface="Saira"/>
              <a:ea typeface="Saira"/>
              <a:cs typeface="Saira"/>
              <a:sym typeface="Saira"/>
            </a:endParaRPr>
          </a:p>
        </p:txBody>
      </p:sp>
      <p:sp>
        <p:nvSpPr>
          <p:cNvPr id="1091" name="Google Shape;1091;g156164607a1_0_1097"/>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Thank You!</a:t>
            </a:r>
            <a:endParaRPr b="1" i="0" sz="3000" u="none" cap="none" strike="noStrike">
              <a:solidFill>
                <a:schemeClr val="dk2"/>
              </a:solidFill>
              <a:latin typeface="Saira"/>
              <a:ea typeface="Saira"/>
              <a:cs typeface="Saira"/>
              <a:sym typeface="Saira"/>
            </a:endParaRPr>
          </a:p>
        </p:txBody>
      </p:sp>
      <p:pic>
        <p:nvPicPr>
          <p:cNvPr id="1092" name="Google Shape;1092;g156164607a1_0_1097"/>
          <p:cNvPicPr preferRelativeResize="0"/>
          <p:nvPr/>
        </p:nvPicPr>
        <p:blipFill rotWithShape="1">
          <a:blip r:embed="rId2">
            <a:alphaModFix/>
          </a:blip>
          <a:srcRect b="0" l="0" r="0" t="0"/>
          <a:stretch/>
        </p:blipFill>
        <p:spPr>
          <a:xfrm>
            <a:off x="519048" y="4092300"/>
            <a:ext cx="224550" cy="224570"/>
          </a:xfrm>
          <a:prstGeom prst="rect">
            <a:avLst/>
          </a:prstGeom>
          <a:noFill/>
          <a:ln>
            <a:noFill/>
          </a:ln>
        </p:spPr>
      </p:pic>
      <p:pic>
        <p:nvPicPr>
          <p:cNvPr id="1093" name="Google Shape;1093;g156164607a1_0_1097"/>
          <p:cNvPicPr preferRelativeResize="0"/>
          <p:nvPr/>
        </p:nvPicPr>
        <p:blipFill rotWithShape="1">
          <a:blip r:embed="rId3">
            <a:alphaModFix/>
          </a:blip>
          <a:srcRect b="0" l="0" r="0" t="0"/>
          <a:stretch/>
        </p:blipFill>
        <p:spPr>
          <a:xfrm>
            <a:off x="519049" y="3247622"/>
            <a:ext cx="224544" cy="224562"/>
          </a:xfrm>
          <a:prstGeom prst="rect">
            <a:avLst/>
          </a:prstGeom>
          <a:noFill/>
          <a:ln>
            <a:noFill/>
          </a:ln>
        </p:spPr>
      </p:pic>
      <p:pic>
        <p:nvPicPr>
          <p:cNvPr id="1094" name="Google Shape;1094;g156164607a1_0_1097"/>
          <p:cNvPicPr preferRelativeResize="0"/>
          <p:nvPr/>
        </p:nvPicPr>
        <p:blipFill rotWithShape="1">
          <a:blip r:embed="rId4">
            <a:alphaModFix/>
          </a:blip>
          <a:srcRect b="0" l="0" r="0" t="0"/>
          <a:stretch/>
        </p:blipFill>
        <p:spPr>
          <a:xfrm>
            <a:off x="519050" y="3669952"/>
            <a:ext cx="224550" cy="224572"/>
          </a:xfrm>
          <a:prstGeom prst="rect">
            <a:avLst/>
          </a:prstGeom>
          <a:noFill/>
          <a:ln>
            <a:noFill/>
          </a:ln>
        </p:spPr>
      </p:pic>
      <p:sp>
        <p:nvSpPr>
          <p:cNvPr id="1095" name="Google Shape;1095;g156164607a1_0_1097"/>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Follow us on our socials:</a:t>
            </a:r>
            <a:endParaRPr b="1" i="0" sz="1300" u="sng" cap="none" strike="noStrike">
              <a:solidFill>
                <a:schemeClr val="dk1"/>
              </a:solidFill>
              <a:latin typeface="Saira"/>
              <a:ea typeface="Saira"/>
              <a:cs typeface="Saira"/>
              <a:sym typeface="Saira"/>
            </a:endParaRPr>
          </a:p>
        </p:txBody>
      </p:sp>
      <p:sp>
        <p:nvSpPr>
          <p:cNvPr id="1096" name="Google Shape;1096;g156164607a1_0_1097"/>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www.eskwelabs.com</a:t>
            </a:r>
            <a:endParaRPr b="1" i="0" sz="1100" u="sng" cap="none" strike="noStrike">
              <a:solidFill>
                <a:schemeClr val="dk1"/>
              </a:solidFill>
              <a:latin typeface="Saira"/>
              <a:ea typeface="Saira"/>
              <a:cs typeface="Saira"/>
              <a:sym typeface="Saira"/>
            </a:endParaRPr>
          </a:p>
        </p:txBody>
      </p:sp>
      <p:sp>
        <p:nvSpPr>
          <p:cNvPr id="1097" name="Google Shape;1097;g156164607a1_0_1097"/>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/Eskwelabs.com</a:t>
            </a:r>
            <a:endParaRPr b="1" i="0" sz="1100" u="sng" cap="none" strike="noStrike">
              <a:solidFill>
                <a:schemeClr val="dk1"/>
              </a:solidFill>
              <a:latin typeface="Saira"/>
              <a:ea typeface="Saira"/>
              <a:cs typeface="Saira"/>
              <a:sym typeface="Saira"/>
            </a:endParaRPr>
          </a:p>
        </p:txBody>
      </p:sp>
      <p:sp>
        <p:nvSpPr>
          <p:cNvPr id="1098" name="Google Shape;1098;g156164607a1_0_1097"/>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/company/eskwelabs</a:t>
            </a:r>
            <a:endParaRPr b="1" i="0" sz="1100" u="sng" cap="none" strike="noStrike">
              <a:solidFill>
                <a:schemeClr val="dk1"/>
              </a:solidFill>
              <a:latin typeface="Saira"/>
              <a:ea typeface="Saira"/>
              <a:cs typeface="Saira"/>
              <a:sym typeface="Saira"/>
            </a:endParaRPr>
          </a:p>
        </p:txBody>
      </p:sp>
      <p:sp>
        <p:nvSpPr>
          <p:cNvPr id="1099" name="Google Shape;1099;g156164607a1_0_109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1">
  <p:cSld name="TITLE_2_1_1_2_1">
    <p:bg>
      <p:bgPr>
        <a:solidFill>
          <a:srgbClr val="FFFFFF"/>
        </a:solidFill>
      </p:bgPr>
    </p:bg>
    <p:spTree>
      <p:nvGrpSpPr>
        <p:cNvPr id="1100" name="Shape 1100"/>
        <p:cNvGrpSpPr/>
        <p:nvPr/>
      </p:nvGrpSpPr>
      <p:grpSpPr>
        <a:xfrm>
          <a:off x="0" y="0"/>
          <a:ext cx="0" cy="0"/>
          <a:chOff x="0" y="0"/>
          <a:chExt cx="0" cy="0"/>
        </a:xfrm>
      </p:grpSpPr>
      <p:sp>
        <p:nvSpPr>
          <p:cNvPr id="1101" name="Google Shape;1101;g156164607a1_0_1109"/>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156164607a1_0_1109"/>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For questions, requests and anything else we can help you with, please email us at</a:t>
            </a:r>
            <a:endParaRPr b="1" i="0" sz="1300" u="sng" cap="none" strike="noStrike">
              <a:solidFill>
                <a:schemeClr val="lt2"/>
              </a:solidFill>
              <a:latin typeface="Saira"/>
              <a:ea typeface="Saira"/>
              <a:cs typeface="Saira"/>
              <a:sym typeface="Saira"/>
            </a:endParaRPr>
          </a:p>
        </p:txBody>
      </p:sp>
      <p:sp>
        <p:nvSpPr>
          <p:cNvPr id="1103" name="Google Shape;1103;g156164607a1_0_1109"/>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Thank You!</a:t>
            </a:r>
            <a:endParaRPr b="1" i="0" sz="3000" u="none" cap="none" strike="noStrike">
              <a:solidFill>
                <a:schemeClr val="accent3"/>
              </a:solidFill>
              <a:latin typeface="Saira"/>
              <a:ea typeface="Saira"/>
              <a:cs typeface="Saira"/>
              <a:sym typeface="Saira"/>
            </a:endParaRPr>
          </a:p>
        </p:txBody>
      </p:sp>
      <p:pic>
        <p:nvPicPr>
          <p:cNvPr id="1104" name="Google Shape;1104;g156164607a1_0_1109"/>
          <p:cNvPicPr preferRelativeResize="0"/>
          <p:nvPr/>
        </p:nvPicPr>
        <p:blipFill rotWithShape="1">
          <a:blip r:embed="rId2">
            <a:alphaModFix/>
          </a:blip>
          <a:srcRect b="0" l="0" r="10" t="0"/>
          <a:stretch/>
        </p:blipFill>
        <p:spPr>
          <a:xfrm>
            <a:off x="519048" y="4092300"/>
            <a:ext cx="224550" cy="224570"/>
          </a:xfrm>
          <a:prstGeom prst="rect">
            <a:avLst/>
          </a:prstGeom>
          <a:noFill/>
          <a:ln>
            <a:noFill/>
          </a:ln>
        </p:spPr>
      </p:pic>
      <p:pic>
        <p:nvPicPr>
          <p:cNvPr id="1105" name="Google Shape;1105;g156164607a1_0_1109"/>
          <p:cNvPicPr preferRelativeResize="0"/>
          <p:nvPr/>
        </p:nvPicPr>
        <p:blipFill rotWithShape="1">
          <a:blip r:embed="rId3">
            <a:alphaModFix/>
          </a:blip>
          <a:srcRect b="0" l="0" r="10" t="0"/>
          <a:stretch/>
        </p:blipFill>
        <p:spPr>
          <a:xfrm>
            <a:off x="519049" y="3247622"/>
            <a:ext cx="224544" cy="224562"/>
          </a:xfrm>
          <a:prstGeom prst="rect">
            <a:avLst/>
          </a:prstGeom>
          <a:noFill/>
          <a:ln>
            <a:noFill/>
          </a:ln>
        </p:spPr>
      </p:pic>
      <p:pic>
        <p:nvPicPr>
          <p:cNvPr id="1106" name="Google Shape;1106;g156164607a1_0_1109"/>
          <p:cNvPicPr preferRelativeResize="0"/>
          <p:nvPr/>
        </p:nvPicPr>
        <p:blipFill rotWithShape="1">
          <a:blip r:embed="rId4">
            <a:alphaModFix/>
          </a:blip>
          <a:srcRect b="0" l="0" r="10" t="0"/>
          <a:stretch/>
        </p:blipFill>
        <p:spPr>
          <a:xfrm>
            <a:off x="519050" y="3669952"/>
            <a:ext cx="224550" cy="224572"/>
          </a:xfrm>
          <a:prstGeom prst="rect">
            <a:avLst/>
          </a:prstGeom>
          <a:noFill/>
          <a:ln>
            <a:noFill/>
          </a:ln>
        </p:spPr>
      </p:pic>
      <p:sp>
        <p:nvSpPr>
          <p:cNvPr id="1107" name="Google Shape;1107;g156164607a1_0_1109"/>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Follow us on our socials:</a:t>
            </a:r>
            <a:endParaRPr b="1" i="0" sz="1300" u="sng" cap="none" strike="noStrike">
              <a:solidFill>
                <a:schemeClr val="lt1"/>
              </a:solidFill>
              <a:latin typeface="Saira"/>
              <a:ea typeface="Saira"/>
              <a:cs typeface="Saira"/>
              <a:sym typeface="Saira"/>
            </a:endParaRPr>
          </a:p>
        </p:txBody>
      </p:sp>
      <p:sp>
        <p:nvSpPr>
          <p:cNvPr id="1108" name="Google Shape;1108;g156164607a1_0_1109"/>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www.eskwelabs.com</a:t>
            </a:r>
            <a:endParaRPr b="1" i="0" sz="1100" u="sng" cap="none" strike="noStrike">
              <a:solidFill>
                <a:schemeClr val="lt1"/>
              </a:solidFill>
              <a:latin typeface="Saira"/>
              <a:ea typeface="Saira"/>
              <a:cs typeface="Saira"/>
              <a:sym typeface="Saira"/>
            </a:endParaRPr>
          </a:p>
        </p:txBody>
      </p:sp>
      <p:sp>
        <p:nvSpPr>
          <p:cNvPr id="1109" name="Google Shape;1109;g156164607a1_0_1109"/>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/Eskwelabs.com</a:t>
            </a:r>
            <a:endParaRPr b="1" i="0" sz="1100" u="sng" cap="none" strike="noStrike">
              <a:solidFill>
                <a:schemeClr val="lt1"/>
              </a:solidFill>
              <a:latin typeface="Saira"/>
              <a:ea typeface="Saira"/>
              <a:cs typeface="Saira"/>
              <a:sym typeface="Saira"/>
            </a:endParaRPr>
          </a:p>
        </p:txBody>
      </p:sp>
      <p:sp>
        <p:nvSpPr>
          <p:cNvPr id="1110" name="Google Shape;1110;g156164607a1_0_1109"/>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/company/eskwelabs</a:t>
            </a:r>
            <a:endParaRPr b="1" i="0" sz="1100" u="sng" cap="none" strike="noStrike">
              <a:solidFill>
                <a:schemeClr val="lt1"/>
              </a:solidFill>
              <a:latin typeface="Saira"/>
              <a:ea typeface="Saira"/>
              <a:cs typeface="Saira"/>
              <a:sym typeface="Saira"/>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1 1">
  <p:cSld name="TITLE_2_1_1_2_1_1">
    <p:bg>
      <p:bgPr>
        <a:solidFill>
          <a:srgbClr val="FFFFFF"/>
        </a:solidFill>
      </p:bgPr>
    </p:bg>
    <p:spTree>
      <p:nvGrpSpPr>
        <p:cNvPr id="1111" name="Shape 1111"/>
        <p:cNvGrpSpPr/>
        <p:nvPr/>
      </p:nvGrpSpPr>
      <p:grpSpPr>
        <a:xfrm>
          <a:off x="0" y="0"/>
          <a:ext cx="0" cy="0"/>
          <a:chOff x="0" y="0"/>
          <a:chExt cx="0" cy="0"/>
        </a:xfrm>
      </p:grpSpPr>
      <p:sp>
        <p:nvSpPr>
          <p:cNvPr id="1112" name="Google Shape;1112;g156164607a1_0_1120"/>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56164607a1_0_1120"/>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For questions, requests and anything else we can help you with, please email us at</a:t>
            </a:r>
            <a:endParaRPr b="1" i="0" sz="1300" u="sng" cap="none" strike="noStrike">
              <a:solidFill>
                <a:schemeClr val="lt2"/>
              </a:solidFill>
              <a:latin typeface="Saira"/>
              <a:ea typeface="Saira"/>
              <a:cs typeface="Saira"/>
              <a:sym typeface="Saira"/>
            </a:endParaRPr>
          </a:p>
        </p:txBody>
      </p:sp>
      <p:sp>
        <p:nvSpPr>
          <p:cNvPr id="1114" name="Google Shape;1114;g156164607a1_0_1120"/>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Thank You!</a:t>
            </a:r>
            <a:endParaRPr b="1" i="0" sz="3000" u="none" cap="none" strike="noStrike">
              <a:solidFill>
                <a:schemeClr val="accent3"/>
              </a:solidFill>
              <a:latin typeface="Saira"/>
              <a:ea typeface="Saira"/>
              <a:cs typeface="Saira"/>
              <a:sym typeface="Saira"/>
            </a:endParaRPr>
          </a:p>
        </p:txBody>
      </p:sp>
      <p:pic>
        <p:nvPicPr>
          <p:cNvPr id="1115" name="Google Shape;1115;g156164607a1_0_1120"/>
          <p:cNvPicPr preferRelativeResize="0"/>
          <p:nvPr/>
        </p:nvPicPr>
        <p:blipFill rotWithShape="1">
          <a:blip r:embed="rId2">
            <a:alphaModFix/>
          </a:blip>
          <a:srcRect b="0" l="0" r="10" t="0"/>
          <a:stretch/>
        </p:blipFill>
        <p:spPr>
          <a:xfrm>
            <a:off x="519048" y="4092300"/>
            <a:ext cx="224550" cy="224570"/>
          </a:xfrm>
          <a:prstGeom prst="rect">
            <a:avLst/>
          </a:prstGeom>
          <a:noFill/>
          <a:ln>
            <a:noFill/>
          </a:ln>
        </p:spPr>
      </p:pic>
      <p:pic>
        <p:nvPicPr>
          <p:cNvPr id="1116" name="Google Shape;1116;g156164607a1_0_1120"/>
          <p:cNvPicPr preferRelativeResize="0"/>
          <p:nvPr/>
        </p:nvPicPr>
        <p:blipFill rotWithShape="1">
          <a:blip r:embed="rId3">
            <a:alphaModFix/>
          </a:blip>
          <a:srcRect b="0" l="0" r="10" t="0"/>
          <a:stretch/>
        </p:blipFill>
        <p:spPr>
          <a:xfrm>
            <a:off x="519049" y="3247622"/>
            <a:ext cx="224544" cy="224562"/>
          </a:xfrm>
          <a:prstGeom prst="rect">
            <a:avLst/>
          </a:prstGeom>
          <a:noFill/>
          <a:ln>
            <a:noFill/>
          </a:ln>
        </p:spPr>
      </p:pic>
      <p:pic>
        <p:nvPicPr>
          <p:cNvPr id="1117" name="Google Shape;1117;g156164607a1_0_1120"/>
          <p:cNvPicPr preferRelativeResize="0"/>
          <p:nvPr/>
        </p:nvPicPr>
        <p:blipFill rotWithShape="1">
          <a:blip r:embed="rId4">
            <a:alphaModFix/>
          </a:blip>
          <a:srcRect b="0" l="0" r="10" t="0"/>
          <a:stretch/>
        </p:blipFill>
        <p:spPr>
          <a:xfrm>
            <a:off x="519050" y="3669952"/>
            <a:ext cx="224550" cy="224572"/>
          </a:xfrm>
          <a:prstGeom prst="rect">
            <a:avLst/>
          </a:prstGeom>
          <a:noFill/>
          <a:ln>
            <a:noFill/>
          </a:ln>
        </p:spPr>
      </p:pic>
      <p:sp>
        <p:nvSpPr>
          <p:cNvPr id="1118" name="Google Shape;1118;g156164607a1_0_1120"/>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Follow us on our socials:</a:t>
            </a:r>
            <a:endParaRPr b="1" i="0" sz="1300" u="sng" cap="none" strike="noStrike">
              <a:solidFill>
                <a:schemeClr val="lt1"/>
              </a:solidFill>
              <a:latin typeface="Saira"/>
              <a:ea typeface="Saira"/>
              <a:cs typeface="Saira"/>
              <a:sym typeface="Saira"/>
            </a:endParaRPr>
          </a:p>
        </p:txBody>
      </p:sp>
      <p:sp>
        <p:nvSpPr>
          <p:cNvPr id="1119" name="Google Shape;1119;g156164607a1_0_1120"/>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www.eskwelabs.com</a:t>
            </a:r>
            <a:endParaRPr b="1" i="0" sz="1100" u="sng" cap="none" strike="noStrike">
              <a:solidFill>
                <a:schemeClr val="lt1"/>
              </a:solidFill>
              <a:latin typeface="Saira"/>
              <a:ea typeface="Saira"/>
              <a:cs typeface="Saira"/>
              <a:sym typeface="Saira"/>
            </a:endParaRPr>
          </a:p>
        </p:txBody>
      </p:sp>
      <p:sp>
        <p:nvSpPr>
          <p:cNvPr id="1120" name="Google Shape;1120;g156164607a1_0_1120"/>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/Eskwelabs.com</a:t>
            </a:r>
            <a:endParaRPr b="1" i="0" sz="1100" u="sng" cap="none" strike="noStrike">
              <a:solidFill>
                <a:schemeClr val="lt1"/>
              </a:solidFill>
              <a:latin typeface="Saira"/>
              <a:ea typeface="Saira"/>
              <a:cs typeface="Saira"/>
              <a:sym typeface="Saira"/>
            </a:endParaRPr>
          </a:p>
        </p:txBody>
      </p:sp>
      <p:sp>
        <p:nvSpPr>
          <p:cNvPr id="1121" name="Google Shape;1121;g156164607a1_0_1120"/>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/company/eskwelabs</a:t>
            </a:r>
            <a:endParaRPr b="1" i="0" sz="1100" u="sng" cap="none" strike="noStrike">
              <a:solidFill>
                <a:schemeClr val="lt1"/>
              </a:solidFill>
              <a:latin typeface="Saira"/>
              <a:ea typeface="Saira"/>
              <a:cs typeface="Saira"/>
              <a:sym typeface="Saira"/>
            </a:endParaRPr>
          </a:p>
        </p:txBody>
      </p:sp>
      <p:sp>
        <p:nvSpPr>
          <p:cNvPr id="1122" name="Google Shape;1122;g156164607a1_0_11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accent1"/>
        </a:solidFill>
      </p:bgPr>
    </p:bg>
    <p:spTree>
      <p:nvGrpSpPr>
        <p:cNvPr id="118" name="Shape 118"/>
        <p:cNvGrpSpPr/>
        <p:nvPr/>
      </p:nvGrpSpPr>
      <p:grpSpPr>
        <a:xfrm>
          <a:off x="0" y="0"/>
          <a:ext cx="0" cy="0"/>
          <a:chOff x="0" y="0"/>
          <a:chExt cx="0" cy="0"/>
        </a:xfrm>
      </p:grpSpPr>
      <p:sp>
        <p:nvSpPr>
          <p:cNvPr id="119" name="Google Shape;119;p58"/>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0" name="Google Shape;120;p58"/>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121" name="Google Shape;121;p58"/>
          <p:cNvPicPr preferRelativeResize="0"/>
          <p:nvPr/>
        </p:nvPicPr>
        <p:blipFill rotWithShape="1">
          <a:blip r:embed="rId2">
            <a:alphaModFix/>
          </a:blip>
          <a:srcRect b="1134" l="27021" r="18568" t="16552"/>
          <a:stretch/>
        </p:blipFill>
        <p:spPr>
          <a:xfrm>
            <a:off x="4659300" y="0"/>
            <a:ext cx="4484700" cy="4582201"/>
          </a:xfrm>
          <a:prstGeom prst="rect">
            <a:avLst/>
          </a:prstGeom>
          <a:noFill/>
          <a:ln>
            <a:noFill/>
          </a:ln>
        </p:spPr>
      </p:pic>
      <p:sp>
        <p:nvSpPr>
          <p:cNvPr id="122" name="Google Shape;122;p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123" name="Google Shape;123;p58"/>
          <p:cNvGrpSpPr/>
          <p:nvPr/>
        </p:nvGrpSpPr>
        <p:grpSpPr>
          <a:xfrm>
            <a:off x="0" y="990550"/>
            <a:ext cx="4487700" cy="4158192"/>
            <a:chOff x="0" y="990550"/>
            <a:chExt cx="4487700" cy="4158192"/>
          </a:xfrm>
        </p:grpSpPr>
        <p:cxnSp>
          <p:nvCxnSpPr>
            <p:cNvPr id="124" name="Google Shape;124;p58"/>
            <p:cNvCxnSpPr/>
            <p:nvPr/>
          </p:nvCxnSpPr>
          <p:spPr>
            <a:xfrm>
              <a:off x="0" y="990550"/>
              <a:ext cx="4487700" cy="0"/>
            </a:xfrm>
            <a:prstGeom prst="straightConnector1">
              <a:avLst/>
            </a:prstGeom>
            <a:noFill/>
            <a:ln cap="flat" cmpd="sng" w="28575">
              <a:solidFill>
                <a:schemeClr val="lt2"/>
              </a:solidFill>
              <a:prstDash val="solid"/>
              <a:round/>
              <a:headEnd len="sm" w="sm" type="none"/>
              <a:tailEnd len="sm" w="sm" type="none"/>
            </a:ln>
          </p:spPr>
        </p:cxnSp>
        <p:cxnSp>
          <p:nvCxnSpPr>
            <p:cNvPr id="125" name="Google Shape;125;p58"/>
            <p:cNvCxnSpPr/>
            <p:nvPr/>
          </p:nvCxnSpPr>
          <p:spPr>
            <a:xfrm>
              <a:off x="4473359" y="1004242"/>
              <a:ext cx="0" cy="4144500"/>
            </a:xfrm>
            <a:prstGeom prst="straightConnector1">
              <a:avLst/>
            </a:prstGeom>
            <a:noFill/>
            <a:ln cap="flat" cmpd="sng" w="28575">
              <a:solidFill>
                <a:schemeClr val="lt2"/>
              </a:solidFill>
              <a:prstDash val="solid"/>
              <a:round/>
              <a:headEnd len="sm" w="sm" type="none"/>
              <a:tailEnd len="sm" w="sm" type="none"/>
            </a:ln>
          </p:spPr>
        </p:cxnSp>
      </p:gr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3" name="Shape 1123"/>
        <p:cNvGrpSpPr/>
        <p:nvPr/>
      </p:nvGrpSpPr>
      <p:grpSpPr>
        <a:xfrm>
          <a:off x="0" y="0"/>
          <a:ext cx="0" cy="0"/>
          <a:chOff x="0" y="0"/>
          <a:chExt cx="0" cy="0"/>
        </a:xfrm>
      </p:grpSpPr>
      <p:sp>
        <p:nvSpPr>
          <p:cNvPr id="1124" name="Google Shape;1124;g156164607a1_0_1132"/>
          <p:cNvSpPr/>
          <p:nvPr/>
        </p:nvSpPr>
        <p:spPr>
          <a:xfrm>
            <a:off x="-7200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156164607a1_0_1132"/>
          <p:cNvSpPr txBox="1"/>
          <p:nvPr/>
        </p:nvSpPr>
        <p:spPr>
          <a:xfrm>
            <a:off x="288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3"/>
                </a:solidFill>
                <a:latin typeface="Saira"/>
                <a:ea typeface="Saira"/>
                <a:cs typeface="Saira"/>
                <a:sym typeface="Saira"/>
              </a:rPr>
              <a:t>For questions, requests and anything else we can help you with, please email us at</a:t>
            </a:r>
            <a:endParaRPr b="1" i="0" sz="1300" u="sng" cap="none" strike="noStrike">
              <a:solidFill>
                <a:schemeClr val="accent3"/>
              </a:solidFill>
              <a:latin typeface="Saira"/>
              <a:ea typeface="Saira"/>
              <a:cs typeface="Saira"/>
              <a:sym typeface="Saira"/>
            </a:endParaRPr>
          </a:p>
        </p:txBody>
      </p:sp>
      <p:sp>
        <p:nvSpPr>
          <p:cNvPr id="1126" name="Google Shape;1126;g156164607a1_0_1132"/>
          <p:cNvSpPr txBox="1"/>
          <p:nvPr/>
        </p:nvSpPr>
        <p:spPr>
          <a:xfrm>
            <a:off x="288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Thank You!</a:t>
            </a:r>
            <a:endParaRPr b="1" i="0" sz="3000" u="none" cap="none" strike="noStrike">
              <a:solidFill>
                <a:schemeClr val="lt2"/>
              </a:solidFill>
              <a:latin typeface="Saira"/>
              <a:ea typeface="Saira"/>
              <a:cs typeface="Saira"/>
              <a:sym typeface="Saira"/>
            </a:endParaRPr>
          </a:p>
        </p:txBody>
      </p:sp>
      <p:pic>
        <p:nvPicPr>
          <p:cNvPr id="1127" name="Google Shape;1127;g156164607a1_0_1132"/>
          <p:cNvPicPr preferRelativeResize="0"/>
          <p:nvPr/>
        </p:nvPicPr>
        <p:blipFill rotWithShape="1">
          <a:blip r:embed="rId2">
            <a:alphaModFix/>
          </a:blip>
          <a:srcRect b="0" l="0" r="10" t="0"/>
          <a:stretch/>
        </p:blipFill>
        <p:spPr>
          <a:xfrm>
            <a:off x="447048" y="4092300"/>
            <a:ext cx="224550" cy="224570"/>
          </a:xfrm>
          <a:prstGeom prst="rect">
            <a:avLst/>
          </a:prstGeom>
          <a:noFill/>
          <a:ln>
            <a:noFill/>
          </a:ln>
        </p:spPr>
      </p:pic>
      <p:pic>
        <p:nvPicPr>
          <p:cNvPr id="1128" name="Google Shape;1128;g156164607a1_0_1132"/>
          <p:cNvPicPr preferRelativeResize="0"/>
          <p:nvPr/>
        </p:nvPicPr>
        <p:blipFill rotWithShape="1">
          <a:blip r:embed="rId3">
            <a:alphaModFix/>
          </a:blip>
          <a:srcRect b="0" l="0" r="10" t="0"/>
          <a:stretch/>
        </p:blipFill>
        <p:spPr>
          <a:xfrm>
            <a:off x="447049" y="3247622"/>
            <a:ext cx="224544" cy="224562"/>
          </a:xfrm>
          <a:prstGeom prst="rect">
            <a:avLst/>
          </a:prstGeom>
          <a:noFill/>
          <a:ln>
            <a:noFill/>
          </a:ln>
        </p:spPr>
      </p:pic>
      <p:pic>
        <p:nvPicPr>
          <p:cNvPr id="1129" name="Google Shape;1129;g156164607a1_0_1132"/>
          <p:cNvPicPr preferRelativeResize="0"/>
          <p:nvPr/>
        </p:nvPicPr>
        <p:blipFill rotWithShape="1">
          <a:blip r:embed="rId4">
            <a:alphaModFix/>
          </a:blip>
          <a:srcRect b="0" l="0" r="10" t="0"/>
          <a:stretch/>
        </p:blipFill>
        <p:spPr>
          <a:xfrm>
            <a:off x="447050" y="3669952"/>
            <a:ext cx="224550" cy="224572"/>
          </a:xfrm>
          <a:prstGeom prst="rect">
            <a:avLst/>
          </a:prstGeom>
          <a:noFill/>
          <a:ln>
            <a:noFill/>
          </a:ln>
        </p:spPr>
      </p:pic>
      <p:sp>
        <p:nvSpPr>
          <p:cNvPr id="1130" name="Google Shape;1130;g156164607a1_0_1132"/>
          <p:cNvSpPr txBox="1"/>
          <p:nvPr/>
        </p:nvSpPr>
        <p:spPr>
          <a:xfrm>
            <a:off x="288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3"/>
                </a:solidFill>
                <a:latin typeface="Saira"/>
                <a:ea typeface="Saira"/>
                <a:cs typeface="Saira"/>
                <a:sym typeface="Saira"/>
              </a:rPr>
              <a:t>Follow us on our socials:</a:t>
            </a:r>
            <a:endParaRPr b="1" i="0" sz="1300" u="sng" cap="none" strike="noStrike">
              <a:solidFill>
                <a:schemeClr val="accent3"/>
              </a:solidFill>
              <a:latin typeface="Saira"/>
              <a:ea typeface="Saira"/>
              <a:cs typeface="Saira"/>
              <a:sym typeface="Saira"/>
            </a:endParaRPr>
          </a:p>
        </p:txBody>
      </p:sp>
      <p:sp>
        <p:nvSpPr>
          <p:cNvPr id="1131" name="Google Shape;1131;g156164607a1_0_1132"/>
          <p:cNvSpPr txBox="1"/>
          <p:nvPr/>
        </p:nvSpPr>
        <p:spPr>
          <a:xfrm>
            <a:off x="760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www.eskwelabs.com</a:t>
            </a:r>
            <a:endParaRPr b="1" i="0" sz="1100" u="sng" cap="none" strike="noStrike">
              <a:solidFill>
                <a:schemeClr val="accent3"/>
              </a:solidFill>
              <a:latin typeface="Saira"/>
              <a:ea typeface="Saira"/>
              <a:cs typeface="Saira"/>
              <a:sym typeface="Saira"/>
            </a:endParaRPr>
          </a:p>
        </p:txBody>
      </p:sp>
      <p:sp>
        <p:nvSpPr>
          <p:cNvPr id="1132" name="Google Shape;1132;g156164607a1_0_1132"/>
          <p:cNvSpPr txBox="1"/>
          <p:nvPr/>
        </p:nvSpPr>
        <p:spPr>
          <a:xfrm>
            <a:off x="774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/Eskwelabs.com</a:t>
            </a:r>
            <a:endParaRPr b="1" i="0" sz="1100" u="sng" cap="none" strike="noStrike">
              <a:solidFill>
                <a:schemeClr val="accent3"/>
              </a:solidFill>
              <a:latin typeface="Saira"/>
              <a:ea typeface="Saira"/>
              <a:cs typeface="Saira"/>
              <a:sym typeface="Saira"/>
            </a:endParaRPr>
          </a:p>
        </p:txBody>
      </p:sp>
      <p:sp>
        <p:nvSpPr>
          <p:cNvPr id="1133" name="Google Shape;1133;g156164607a1_0_1132"/>
          <p:cNvSpPr txBox="1"/>
          <p:nvPr/>
        </p:nvSpPr>
        <p:spPr>
          <a:xfrm>
            <a:off x="762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/company/eskwelabs</a:t>
            </a:r>
            <a:endParaRPr b="1" i="0" sz="1100" u="sng" cap="none" strike="noStrike">
              <a:solidFill>
                <a:schemeClr val="accent3"/>
              </a:solidFill>
              <a:latin typeface="Saira"/>
              <a:ea typeface="Saira"/>
              <a:cs typeface="Saira"/>
              <a:sym typeface="Saira"/>
            </a:endParaRPr>
          </a:p>
        </p:txBody>
      </p:sp>
      <p:sp>
        <p:nvSpPr>
          <p:cNvPr id="1134" name="Google Shape;1134;g156164607a1_0_11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p:cSld name="TITLE_2_1_2_1_1_1_1">
    <p:bg>
      <p:bgPr>
        <a:solidFill>
          <a:schemeClr val="accent1"/>
        </a:solidFill>
      </p:bgPr>
    </p:bg>
    <p:spTree>
      <p:nvGrpSpPr>
        <p:cNvPr id="1139" name="Shape 1139"/>
        <p:cNvGrpSpPr/>
        <p:nvPr/>
      </p:nvGrpSpPr>
      <p:grpSpPr>
        <a:xfrm>
          <a:off x="0" y="0"/>
          <a:ext cx="0" cy="0"/>
          <a:chOff x="0" y="0"/>
          <a:chExt cx="0" cy="0"/>
        </a:xfrm>
      </p:grpSpPr>
      <p:sp>
        <p:nvSpPr>
          <p:cNvPr id="1140" name="Google Shape;1140;g15619e7dec4_0_6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141" name="Google Shape;1141;g15619e7dec4_0_62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p:cSld name="TITLE_2_1_2_1">
    <p:bg>
      <p:bgPr>
        <a:blipFill>
          <a:blip r:embed="rId2">
            <a:alphaModFix/>
          </a:blip>
          <a:stretch>
            <a:fillRect/>
          </a:stretch>
        </a:blipFill>
      </p:bgPr>
    </p:bg>
    <p:spTree>
      <p:nvGrpSpPr>
        <p:cNvPr id="1142" name="Shape 1142"/>
        <p:cNvGrpSpPr/>
        <p:nvPr/>
      </p:nvGrpSpPr>
      <p:grpSpPr>
        <a:xfrm>
          <a:off x="0" y="0"/>
          <a:ext cx="0" cy="0"/>
          <a:chOff x="0" y="0"/>
          <a:chExt cx="0" cy="0"/>
        </a:xfrm>
      </p:grpSpPr>
      <p:sp>
        <p:nvSpPr>
          <p:cNvPr id="1143" name="Google Shape;1143;g15619e7dec4_0_581"/>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Before we get started...</a:t>
            </a:r>
            <a:endParaRPr b="1" i="0" sz="3000" u="none" cap="none" strike="noStrike">
              <a:solidFill>
                <a:schemeClr val="accent3"/>
              </a:solidFill>
              <a:latin typeface="Saira"/>
              <a:ea typeface="Saira"/>
              <a:cs typeface="Saira"/>
              <a:sym typeface="Saira"/>
            </a:endParaRPr>
          </a:p>
        </p:txBody>
      </p:sp>
      <p:sp>
        <p:nvSpPr>
          <p:cNvPr id="1144" name="Google Shape;1144;g15619e7dec4_0_581"/>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Turn on Video</a:t>
            </a:r>
            <a:endParaRPr b="1" i="0" sz="1500" u="none" cap="none" strike="noStrike">
              <a:solidFill>
                <a:schemeClr val="lt2"/>
              </a:solidFill>
              <a:latin typeface="Saira"/>
              <a:ea typeface="Saira"/>
              <a:cs typeface="Saira"/>
              <a:sym typeface="Saira"/>
            </a:endParaRPr>
          </a:p>
        </p:txBody>
      </p:sp>
      <p:sp>
        <p:nvSpPr>
          <p:cNvPr id="1145" name="Google Shape;1145;g15619e7dec4_0_581"/>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Seeing each other’s faces will make the experience immersive.</a:t>
            </a:r>
            <a:endParaRPr b="0" i="0" sz="1300" u="none" cap="none" strike="noStrike">
              <a:solidFill>
                <a:schemeClr val="lt2"/>
              </a:solidFill>
              <a:latin typeface="Saira"/>
              <a:ea typeface="Saira"/>
              <a:cs typeface="Saira"/>
              <a:sym typeface="Saira"/>
            </a:endParaRPr>
          </a:p>
        </p:txBody>
      </p:sp>
      <p:sp>
        <p:nvSpPr>
          <p:cNvPr id="1146" name="Google Shape;1146;g15619e7dec4_0_581"/>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Let’s Discuss</a:t>
            </a:r>
            <a:endParaRPr b="1" i="0" sz="1500" u="none" cap="none" strike="noStrike">
              <a:solidFill>
                <a:schemeClr val="lt2"/>
              </a:solidFill>
              <a:latin typeface="Saira"/>
              <a:ea typeface="Saira"/>
              <a:cs typeface="Saira"/>
              <a:sym typeface="Saira"/>
            </a:endParaRPr>
          </a:p>
        </p:txBody>
      </p:sp>
      <p:sp>
        <p:nvSpPr>
          <p:cNvPr id="1147" name="Google Shape;1147;g15619e7dec4_0_581"/>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Contribute to the class!</a:t>
            </a:r>
            <a:endParaRPr b="0" i="0" sz="13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You’re driving the content with me.</a:t>
            </a:r>
            <a:endParaRPr b="0" i="0" sz="1300" u="none" cap="none" strike="noStrike">
              <a:solidFill>
                <a:schemeClr val="lt2"/>
              </a:solidFill>
              <a:latin typeface="Saira"/>
              <a:ea typeface="Saira"/>
              <a:cs typeface="Saira"/>
              <a:sym typeface="Saira"/>
            </a:endParaRPr>
          </a:p>
        </p:txBody>
      </p:sp>
      <p:sp>
        <p:nvSpPr>
          <p:cNvPr id="1148" name="Google Shape;1148;g15619e7dec4_0_581"/>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Ask Questions</a:t>
            </a:r>
            <a:endParaRPr b="1" i="0" sz="1500" u="none" cap="none" strike="noStrike">
              <a:solidFill>
                <a:schemeClr val="lt2"/>
              </a:solidFill>
              <a:latin typeface="Saira"/>
              <a:ea typeface="Saira"/>
              <a:cs typeface="Saira"/>
              <a:sym typeface="Saira"/>
            </a:endParaRPr>
          </a:p>
        </p:txBody>
      </p:sp>
      <p:sp>
        <p:nvSpPr>
          <p:cNvPr id="1149" name="Google Shape;1149;g15619e7dec4_0_581"/>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Feel free to ask questions anytime via chat or verbally.</a:t>
            </a:r>
            <a:endParaRPr b="0" i="0" sz="1300" u="none" cap="none" strike="noStrike">
              <a:solidFill>
                <a:schemeClr val="lt2"/>
              </a:solidFill>
              <a:latin typeface="Saira"/>
              <a:ea typeface="Saira"/>
              <a:cs typeface="Saira"/>
              <a:sym typeface="Saira"/>
            </a:endParaRPr>
          </a:p>
        </p:txBody>
      </p:sp>
      <p:pic>
        <p:nvPicPr>
          <p:cNvPr id="1150" name="Google Shape;1150;g15619e7dec4_0_581"/>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1151" name="Google Shape;1151;g15619e7dec4_0_581"/>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1152" name="Google Shape;1152;g15619e7dec4_0_581"/>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1153" name="Google Shape;1153;g15619e7dec4_0_5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154" name="Google Shape;1154;g15619e7dec4_0_581"/>
          <p:cNvPicPr preferRelativeResize="0"/>
          <p:nvPr/>
        </p:nvPicPr>
        <p:blipFill rotWithShape="1">
          <a:blip r:embed="rId6">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p:cSld name="TITLE_1_2">
    <p:bg>
      <p:bgPr>
        <a:blipFill>
          <a:blip r:embed="rId2">
            <a:alphaModFix/>
          </a:blip>
          <a:stretch>
            <a:fillRect/>
          </a:stretch>
        </a:blipFill>
      </p:bgPr>
    </p:bg>
    <p:spTree>
      <p:nvGrpSpPr>
        <p:cNvPr id="1155" name="Shape 1155"/>
        <p:cNvGrpSpPr/>
        <p:nvPr/>
      </p:nvGrpSpPr>
      <p:grpSpPr>
        <a:xfrm>
          <a:off x="0" y="0"/>
          <a:ext cx="0" cy="0"/>
          <a:chOff x="0" y="0"/>
          <a:chExt cx="0" cy="0"/>
        </a:xfrm>
      </p:grpSpPr>
      <p:sp>
        <p:nvSpPr>
          <p:cNvPr id="1156" name="Google Shape;1156;g15619e7dec4_0_594"/>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Clr>
                <a:schemeClr val="accent3"/>
              </a:buClr>
              <a:buSzPts val="5200"/>
              <a:buNone/>
              <a:defRPr sz="5200">
                <a:solidFill>
                  <a:schemeClr val="accent3"/>
                </a:solidFill>
              </a:defRPr>
            </a:lvl2pPr>
            <a:lvl3pPr lvl="2" algn="ctr">
              <a:lnSpc>
                <a:spcPct val="100000"/>
              </a:lnSpc>
              <a:spcBef>
                <a:spcPts val="0"/>
              </a:spcBef>
              <a:spcAft>
                <a:spcPts val="0"/>
              </a:spcAft>
              <a:buClr>
                <a:schemeClr val="accent3"/>
              </a:buClr>
              <a:buSzPts val="5200"/>
              <a:buNone/>
              <a:defRPr sz="5200">
                <a:solidFill>
                  <a:schemeClr val="accent3"/>
                </a:solidFill>
              </a:defRPr>
            </a:lvl3pPr>
            <a:lvl4pPr lvl="3" algn="ctr">
              <a:lnSpc>
                <a:spcPct val="100000"/>
              </a:lnSpc>
              <a:spcBef>
                <a:spcPts val="0"/>
              </a:spcBef>
              <a:spcAft>
                <a:spcPts val="0"/>
              </a:spcAft>
              <a:buClr>
                <a:schemeClr val="accent3"/>
              </a:buClr>
              <a:buSzPts val="5200"/>
              <a:buNone/>
              <a:defRPr sz="5200">
                <a:solidFill>
                  <a:schemeClr val="accent3"/>
                </a:solidFill>
              </a:defRPr>
            </a:lvl4pPr>
            <a:lvl5pPr lvl="4" algn="ctr">
              <a:lnSpc>
                <a:spcPct val="100000"/>
              </a:lnSpc>
              <a:spcBef>
                <a:spcPts val="0"/>
              </a:spcBef>
              <a:spcAft>
                <a:spcPts val="0"/>
              </a:spcAft>
              <a:buClr>
                <a:schemeClr val="accent3"/>
              </a:buClr>
              <a:buSzPts val="5200"/>
              <a:buNone/>
              <a:defRPr sz="5200">
                <a:solidFill>
                  <a:schemeClr val="accent3"/>
                </a:solidFill>
              </a:defRPr>
            </a:lvl5pPr>
            <a:lvl6pPr lvl="5" algn="ctr">
              <a:lnSpc>
                <a:spcPct val="100000"/>
              </a:lnSpc>
              <a:spcBef>
                <a:spcPts val="0"/>
              </a:spcBef>
              <a:spcAft>
                <a:spcPts val="0"/>
              </a:spcAft>
              <a:buClr>
                <a:schemeClr val="accent3"/>
              </a:buClr>
              <a:buSzPts val="5200"/>
              <a:buNone/>
              <a:defRPr sz="5200">
                <a:solidFill>
                  <a:schemeClr val="accent3"/>
                </a:solidFill>
              </a:defRPr>
            </a:lvl6pPr>
            <a:lvl7pPr lvl="6" algn="ctr">
              <a:lnSpc>
                <a:spcPct val="100000"/>
              </a:lnSpc>
              <a:spcBef>
                <a:spcPts val="0"/>
              </a:spcBef>
              <a:spcAft>
                <a:spcPts val="0"/>
              </a:spcAft>
              <a:buClr>
                <a:schemeClr val="accent3"/>
              </a:buClr>
              <a:buSzPts val="5200"/>
              <a:buNone/>
              <a:defRPr sz="5200">
                <a:solidFill>
                  <a:schemeClr val="accent3"/>
                </a:solidFill>
              </a:defRPr>
            </a:lvl7pPr>
            <a:lvl8pPr lvl="7" algn="ctr">
              <a:lnSpc>
                <a:spcPct val="100000"/>
              </a:lnSpc>
              <a:spcBef>
                <a:spcPts val="0"/>
              </a:spcBef>
              <a:spcAft>
                <a:spcPts val="0"/>
              </a:spcAft>
              <a:buClr>
                <a:schemeClr val="accent3"/>
              </a:buClr>
              <a:buSzPts val="5200"/>
              <a:buNone/>
              <a:defRPr sz="5200">
                <a:solidFill>
                  <a:schemeClr val="accent3"/>
                </a:solidFill>
              </a:defRPr>
            </a:lvl8pPr>
            <a:lvl9pPr lvl="8" algn="ctr">
              <a:lnSpc>
                <a:spcPct val="100000"/>
              </a:lnSpc>
              <a:spcBef>
                <a:spcPts val="0"/>
              </a:spcBef>
              <a:spcAft>
                <a:spcPts val="0"/>
              </a:spcAft>
              <a:buClr>
                <a:schemeClr val="accent3"/>
              </a:buClr>
              <a:buSzPts val="5200"/>
              <a:buNone/>
              <a:defRPr sz="5200">
                <a:solidFill>
                  <a:schemeClr val="accent3"/>
                </a:solidFill>
              </a:defRPr>
            </a:lvl9pPr>
          </a:lstStyle>
          <a:p/>
        </p:txBody>
      </p:sp>
      <p:sp>
        <p:nvSpPr>
          <p:cNvPr id="1157" name="Google Shape;1157;g15619e7dec4_0_594"/>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158" name="Google Shape;1158;g15619e7dec4_0_594"/>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159" name="Google Shape;1159;g15619e7dec4_0_594"/>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160" name="Google Shape;1160;g15619e7dec4_0_594"/>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pic>
        <p:nvPicPr>
          <p:cNvPr id="1161" name="Google Shape;1161;g15619e7dec4_0_594"/>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
        <p:nvSpPr>
          <p:cNvPr id="1162" name="Google Shape;1162;g15619e7dec4_0_59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p:cSld name="TITLE_2_3_3_1">
    <p:bg>
      <p:bgPr>
        <a:solidFill>
          <a:schemeClr val="accent1"/>
        </a:solidFill>
      </p:bgPr>
    </p:bg>
    <p:spTree>
      <p:nvGrpSpPr>
        <p:cNvPr id="1163" name="Shape 1163"/>
        <p:cNvGrpSpPr/>
        <p:nvPr/>
      </p:nvGrpSpPr>
      <p:grpSpPr>
        <a:xfrm>
          <a:off x="0" y="0"/>
          <a:ext cx="0" cy="0"/>
          <a:chOff x="0" y="0"/>
          <a:chExt cx="0" cy="0"/>
        </a:xfrm>
      </p:grpSpPr>
      <p:sp>
        <p:nvSpPr>
          <p:cNvPr id="1164" name="Google Shape;1164;g15619e7dec4_0_602"/>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1165" name="Google Shape;1165;g15619e7dec4_0_60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166" name="Google Shape;1166;g15619e7dec4_0_60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p:cSld name="TITLE_1_3">
    <p:bg>
      <p:bgPr>
        <a:blipFill>
          <a:blip r:embed="rId2">
            <a:alphaModFix/>
          </a:blip>
          <a:stretch>
            <a:fillRect/>
          </a:stretch>
        </a:blipFill>
      </p:bgPr>
    </p:bg>
    <p:spTree>
      <p:nvGrpSpPr>
        <p:cNvPr id="1167" name="Shape 1167"/>
        <p:cNvGrpSpPr/>
        <p:nvPr/>
      </p:nvGrpSpPr>
      <p:grpSpPr>
        <a:xfrm>
          <a:off x="0" y="0"/>
          <a:ext cx="0" cy="0"/>
          <a:chOff x="0" y="0"/>
          <a:chExt cx="0" cy="0"/>
        </a:xfrm>
      </p:grpSpPr>
      <p:sp>
        <p:nvSpPr>
          <p:cNvPr id="1168" name="Google Shape;1168;g15619e7dec4_0_606"/>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69" name="Google Shape;1169;g15619e7dec4_0_606"/>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170" name="Google Shape;1170;g15619e7dec4_0_60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p:cSld name="TITLE_2_3_2_2">
    <p:bg>
      <p:bgPr>
        <a:solidFill>
          <a:srgbClr val="FFFFFF"/>
        </a:solidFill>
      </p:bgPr>
    </p:bg>
    <p:spTree>
      <p:nvGrpSpPr>
        <p:cNvPr id="1171" name="Shape 1171"/>
        <p:cNvGrpSpPr/>
        <p:nvPr/>
      </p:nvGrpSpPr>
      <p:grpSpPr>
        <a:xfrm>
          <a:off x="0" y="0"/>
          <a:ext cx="0" cy="0"/>
          <a:chOff x="0" y="0"/>
          <a:chExt cx="0" cy="0"/>
        </a:xfrm>
      </p:grpSpPr>
      <p:sp>
        <p:nvSpPr>
          <p:cNvPr id="1172" name="Google Shape;1172;g15619e7dec4_0_6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173" name="Google Shape;1173;g15619e7dec4_0_610"/>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p:cSld name="TITLE_2_3_2">
    <p:bg>
      <p:bgPr>
        <a:solidFill>
          <a:srgbClr val="FFFFFF"/>
        </a:solidFill>
      </p:bgPr>
    </p:bg>
    <p:spTree>
      <p:nvGrpSpPr>
        <p:cNvPr id="1174" name="Shape 1174"/>
        <p:cNvGrpSpPr/>
        <p:nvPr/>
      </p:nvGrpSpPr>
      <p:grpSpPr>
        <a:xfrm>
          <a:off x="0" y="0"/>
          <a:ext cx="0" cy="0"/>
          <a:chOff x="0" y="0"/>
          <a:chExt cx="0" cy="0"/>
        </a:xfrm>
      </p:grpSpPr>
      <p:cxnSp>
        <p:nvCxnSpPr>
          <p:cNvPr id="1175" name="Google Shape;1175;g15619e7dec4_0_613"/>
          <p:cNvCxnSpPr/>
          <p:nvPr/>
        </p:nvCxnSpPr>
        <p:spPr>
          <a:xfrm rot="10800000">
            <a:off x="3147425" y="376950"/>
            <a:ext cx="0" cy="4514700"/>
          </a:xfrm>
          <a:prstGeom prst="straightConnector1">
            <a:avLst/>
          </a:prstGeom>
          <a:noFill/>
          <a:ln cap="flat" cmpd="sng" w="19050">
            <a:solidFill>
              <a:schemeClr val="accent1"/>
            </a:solidFill>
            <a:prstDash val="solid"/>
            <a:round/>
            <a:headEnd len="sm" w="sm" type="none"/>
            <a:tailEnd len="sm" w="sm" type="none"/>
          </a:ln>
        </p:spPr>
      </p:cxnSp>
      <p:cxnSp>
        <p:nvCxnSpPr>
          <p:cNvPr id="1176" name="Google Shape;1176;g15619e7dec4_0_613"/>
          <p:cNvCxnSpPr/>
          <p:nvPr/>
        </p:nvCxnSpPr>
        <p:spPr>
          <a:xfrm>
            <a:off x="3778614" y="2841493"/>
            <a:ext cx="4722600" cy="5700"/>
          </a:xfrm>
          <a:prstGeom prst="straightConnector1">
            <a:avLst/>
          </a:prstGeom>
          <a:noFill/>
          <a:ln cap="flat" cmpd="sng" w="9525">
            <a:solidFill>
              <a:srgbClr val="364564"/>
            </a:solidFill>
            <a:prstDash val="solid"/>
            <a:round/>
            <a:headEnd len="sm" w="sm" type="none"/>
            <a:tailEnd len="sm" w="sm" type="none"/>
          </a:ln>
        </p:spPr>
      </p:cxnSp>
      <p:sp>
        <p:nvSpPr>
          <p:cNvPr id="1177" name="Google Shape;1177;g15619e7dec4_0_613"/>
          <p:cNvSpPr/>
          <p:nvPr/>
        </p:nvSpPr>
        <p:spPr>
          <a:xfrm>
            <a:off x="3393714"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1</a:t>
            </a:r>
            <a:endParaRPr b="1" i="0" sz="1400" u="none" cap="none" strike="noStrike">
              <a:solidFill>
                <a:schemeClr val="dk2"/>
              </a:solidFill>
              <a:latin typeface="Saira"/>
              <a:ea typeface="Saira"/>
              <a:cs typeface="Saira"/>
              <a:sym typeface="Saira"/>
            </a:endParaRPr>
          </a:p>
        </p:txBody>
      </p:sp>
      <p:sp>
        <p:nvSpPr>
          <p:cNvPr id="1178" name="Google Shape;1178;g15619e7dec4_0_613"/>
          <p:cNvSpPr/>
          <p:nvPr/>
        </p:nvSpPr>
        <p:spPr>
          <a:xfrm>
            <a:off x="5031168"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2</a:t>
            </a:r>
            <a:endParaRPr b="1" i="0" sz="1400" u="none" cap="none" strike="noStrike">
              <a:solidFill>
                <a:schemeClr val="dk2"/>
              </a:solidFill>
              <a:latin typeface="Saira"/>
              <a:ea typeface="Saira"/>
              <a:cs typeface="Saira"/>
              <a:sym typeface="Saira"/>
            </a:endParaRPr>
          </a:p>
        </p:txBody>
      </p:sp>
      <p:sp>
        <p:nvSpPr>
          <p:cNvPr id="1179" name="Google Shape;1179;g15619e7dec4_0_613"/>
          <p:cNvSpPr/>
          <p:nvPr/>
        </p:nvSpPr>
        <p:spPr>
          <a:xfrm>
            <a:off x="6668621"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3</a:t>
            </a:r>
            <a:endParaRPr b="1" i="0" sz="1400" u="none" cap="none" strike="noStrike">
              <a:solidFill>
                <a:schemeClr val="dk2"/>
              </a:solidFill>
              <a:latin typeface="Saira"/>
              <a:ea typeface="Saira"/>
              <a:cs typeface="Saira"/>
              <a:sym typeface="Saira"/>
            </a:endParaRPr>
          </a:p>
        </p:txBody>
      </p:sp>
      <p:sp>
        <p:nvSpPr>
          <p:cNvPr id="1180" name="Google Shape;1180;g15619e7dec4_0_613"/>
          <p:cNvSpPr/>
          <p:nvPr/>
        </p:nvSpPr>
        <p:spPr>
          <a:xfrm>
            <a:off x="8306075"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4</a:t>
            </a:r>
            <a:endParaRPr b="1" i="0" sz="1400" u="none" cap="none" strike="noStrike">
              <a:solidFill>
                <a:schemeClr val="dk2"/>
              </a:solidFill>
              <a:latin typeface="Saira"/>
              <a:ea typeface="Saira"/>
              <a:cs typeface="Saira"/>
              <a:sym typeface="Saira"/>
            </a:endParaRPr>
          </a:p>
        </p:txBody>
      </p:sp>
      <p:sp>
        <p:nvSpPr>
          <p:cNvPr id="1181" name="Google Shape;1181;g15619e7dec4_0_6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182" name="Google Shape;1182;g15619e7dec4_0_613"/>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p:cSld name="TITLE_2_2">
    <p:bg>
      <p:bgPr>
        <a:solidFill>
          <a:srgbClr val="FFFFFF"/>
        </a:solidFill>
      </p:bgPr>
    </p:bg>
    <p:spTree>
      <p:nvGrpSpPr>
        <p:cNvPr id="1183" name="Shape 1183"/>
        <p:cNvGrpSpPr/>
        <p:nvPr/>
      </p:nvGrpSpPr>
      <p:grpSpPr>
        <a:xfrm>
          <a:off x="0" y="0"/>
          <a:ext cx="0" cy="0"/>
          <a:chOff x="0" y="0"/>
          <a:chExt cx="0" cy="0"/>
        </a:xfrm>
      </p:grpSpPr>
      <p:sp>
        <p:nvSpPr>
          <p:cNvPr id="1184" name="Google Shape;1184;g15619e7dec4_0_625"/>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dk2"/>
                </a:solidFill>
                <a:latin typeface="Saira"/>
                <a:ea typeface="Saira"/>
                <a:cs typeface="Saira"/>
                <a:sym typeface="Saira"/>
              </a:rPr>
              <a:t>“</a:t>
            </a:r>
            <a:endParaRPr b="1" i="0" sz="15000" u="none" cap="none" strike="noStrike">
              <a:solidFill>
                <a:schemeClr val="dk2"/>
              </a:solidFill>
              <a:latin typeface="Saira"/>
              <a:ea typeface="Saira"/>
              <a:cs typeface="Saira"/>
              <a:sym typeface="Saira"/>
            </a:endParaRPr>
          </a:p>
        </p:txBody>
      </p:sp>
      <p:sp>
        <p:nvSpPr>
          <p:cNvPr id="1185" name="Google Shape;1185;g15619e7dec4_0_6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186" name="Google Shape;1186;g15619e7dec4_0_625"/>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187" name="Shape 1187"/>
        <p:cNvGrpSpPr/>
        <p:nvPr/>
      </p:nvGrpSpPr>
      <p:grpSpPr>
        <a:xfrm>
          <a:off x="0" y="0"/>
          <a:ext cx="0" cy="0"/>
          <a:chOff x="0" y="0"/>
          <a:chExt cx="0" cy="0"/>
        </a:xfrm>
      </p:grpSpPr>
      <p:sp>
        <p:nvSpPr>
          <p:cNvPr id="1188" name="Google Shape;1188;g15619e7dec4_0_6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p:cSld name="TITLE_1_2">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36"/>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Clr>
                <a:schemeClr val="accent3"/>
              </a:buClr>
              <a:buSzPts val="5200"/>
              <a:buNone/>
              <a:defRPr sz="5200">
                <a:solidFill>
                  <a:schemeClr val="accent3"/>
                </a:solidFill>
              </a:defRPr>
            </a:lvl2pPr>
            <a:lvl3pPr lvl="2" algn="ctr">
              <a:lnSpc>
                <a:spcPct val="100000"/>
              </a:lnSpc>
              <a:spcBef>
                <a:spcPts val="0"/>
              </a:spcBef>
              <a:spcAft>
                <a:spcPts val="0"/>
              </a:spcAft>
              <a:buClr>
                <a:schemeClr val="accent3"/>
              </a:buClr>
              <a:buSzPts val="5200"/>
              <a:buNone/>
              <a:defRPr sz="5200">
                <a:solidFill>
                  <a:schemeClr val="accent3"/>
                </a:solidFill>
              </a:defRPr>
            </a:lvl3pPr>
            <a:lvl4pPr lvl="3" algn="ctr">
              <a:lnSpc>
                <a:spcPct val="100000"/>
              </a:lnSpc>
              <a:spcBef>
                <a:spcPts val="0"/>
              </a:spcBef>
              <a:spcAft>
                <a:spcPts val="0"/>
              </a:spcAft>
              <a:buClr>
                <a:schemeClr val="accent3"/>
              </a:buClr>
              <a:buSzPts val="5200"/>
              <a:buNone/>
              <a:defRPr sz="5200">
                <a:solidFill>
                  <a:schemeClr val="accent3"/>
                </a:solidFill>
              </a:defRPr>
            </a:lvl4pPr>
            <a:lvl5pPr lvl="4" algn="ctr">
              <a:lnSpc>
                <a:spcPct val="100000"/>
              </a:lnSpc>
              <a:spcBef>
                <a:spcPts val="0"/>
              </a:spcBef>
              <a:spcAft>
                <a:spcPts val="0"/>
              </a:spcAft>
              <a:buClr>
                <a:schemeClr val="accent3"/>
              </a:buClr>
              <a:buSzPts val="5200"/>
              <a:buNone/>
              <a:defRPr sz="5200">
                <a:solidFill>
                  <a:schemeClr val="accent3"/>
                </a:solidFill>
              </a:defRPr>
            </a:lvl5pPr>
            <a:lvl6pPr lvl="5" algn="ctr">
              <a:lnSpc>
                <a:spcPct val="100000"/>
              </a:lnSpc>
              <a:spcBef>
                <a:spcPts val="0"/>
              </a:spcBef>
              <a:spcAft>
                <a:spcPts val="0"/>
              </a:spcAft>
              <a:buClr>
                <a:schemeClr val="accent3"/>
              </a:buClr>
              <a:buSzPts val="5200"/>
              <a:buNone/>
              <a:defRPr sz="5200">
                <a:solidFill>
                  <a:schemeClr val="accent3"/>
                </a:solidFill>
              </a:defRPr>
            </a:lvl6pPr>
            <a:lvl7pPr lvl="6" algn="ctr">
              <a:lnSpc>
                <a:spcPct val="100000"/>
              </a:lnSpc>
              <a:spcBef>
                <a:spcPts val="0"/>
              </a:spcBef>
              <a:spcAft>
                <a:spcPts val="0"/>
              </a:spcAft>
              <a:buClr>
                <a:schemeClr val="accent3"/>
              </a:buClr>
              <a:buSzPts val="5200"/>
              <a:buNone/>
              <a:defRPr sz="5200">
                <a:solidFill>
                  <a:schemeClr val="accent3"/>
                </a:solidFill>
              </a:defRPr>
            </a:lvl7pPr>
            <a:lvl8pPr lvl="7" algn="ctr">
              <a:lnSpc>
                <a:spcPct val="100000"/>
              </a:lnSpc>
              <a:spcBef>
                <a:spcPts val="0"/>
              </a:spcBef>
              <a:spcAft>
                <a:spcPts val="0"/>
              </a:spcAft>
              <a:buClr>
                <a:schemeClr val="accent3"/>
              </a:buClr>
              <a:buSzPts val="5200"/>
              <a:buNone/>
              <a:defRPr sz="5200">
                <a:solidFill>
                  <a:schemeClr val="accent3"/>
                </a:solidFill>
              </a:defRPr>
            </a:lvl8pPr>
            <a:lvl9pPr lvl="8" algn="ctr">
              <a:lnSpc>
                <a:spcPct val="100000"/>
              </a:lnSpc>
              <a:spcBef>
                <a:spcPts val="0"/>
              </a:spcBef>
              <a:spcAft>
                <a:spcPts val="0"/>
              </a:spcAft>
              <a:buClr>
                <a:schemeClr val="accent3"/>
              </a:buClr>
              <a:buSzPts val="5200"/>
              <a:buNone/>
              <a:defRPr sz="5200">
                <a:solidFill>
                  <a:schemeClr val="accent3"/>
                </a:solidFill>
              </a:defRPr>
            </a:lvl9pPr>
          </a:lstStyle>
          <a:p/>
        </p:txBody>
      </p:sp>
      <p:sp>
        <p:nvSpPr>
          <p:cNvPr id="24" name="Google Shape;24;p36"/>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5" name="Google Shape;25;p36"/>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6" name="Google Shape;26;p36"/>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7" name="Google Shape;27;p36"/>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pic>
        <p:nvPicPr>
          <p:cNvPr id="28" name="Google Shape;28;p36"/>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
        <p:nvSpPr>
          <p:cNvPr id="29" name="Google Shape;29;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4">
  <p:cSld name="TITLE_1_4">
    <p:bg>
      <p:bgPr>
        <a:solidFill>
          <a:schemeClr val="accent6"/>
        </a:solidFill>
      </p:bgPr>
    </p:bg>
    <p:spTree>
      <p:nvGrpSpPr>
        <p:cNvPr id="126" name="Shape 126"/>
        <p:cNvGrpSpPr/>
        <p:nvPr/>
      </p:nvGrpSpPr>
      <p:grpSpPr>
        <a:xfrm>
          <a:off x="0" y="0"/>
          <a:ext cx="0" cy="0"/>
          <a:chOff x="0" y="0"/>
          <a:chExt cx="0" cy="0"/>
        </a:xfrm>
      </p:grpSpPr>
      <p:sp>
        <p:nvSpPr>
          <p:cNvPr id="127" name="Google Shape;127;p59"/>
          <p:cNvSpPr/>
          <p:nvPr/>
        </p:nvSpPr>
        <p:spPr>
          <a:xfrm>
            <a:off x="0" y="561225"/>
            <a:ext cx="4484700" cy="45822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9"/>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9" name="Google Shape;129;p59"/>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130" name="Google Shape;130;p59"/>
          <p:cNvPicPr preferRelativeResize="0"/>
          <p:nvPr/>
        </p:nvPicPr>
        <p:blipFill rotWithShape="1">
          <a:blip r:embed="rId2">
            <a:alphaModFix/>
          </a:blip>
          <a:srcRect b="1134" l="27021" r="18568" t="16552"/>
          <a:stretch/>
        </p:blipFill>
        <p:spPr>
          <a:xfrm>
            <a:off x="4659300" y="0"/>
            <a:ext cx="4484700" cy="4582201"/>
          </a:xfrm>
          <a:prstGeom prst="rect">
            <a:avLst/>
          </a:prstGeom>
          <a:noFill/>
          <a:ln>
            <a:noFill/>
          </a:ln>
        </p:spPr>
      </p:pic>
      <p:sp>
        <p:nvSpPr>
          <p:cNvPr id="131" name="Google Shape;131;p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132" name="Google Shape;132;p59"/>
          <p:cNvGrpSpPr/>
          <p:nvPr/>
        </p:nvGrpSpPr>
        <p:grpSpPr>
          <a:xfrm>
            <a:off x="0" y="990550"/>
            <a:ext cx="4487700" cy="4158192"/>
            <a:chOff x="0" y="990550"/>
            <a:chExt cx="4487700" cy="4158192"/>
          </a:xfrm>
        </p:grpSpPr>
        <p:cxnSp>
          <p:nvCxnSpPr>
            <p:cNvPr id="133" name="Google Shape;133;p59"/>
            <p:cNvCxnSpPr/>
            <p:nvPr/>
          </p:nvCxnSpPr>
          <p:spPr>
            <a:xfrm>
              <a:off x="0" y="990550"/>
              <a:ext cx="4487700" cy="0"/>
            </a:xfrm>
            <a:prstGeom prst="straightConnector1">
              <a:avLst/>
            </a:prstGeom>
            <a:noFill/>
            <a:ln cap="flat" cmpd="sng" w="28575">
              <a:solidFill>
                <a:schemeClr val="lt2"/>
              </a:solidFill>
              <a:prstDash val="solid"/>
              <a:round/>
              <a:headEnd len="sm" w="sm" type="none"/>
              <a:tailEnd len="sm" w="sm" type="none"/>
            </a:ln>
          </p:spPr>
        </p:cxnSp>
        <p:cxnSp>
          <p:nvCxnSpPr>
            <p:cNvPr id="134" name="Google Shape;134;p59"/>
            <p:cNvCxnSpPr/>
            <p:nvPr/>
          </p:nvCxnSpPr>
          <p:spPr>
            <a:xfrm>
              <a:off x="4473359" y="1004242"/>
              <a:ext cx="0" cy="4144500"/>
            </a:xfrm>
            <a:prstGeom prst="straightConnector1">
              <a:avLst/>
            </a:prstGeom>
            <a:noFill/>
            <a:ln cap="flat" cmpd="sng" w="28575">
              <a:solidFill>
                <a:schemeClr val="lt2"/>
              </a:solidFill>
              <a:prstDash val="solid"/>
              <a:round/>
              <a:headEnd len="sm" w="sm" type="none"/>
              <a:tailEnd len="sm" w="sm" type="none"/>
            </a:ln>
          </p:spPr>
        </p:cxnSp>
      </p:gr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p:cSld name="TITLE_2_3_2_2_2_1_2_2_2_2_2_1">
    <p:bg>
      <p:bgPr>
        <a:blipFill>
          <a:blip r:embed="rId2">
            <a:alphaModFix/>
          </a:blip>
          <a:stretch>
            <a:fillRect/>
          </a:stretch>
        </a:blipFill>
      </p:bgPr>
    </p:bg>
    <p:spTree>
      <p:nvGrpSpPr>
        <p:cNvPr id="1189" name="Shape 1189"/>
        <p:cNvGrpSpPr/>
        <p:nvPr/>
      </p:nvGrpSpPr>
      <p:grpSpPr>
        <a:xfrm>
          <a:off x="0" y="0"/>
          <a:ext cx="0" cy="0"/>
          <a:chOff x="0" y="0"/>
          <a:chExt cx="0" cy="0"/>
        </a:xfrm>
      </p:grpSpPr>
      <p:grpSp>
        <p:nvGrpSpPr>
          <p:cNvPr id="1190" name="Google Shape;1190;g15619e7dec4_0_631"/>
          <p:cNvGrpSpPr/>
          <p:nvPr/>
        </p:nvGrpSpPr>
        <p:grpSpPr>
          <a:xfrm>
            <a:off x="5478013" y="1350232"/>
            <a:ext cx="2484978" cy="2464336"/>
            <a:chOff x="5478013" y="1350232"/>
            <a:chExt cx="2484978" cy="2464336"/>
          </a:xfrm>
        </p:grpSpPr>
        <p:sp>
          <p:nvSpPr>
            <p:cNvPr id="1191" name="Google Shape;1191;g15619e7dec4_0_631"/>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Q</a:t>
              </a:r>
              <a:endParaRPr b="0" i="0" sz="9000" u="none" cap="none" strike="noStrike">
                <a:solidFill>
                  <a:schemeClr val="accent3"/>
                </a:solidFill>
                <a:latin typeface="Saira Black"/>
                <a:ea typeface="Saira Black"/>
                <a:cs typeface="Saira Black"/>
                <a:sym typeface="Saira Black"/>
              </a:endParaRPr>
            </a:p>
          </p:txBody>
        </p:sp>
        <p:sp>
          <p:nvSpPr>
            <p:cNvPr id="1192" name="Google Shape;1192;g15619e7dec4_0_631"/>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accent3"/>
                  </a:solidFill>
                  <a:latin typeface="Saira Black"/>
                  <a:ea typeface="Saira Black"/>
                  <a:cs typeface="Saira Black"/>
                  <a:sym typeface="Saira Black"/>
                </a:rPr>
                <a:t>&amp;</a:t>
              </a:r>
              <a:endParaRPr b="0" i="0" sz="4700" u="none" cap="none" strike="noStrike">
                <a:solidFill>
                  <a:schemeClr val="accent3"/>
                </a:solidFill>
                <a:latin typeface="Saira Black"/>
                <a:ea typeface="Saira Black"/>
                <a:cs typeface="Saira Black"/>
                <a:sym typeface="Saira Black"/>
              </a:endParaRPr>
            </a:p>
          </p:txBody>
        </p:sp>
        <p:sp>
          <p:nvSpPr>
            <p:cNvPr id="1193" name="Google Shape;1193;g15619e7dec4_0_631"/>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A</a:t>
              </a:r>
              <a:endParaRPr b="0" i="0" sz="9000" u="none" cap="none" strike="noStrike">
                <a:solidFill>
                  <a:schemeClr val="accent3"/>
                </a:solidFill>
                <a:latin typeface="Saira Black"/>
                <a:ea typeface="Saira Black"/>
                <a:cs typeface="Saira Black"/>
                <a:sym typeface="Saira Black"/>
              </a:endParaRPr>
            </a:p>
          </p:txBody>
        </p:sp>
      </p:grpSp>
      <p:sp>
        <p:nvSpPr>
          <p:cNvPr id="1194" name="Google Shape;1194;g15619e7dec4_0_631"/>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Shy to ask questions? </a:t>
            </a:r>
            <a:endParaRPr b="1" i="0" sz="1500" u="none" cap="none" strike="noStrike">
              <a:solidFill>
                <a:schemeClr val="accent3"/>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Visit the link below:</a:t>
            </a:r>
            <a:endParaRPr b="1" i="0" sz="1500" u="none" cap="none" strike="noStrike">
              <a:solidFill>
                <a:schemeClr val="accent3"/>
              </a:solidFill>
              <a:latin typeface="Saira"/>
              <a:ea typeface="Saira"/>
              <a:cs typeface="Saira"/>
              <a:sym typeface="Saira"/>
            </a:endParaRPr>
          </a:p>
        </p:txBody>
      </p:sp>
      <p:sp>
        <p:nvSpPr>
          <p:cNvPr id="1195" name="Google Shape;1195;g15619e7dec4_0_6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2">
  <p:cSld name="TITLE_1_1_2_2">
    <p:bg>
      <p:bgPr>
        <a:blipFill>
          <a:blip r:embed="rId2">
            <a:alphaModFix/>
          </a:blip>
          <a:stretch>
            <a:fillRect/>
          </a:stretch>
        </a:blipFill>
      </p:bgPr>
    </p:bg>
    <p:spTree>
      <p:nvGrpSpPr>
        <p:cNvPr id="1196" name="Shape 1196"/>
        <p:cNvGrpSpPr/>
        <p:nvPr/>
      </p:nvGrpSpPr>
      <p:grpSpPr>
        <a:xfrm>
          <a:off x="0" y="0"/>
          <a:ext cx="0" cy="0"/>
          <a:chOff x="0" y="0"/>
          <a:chExt cx="0" cy="0"/>
        </a:xfrm>
      </p:grpSpPr>
      <p:sp>
        <p:nvSpPr>
          <p:cNvPr id="1197" name="Google Shape;1197;g15619e7dec4_0_638"/>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2"/>
              </a:buClr>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98" name="Google Shape;1198;g15619e7dec4_0_638"/>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199" name="Google Shape;1199;g15619e7dec4_0_6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1">
  <p:cSld name="TITLE_1_3_1">
    <p:bg>
      <p:bgPr>
        <a:blipFill>
          <a:blip r:embed="rId2">
            <a:alphaModFix/>
          </a:blip>
          <a:stretch>
            <a:fillRect/>
          </a:stretch>
        </a:blipFill>
      </p:bgPr>
    </p:bg>
    <p:spTree>
      <p:nvGrpSpPr>
        <p:cNvPr id="1200" name="Shape 1200"/>
        <p:cNvGrpSpPr/>
        <p:nvPr/>
      </p:nvGrpSpPr>
      <p:grpSpPr>
        <a:xfrm>
          <a:off x="0" y="0"/>
          <a:ext cx="0" cy="0"/>
          <a:chOff x="0" y="0"/>
          <a:chExt cx="0" cy="0"/>
        </a:xfrm>
      </p:grpSpPr>
      <p:sp>
        <p:nvSpPr>
          <p:cNvPr id="1201" name="Google Shape;1201;g15619e7dec4_0_642"/>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02" name="Google Shape;1202;g15619e7dec4_0_642"/>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03" name="Google Shape;1203;g15619e7dec4_0_6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p:cSld name="TITLE_1_1_2">
    <p:bg>
      <p:bgPr>
        <a:blipFill>
          <a:blip r:embed="rId2">
            <a:alphaModFix/>
          </a:blip>
          <a:stretch>
            <a:fillRect/>
          </a:stretch>
        </a:blipFill>
      </p:bgPr>
    </p:bg>
    <p:spTree>
      <p:nvGrpSpPr>
        <p:cNvPr id="1204" name="Shape 1204"/>
        <p:cNvGrpSpPr/>
        <p:nvPr/>
      </p:nvGrpSpPr>
      <p:grpSpPr>
        <a:xfrm>
          <a:off x="0" y="0"/>
          <a:ext cx="0" cy="0"/>
          <a:chOff x="0" y="0"/>
          <a:chExt cx="0" cy="0"/>
        </a:xfrm>
      </p:grpSpPr>
      <p:sp>
        <p:nvSpPr>
          <p:cNvPr id="1205" name="Google Shape;1205;g15619e7dec4_0_646"/>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06" name="Google Shape;1206;g15619e7dec4_0_646"/>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07" name="Google Shape;1207;g15619e7dec4_0_6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1">
  <p:cSld name="TITLE_3_1">
    <p:bg>
      <p:bgPr>
        <a:solidFill>
          <a:schemeClr val="lt2"/>
        </a:solidFill>
      </p:bgPr>
    </p:bg>
    <p:spTree>
      <p:nvGrpSpPr>
        <p:cNvPr id="1208" name="Shape 1208"/>
        <p:cNvGrpSpPr/>
        <p:nvPr/>
      </p:nvGrpSpPr>
      <p:grpSpPr>
        <a:xfrm>
          <a:off x="0" y="0"/>
          <a:ext cx="0" cy="0"/>
          <a:chOff x="0" y="0"/>
          <a:chExt cx="0" cy="0"/>
        </a:xfrm>
      </p:grpSpPr>
      <p:sp>
        <p:nvSpPr>
          <p:cNvPr id="1209" name="Google Shape;1209;g15619e7dec4_0_650"/>
          <p:cNvSpPr/>
          <p:nvPr/>
        </p:nvSpPr>
        <p:spPr>
          <a:xfrm>
            <a:off x="4555369" y="3442275"/>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15619e7dec4_0_650"/>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2"/>
              </a:buClr>
              <a:buSzPts val="3000"/>
              <a:buNone/>
              <a:defRPr sz="3000">
                <a:solidFill>
                  <a:schemeClr val="dk2"/>
                </a:solidFill>
              </a:defRPr>
            </a:lvl1pPr>
            <a:lvl2pPr lvl="1" algn="ctr">
              <a:lnSpc>
                <a:spcPct val="100000"/>
              </a:lnSpc>
              <a:spcBef>
                <a:spcPts val="0"/>
              </a:spcBef>
              <a:spcAft>
                <a:spcPts val="0"/>
              </a:spcAft>
              <a:buClr>
                <a:schemeClr val="accent3"/>
              </a:buClr>
              <a:buSzPts val="3000"/>
              <a:buNone/>
              <a:defRPr sz="3000">
                <a:solidFill>
                  <a:schemeClr val="accent3"/>
                </a:solidFill>
              </a:defRPr>
            </a:lvl2pPr>
            <a:lvl3pPr lvl="2" algn="ctr">
              <a:lnSpc>
                <a:spcPct val="100000"/>
              </a:lnSpc>
              <a:spcBef>
                <a:spcPts val="0"/>
              </a:spcBef>
              <a:spcAft>
                <a:spcPts val="0"/>
              </a:spcAft>
              <a:buClr>
                <a:schemeClr val="accent3"/>
              </a:buClr>
              <a:buSzPts val="3000"/>
              <a:buNone/>
              <a:defRPr sz="3000">
                <a:solidFill>
                  <a:schemeClr val="accent3"/>
                </a:solidFill>
              </a:defRPr>
            </a:lvl3pPr>
            <a:lvl4pPr lvl="3" algn="ctr">
              <a:lnSpc>
                <a:spcPct val="100000"/>
              </a:lnSpc>
              <a:spcBef>
                <a:spcPts val="0"/>
              </a:spcBef>
              <a:spcAft>
                <a:spcPts val="0"/>
              </a:spcAft>
              <a:buClr>
                <a:schemeClr val="accent3"/>
              </a:buClr>
              <a:buSzPts val="3000"/>
              <a:buNone/>
              <a:defRPr sz="3000">
                <a:solidFill>
                  <a:schemeClr val="accent3"/>
                </a:solidFill>
              </a:defRPr>
            </a:lvl4pPr>
            <a:lvl5pPr lvl="4" algn="ctr">
              <a:lnSpc>
                <a:spcPct val="100000"/>
              </a:lnSpc>
              <a:spcBef>
                <a:spcPts val="0"/>
              </a:spcBef>
              <a:spcAft>
                <a:spcPts val="0"/>
              </a:spcAft>
              <a:buClr>
                <a:schemeClr val="accent3"/>
              </a:buClr>
              <a:buSzPts val="3000"/>
              <a:buNone/>
              <a:defRPr sz="3000">
                <a:solidFill>
                  <a:schemeClr val="accent3"/>
                </a:solidFill>
              </a:defRPr>
            </a:lvl5pPr>
            <a:lvl6pPr lvl="5" algn="ctr">
              <a:lnSpc>
                <a:spcPct val="100000"/>
              </a:lnSpc>
              <a:spcBef>
                <a:spcPts val="0"/>
              </a:spcBef>
              <a:spcAft>
                <a:spcPts val="0"/>
              </a:spcAft>
              <a:buClr>
                <a:schemeClr val="accent3"/>
              </a:buClr>
              <a:buSzPts val="3000"/>
              <a:buNone/>
              <a:defRPr sz="3000">
                <a:solidFill>
                  <a:schemeClr val="accent3"/>
                </a:solidFill>
              </a:defRPr>
            </a:lvl6pPr>
            <a:lvl7pPr lvl="6" algn="ctr">
              <a:lnSpc>
                <a:spcPct val="100000"/>
              </a:lnSpc>
              <a:spcBef>
                <a:spcPts val="0"/>
              </a:spcBef>
              <a:spcAft>
                <a:spcPts val="0"/>
              </a:spcAft>
              <a:buClr>
                <a:schemeClr val="accent3"/>
              </a:buClr>
              <a:buSzPts val="3000"/>
              <a:buNone/>
              <a:defRPr sz="3000">
                <a:solidFill>
                  <a:schemeClr val="accent3"/>
                </a:solidFill>
              </a:defRPr>
            </a:lvl7pPr>
            <a:lvl8pPr lvl="7" algn="ctr">
              <a:lnSpc>
                <a:spcPct val="100000"/>
              </a:lnSpc>
              <a:spcBef>
                <a:spcPts val="0"/>
              </a:spcBef>
              <a:spcAft>
                <a:spcPts val="0"/>
              </a:spcAft>
              <a:buClr>
                <a:schemeClr val="accent3"/>
              </a:buClr>
              <a:buSzPts val="3000"/>
              <a:buNone/>
              <a:defRPr sz="3000">
                <a:solidFill>
                  <a:schemeClr val="accent3"/>
                </a:solidFill>
              </a:defRPr>
            </a:lvl8pPr>
            <a:lvl9pPr lvl="8" algn="ctr">
              <a:lnSpc>
                <a:spcPct val="100000"/>
              </a:lnSpc>
              <a:spcBef>
                <a:spcPts val="0"/>
              </a:spcBef>
              <a:spcAft>
                <a:spcPts val="0"/>
              </a:spcAft>
              <a:buClr>
                <a:schemeClr val="accent3"/>
              </a:buClr>
              <a:buSzPts val="3000"/>
              <a:buNone/>
              <a:defRPr sz="3000">
                <a:solidFill>
                  <a:schemeClr val="accent3"/>
                </a:solidFill>
              </a:defRPr>
            </a:lvl9pPr>
          </a:lstStyle>
          <a:p/>
        </p:txBody>
      </p:sp>
      <p:sp>
        <p:nvSpPr>
          <p:cNvPr id="1211" name="Google Shape;1211;g15619e7dec4_0_650"/>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lt2"/>
              </a:buClr>
              <a:buSzPts val="2000"/>
              <a:buNone/>
              <a:defRPr sz="2000">
                <a:solidFill>
                  <a:schemeClr val="lt2"/>
                </a:solidFill>
              </a:defRPr>
            </a:lvl2pPr>
            <a:lvl3pPr lvl="2" algn="ctr">
              <a:lnSpc>
                <a:spcPct val="100000"/>
              </a:lnSpc>
              <a:spcBef>
                <a:spcPts val="0"/>
              </a:spcBef>
              <a:spcAft>
                <a:spcPts val="0"/>
              </a:spcAft>
              <a:buClr>
                <a:schemeClr val="lt2"/>
              </a:buClr>
              <a:buSzPts val="2000"/>
              <a:buNone/>
              <a:defRPr sz="2000">
                <a:solidFill>
                  <a:schemeClr val="lt2"/>
                </a:solidFill>
              </a:defRPr>
            </a:lvl3pPr>
            <a:lvl4pPr lvl="3" algn="ctr">
              <a:lnSpc>
                <a:spcPct val="100000"/>
              </a:lnSpc>
              <a:spcBef>
                <a:spcPts val="0"/>
              </a:spcBef>
              <a:spcAft>
                <a:spcPts val="0"/>
              </a:spcAft>
              <a:buClr>
                <a:schemeClr val="lt2"/>
              </a:buClr>
              <a:buSzPts val="2000"/>
              <a:buNone/>
              <a:defRPr sz="2000">
                <a:solidFill>
                  <a:schemeClr val="lt2"/>
                </a:solidFill>
              </a:defRPr>
            </a:lvl4pPr>
            <a:lvl5pPr lvl="4" algn="ctr">
              <a:lnSpc>
                <a:spcPct val="100000"/>
              </a:lnSpc>
              <a:spcBef>
                <a:spcPts val="0"/>
              </a:spcBef>
              <a:spcAft>
                <a:spcPts val="0"/>
              </a:spcAft>
              <a:buClr>
                <a:schemeClr val="lt2"/>
              </a:buClr>
              <a:buSzPts val="2000"/>
              <a:buNone/>
              <a:defRPr sz="2000">
                <a:solidFill>
                  <a:schemeClr val="lt2"/>
                </a:solidFill>
              </a:defRPr>
            </a:lvl5pPr>
            <a:lvl6pPr lvl="5" algn="ctr">
              <a:lnSpc>
                <a:spcPct val="100000"/>
              </a:lnSpc>
              <a:spcBef>
                <a:spcPts val="0"/>
              </a:spcBef>
              <a:spcAft>
                <a:spcPts val="0"/>
              </a:spcAft>
              <a:buClr>
                <a:schemeClr val="lt2"/>
              </a:buClr>
              <a:buSzPts val="2000"/>
              <a:buNone/>
              <a:defRPr sz="2000">
                <a:solidFill>
                  <a:schemeClr val="lt2"/>
                </a:solidFill>
              </a:defRPr>
            </a:lvl6pPr>
            <a:lvl7pPr lvl="6" algn="ctr">
              <a:lnSpc>
                <a:spcPct val="100000"/>
              </a:lnSpc>
              <a:spcBef>
                <a:spcPts val="0"/>
              </a:spcBef>
              <a:spcAft>
                <a:spcPts val="0"/>
              </a:spcAft>
              <a:buClr>
                <a:schemeClr val="lt2"/>
              </a:buClr>
              <a:buSzPts val="2000"/>
              <a:buNone/>
              <a:defRPr sz="2000">
                <a:solidFill>
                  <a:schemeClr val="lt2"/>
                </a:solidFill>
              </a:defRPr>
            </a:lvl7pPr>
            <a:lvl8pPr lvl="7" algn="ctr">
              <a:lnSpc>
                <a:spcPct val="100000"/>
              </a:lnSpc>
              <a:spcBef>
                <a:spcPts val="0"/>
              </a:spcBef>
              <a:spcAft>
                <a:spcPts val="0"/>
              </a:spcAft>
              <a:buClr>
                <a:schemeClr val="lt2"/>
              </a:buClr>
              <a:buSzPts val="2000"/>
              <a:buNone/>
              <a:defRPr sz="2000">
                <a:solidFill>
                  <a:schemeClr val="lt2"/>
                </a:solidFill>
              </a:defRPr>
            </a:lvl8pPr>
            <a:lvl9pPr lvl="8" algn="ctr">
              <a:lnSpc>
                <a:spcPct val="100000"/>
              </a:lnSpc>
              <a:spcBef>
                <a:spcPts val="0"/>
              </a:spcBef>
              <a:spcAft>
                <a:spcPts val="0"/>
              </a:spcAft>
              <a:buClr>
                <a:schemeClr val="lt2"/>
              </a:buClr>
              <a:buSzPts val="2000"/>
              <a:buNone/>
              <a:defRPr sz="2000">
                <a:solidFill>
                  <a:schemeClr val="lt2"/>
                </a:solidFill>
              </a:defRPr>
            </a:lvl9pPr>
          </a:lstStyle>
          <a:p/>
        </p:txBody>
      </p:sp>
      <p:pic>
        <p:nvPicPr>
          <p:cNvPr id="1212" name="Google Shape;1212;g15619e7dec4_0_650"/>
          <p:cNvPicPr preferRelativeResize="0"/>
          <p:nvPr/>
        </p:nvPicPr>
        <p:blipFill rotWithShape="1">
          <a:blip r:embed="rId2">
            <a:alphaModFix/>
          </a:blip>
          <a:srcRect b="0" l="0" r="0" t="0"/>
          <a:stretch/>
        </p:blipFill>
        <p:spPr>
          <a:xfrm>
            <a:off x="6849776" y="1701251"/>
            <a:ext cx="2294278" cy="3442258"/>
          </a:xfrm>
          <a:prstGeom prst="rect">
            <a:avLst/>
          </a:prstGeom>
          <a:noFill/>
          <a:ln>
            <a:noFill/>
          </a:ln>
        </p:spPr>
      </p:pic>
      <p:pic>
        <p:nvPicPr>
          <p:cNvPr id="1213" name="Google Shape;1213;g15619e7dec4_0_650"/>
          <p:cNvPicPr preferRelativeResize="0"/>
          <p:nvPr/>
        </p:nvPicPr>
        <p:blipFill rotWithShape="1">
          <a:blip r:embed="rId3">
            <a:alphaModFix/>
          </a:blip>
          <a:srcRect b="0" l="0" r="0" t="0"/>
          <a:stretch/>
        </p:blipFill>
        <p:spPr>
          <a:xfrm>
            <a:off x="4555432" y="2"/>
            <a:ext cx="2294278" cy="3442268"/>
          </a:xfrm>
          <a:prstGeom prst="rect">
            <a:avLst/>
          </a:prstGeom>
          <a:noFill/>
          <a:ln>
            <a:noFill/>
          </a:ln>
        </p:spPr>
      </p:pic>
      <p:sp>
        <p:nvSpPr>
          <p:cNvPr id="1214" name="Google Shape;1214;g15619e7dec4_0_650"/>
          <p:cNvSpPr/>
          <p:nvPr/>
        </p:nvSpPr>
        <p:spPr>
          <a:xfrm>
            <a:off x="6849725" y="25"/>
            <a:ext cx="2294400" cy="1701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5619e7dec4_0_65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56">
          <p15:clr>
            <a:srgbClr val="FA7B17"/>
          </p15:clr>
        </p15:guide>
        <p15:guide id="5" orient="horz" pos="113">
          <p15:clr>
            <a:srgbClr val="FA7B17"/>
          </p15:clr>
        </p15:guide>
        <p15:guide id="6" orient="horz" pos="3061">
          <p15:clr>
            <a:srgbClr val="FA7B17"/>
          </p15:clr>
        </p15:guide>
      </p15:sldGuideLst>
    </p:ext>
  </p:extLst>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2">
  <p:cSld name="TITLE_1_3_2">
    <p:bg>
      <p:bgPr>
        <a:solidFill>
          <a:schemeClr val="accent1"/>
        </a:solidFill>
      </p:bgPr>
    </p:bg>
    <p:spTree>
      <p:nvGrpSpPr>
        <p:cNvPr id="1216" name="Shape 1216"/>
        <p:cNvGrpSpPr/>
        <p:nvPr/>
      </p:nvGrpSpPr>
      <p:grpSpPr>
        <a:xfrm>
          <a:off x="0" y="0"/>
          <a:ext cx="0" cy="0"/>
          <a:chOff x="0" y="0"/>
          <a:chExt cx="0" cy="0"/>
        </a:xfrm>
      </p:grpSpPr>
      <p:sp>
        <p:nvSpPr>
          <p:cNvPr id="1217" name="Google Shape;1217;g15619e7dec4_0_658"/>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18" name="Google Shape;1218;g15619e7dec4_0_658"/>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19" name="Google Shape;1219;g15619e7dec4_0_658"/>
          <p:cNvSpPr/>
          <p:nvPr/>
        </p:nvSpPr>
        <p:spPr>
          <a:xfrm>
            <a:off x="4555432" y="3442269"/>
            <a:ext cx="2294400" cy="1701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15619e7dec4_0_658"/>
          <p:cNvSpPr/>
          <p:nvPr/>
        </p:nvSpPr>
        <p:spPr>
          <a:xfrm>
            <a:off x="6849725" y="0"/>
            <a:ext cx="2294400" cy="17013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1" name="Google Shape;1221;g15619e7dec4_0_658"/>
          <p:cNvPicPr preferRelativeResize="0"/>
          <p:nvPr/>
        </p:nvPicPr>
        <p:blipFill rotWithShape="1">
          <a:blip r:embed="rId2">
            <a:alphaModFix/>
          </a:blip>
          <a:srcRect b="0" l="11087" r="0" t="11087"/>
          <a:stretch/>
        </p:blipFill>
        <p:spPr>
          <a:xfrm>
            <a:off x="6849771" y="1701173"/>
            <a:ext cx="2294312" cy="3442335"/>
          </a:xfrm>
          <a:prstGeom prst="rect">
            <a:avLst/>
          </a:prstGeom>
          <a:noFill/>
          <a:ln>
            <a:noFill/>
          </a:ln>
        </p:spPr>
      </p:pic>
      <p:pic>
        <p:nvPicPr>
          <p:cNvPr id="1222" name="Google Shape;1222;g15619e7dec4_0_658"/>
          <p:cNvPicPr preferRelativeResize="0"/>
          <p:nvPr/>
        </p:nvPicPr>
        <p:blipFill rotWithShape="1">
          <a:blip r:embed="rId3">
            <a:alphaModFix/>
          </a:blip>
          <a:srcRect b="0" l="15752" r="39822" t="0"/>
          <a:stretch/>
        </p:blipFill>
        <p:spPr>
          <a:xfrm>
            <a:off x="4555432" y="0"/>
            <a:ext cx="2294308" cy="3442329"/>
          </a:xfrm>
          <a:prstGeom prst="rect">
            <a:avLst/>
          </a:prstGeom>
          <a:noFill/>
          <a:ln>
            <a:noFill/>
          </a:ln>
        </p:spPr>
      </p:pic>
      <p:sp>
        <p:nvSpPr>
          <p:cNvPr id="1223" name="Google Shape;1223;g15619e7dec4_0_6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1 1">
  <p:cSld name="TITLE_1_3_1_1">
    <p:bg>
      <p:bgPr>
        <a:solidFill>
          <a:schemeClr val="accent6"/>
        </a:solidFill>
      </p:bgPr>
    </p:bg>
    <p:spTree>
      <p:nvGrpSpPr>
        <p:cNvPr id="1224" name="Shape 1224"/>
        <p:cNvGrpSpPr/>
        <p:nvPr/>
      </p:nvGrpSpPr>
      <p:grpSpPr>
        <a:xfrm>
          <a:off x="0" y="0"/>
          <a:ext cx="0" cy="0"/>
          <a:chOff x="0" y="0"/>
          <a:chExt cx="0" cy="0"/>
        </a:xfrm>
      </p:grpSpPr>
      <p:sp>
        <p:nvSpPr>
          <p:cNvPr id="1225" name="Google Shape;1225;g15619e7dec4_0_666"/>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26" name="Google Shape;1226;g15619e7dec4_0_666"/>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27" name="Google Shape;1227;g15619e7dec4_0_666"/>
          <p:cNvSpPr/>
          <p:nvPr/>
        </p:nvSpPr>
        <p:spPr>
          <a:xfrm>
            <a:off x="4555432" y="3442269"/>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8" name="Google Shape;1228;g15619e7dec4_0_666"/>
          <p:cNvPicPr preferRelativeResize="0"/>
          <p:nvPr/>
        </p:nvPicPr>
        <p:blipFill rotWithShape="1">
          <a:blip r:embed="rId2">
            <a:alphaModFix/>
          </a:blip>
          <a:srcRect b="0" l="11087" r="0" t="11087"/>
          <a:stretch/>
        </p:blipFill>
        <p:spPr>
          <a:xfrm>
            <a:off x="6849771" y="1701173"/>
            <a:ext cx="2294312" cy="3442335"/>
          </a:xfrm>
          <a:prstGeom prst="rect">
            <a:avLst/>
          </a:prstGeom>
          <a:noFill/>
          <a:ln>
            <a:noFill/>
          </a:ln>
        </p:spPr>
      </p:pic>
      <p:pic>
        <p:nvPicPr>
          <p:cNvPr id="1229" name="Google Shape;1229;g15619e7dec4_0_666"/>
          <p:cNvPicPr preferRelativeResize="0"/>
          <p:nvPr/>
        </p:nvPicPr>
        <p:blipFill rotWithShape="1">
          <a:blip r:embed="rId3">
            <a:alphaModFix/>
          </a:blip>
          <a:srcRect b="0" l="15752" r="39822" t="0"/>
          <a:stretch/>
        </p:blipFill>
        <p:spPr>
          <a:xfrm>
            <a:off x="4555432" y="0"/>
            <a:ext cx="2294308" cy="3442329"/>
          </a:xfrm>
          <a:prstGeom prst="rect">
            <a:avLst/>
          </a:prstGeom>
          <a:noFill/>
          <a:ln>
            <a:noFill/>
          </a:ln>
        </p:spPr>
      </p:pic>
      <p:sp>
        <p:nvSpPr>
          <p:cNvPr id="1230" name="Google Shape;1230;g15619e7dec4_0_666"/>
          <p:cNvSpPr/>
          <p:nvPr/>
        </p:nvSpPr>
        <p:spPr>
          <a:xfrm>
            <a:off x="6849725" y="0"/>
            <a:ext cx="2294400" cy="170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15619e7dec4_0_66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2 1">
  <p:cSld name="TITLE_1_1_2_1">
    <p:bg>
      <p:bgPr>
        <a:solidFill>
          <a:schemeClr val="dk2"/>
        </a:solidFill>
      </p:bgPr>
    </p:bg>
    <p:spTree>
      <p:nvGrpSpPr>
        <p:cNvPr id="1232" name="Shape 1232"/>
        <p:cNvGrpSpPr/>
        <p:nvPr/>
      </p:nvGrpSpPr>
      <p:grpSpPr>
        <a:xfrm>
          <a:off x="0" y="0"/>
          <a:ext cx="0" cy="0"/>
          <a:chOff x="0" y="0"/>
          <a:chExt cx="0" cy="0"/>
        </a:xfrm>
      </p:grpSpPr>
      <p:sp>
        <p:nvSpPr>
          <p:cNvPr id="1233" name="Google Shape;1233;g15619e7dec4_0_674"/>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34" name="Google Shape;1234;g15619e7dec4_0_674"/>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1235" name="Google Shape;1235;g15619e7dec4_0_674"/>
          <p:cNvPicPr preferRelativeResize="0"/>
          <p:nvPr/>
        </p:nvPicPr>
        <p:blipFill rotWithShape="1">
          <a:blip r:embed="rId2">
            <a:alphaModFix/>
          </a:blip>
          <a:srcRect b="0" l="0" r="0" t="0"/>
          <a:stretch/>
        </p:blipFill>
        <p:spPr>
          <a:xfrm>
            <a:off x="6849776" y="1701251"/>
            <a:ext cx="2294278" cy="3442258"/>
          </a:xfrm>
          <a:prstGeom prst="rect">
            <a:avLst/>
          </a:prstGeom>
          <a:noFill/>
          <a:ln>
            <a:noFill/>
          </a:ln>
        </p:spPr>
      </p:pic>
      <p:pic>
        <p:nvPicPr>
          <p:cNvPr id="1236" name="Google Shape;1236;g15619e7dec4_0_674"/>
          <p:cNvPicPr preferRelativeResize="0"/>
          <p:nvPr/>
        </p:nvPicPr>
        <p:blipFill rotWithShape="1">
          <a:blip r:embed="rId3">
            <a:alphaModFix/>
          </a:blip>
          <a:srcRect b="0" l="0" r="0" t="0"/>
          <a:stretch/>
        </p:blipFill>
        <p:spPr>
          <a:xfrm>
            <a:off x="4555432" y="2"/>
            <a:ext cx="2294278" cy="3442268"/>
          </a:xfrm>
          <a:prstGeom prst="rect">
            <a:avLst/>
          </a:prstGeom>
          <a:noFill/>
          <a:ln>
            <a:noFill/>
          </a:ln>
        </p:spPr>
      </p:pic>
      <p:sp>
        <p:nvSpPr>
          <p:cNvPr id="1237" name="Google Shape;1237;g15619e7dec4_0_674"/>
          <p:cNvSpPr/>
          <p:nvPr/>
        </p:nvSpPr>
        <p:spPr>
          <a:xfrm>
            <a:off x="4555369" y="3442275"/>
            <a:ext cx="2294400" cy="1701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15619e7dec4_0_674"/>
          <p:cNvSpPr/>
          <p:nvPr/>
        </p:nvSpPr>
        <p:spPr>
          <a:xfrm>
            <a:off x="6849725" y="0"/>
            <a:ext cx="2294400" cy="1701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15619e7dec4_0_67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340">
          <p15:clr>
            <a:srgbClr val="FA7B17"/>
          </p15:clr>
        </p15:guide>
      </p15:sldGuideLst>
    </p:ext>
  </p:extLst>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240" name="Shape 1240"/>
        <p:cNvGrpSpPr/>
        <p:nvPr/>
      </p:nvGrpSpPr>
      <p:grpSpPr>
        <a:xfrm>
          <a:off x="0" y="0"/>
          <a:ext cx="0" cy="0"/>
          <a:chOff x="0" y="0"/>
          <a:chExt cx="0" cy="0"/>
        </a:xfrm>
      </p:grpSpPr>
      <p:sp>
        <p:nvSpPr>
          <p:cNvPr id="1241" name="Google Shape;1241;g15619e7dec4_0_682"/>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4"/>
              </a:buClr>
              <a:buSzPts val="3000"/>
              <a:buNone/>
              <a:defRPr sz="3000">
                <a:solidFill>
                  <a:schemeClr val="accent4"/>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42" name="Google Shape;1242;g15619e7dec4_0_682"/>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1243" name="Google Shape;1243;g15619e7dec4_0_682"/>
          <p:cNvPicPr preferRelativeResize="0"/>
          <p:nvPr/>
        </p:nvPicPr>
        <p:blipFill rotWithShape="1">
          <a:blip r:embed="rId2">
            <a:alphaModFix/>
          </a:blip>
          <a:srcRect b="1134" l="27019" r="18570" t="16552"/>
          <a:stretch/>
        </p:blipFill>
        <p:spPr>
          <a:xfrm>
            <a:off x="4659300" y="0"/>
            <a:ext cx="4484700" cy="4582201"/>
          </a:xfrm>
          <a:prstGeom prst="rect">
            <a:avLst/>
          </a:prstGeom>
          <a:noFill/>
          <a:ln>
            <a:noFill/>
          </a:ln>
        </p:spPr>
      </p:pic>
      <p:sp>
        <p:nvSpPr>
          <p:cNvPr id="1244" name="Google Shape;1244;g15619e7dec4_0_68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1245" name="Google Shape;1245;g15619e7dec4_0_682"/>
          <p:cNvGrpSpPr/>
          <p:nvPr/>
        </p:nvGrpSpPr>
        <p:grpSpPr>
          <a:xfrm>
            <a:off x="0" y="990550"/>
            <a:ext cx="4487700" cy="4158192"/>
            <a:chOff x="0" y="990550"/>
            <a:chExt cx="4487700" cy="4158192"/>
          </a:xfrm>
        </p:grpSpPr>
        <p:cxnSp>
          <p:nvCxnSpPr>
            <p:cNvPr id="1246" name="Google Shape;1246;g15619e7dec4_0_682"/>
            <p:cNvCxnSpPr/>
            <p:nvPr/>
          </p:nvCxnSpPr>
          <p:spPr>
            <a:xfrm>
              <a:off x="0" y="990550"/>
              <a:ext cx="4487700" cy="0"/>
            </a:xfrm>
            <a:prstGeom prst="straightConnector1">
              <a:avLst/>
            </a:prstGeom>
            <a:noFill/>
            <a:ln cap="flat" cmpd="sng" w="28575">
              <a:solidFill>
                <a:schemeClr val="accent1"/>
              </a:solidFill>
              <a:prstDash val="solid"/>
              <a:round/>
              <a:headEnd len="sm" w="sm" type="none"/>
              <a:tailEnd len="sm" w="sm" type="none"/>
            </a:ln>
          </p:spPr>
        </p:cxnSp>
        <p:cxnSp>
          <p:nvCxnSpPr>
            <p:cNvPr id="1247" name="Google Shape;1247;g15619e7dec4_0_682"/>
            <p:cNvCxnSpPr/>
            <p:nvPr/>
          </p:nvCxnSpPr>
          <p:spPr>
            <a:xfrm>
              <a:off x="4473359" y="1004242"/>
              <a:ext cx="0" cy="4144500"/>
            </a:xfrm>
            <a:prstGeom prst="straightConnector1">
              <a:avLst/>
            </a:prstGeom>
            <a:noFill/>
            <a:ln cap="flat" cmpd="sng" w="28575">
              <a:solidFill>
                <a:schemeClr val="accent1"/>
              </a:solidFill>
              <a:prstDash val="solid"/>
              <a:round/>
              <a:headEnd len="sm" w="sm" type="none"/>
              <a:tailEnd len="sm" w="sm" type="none"/>
            </a:ln>
          </p:spPr>
        </p:cxnSp>
      </p:gr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56">
          <p15:clr>
            <a:srgbClr val="FA7B17"/>
          </p15:clr>
        </p15:guide>
        <p15:guide id="5" orient="horz" pos="113">
          <p15:clr>
            <a:srgbClr val="FA7B17"/>
          </p15:clr>
        </p15:guide>
        <p15:guide id="6" orient="horz" pos="3061">
          <p15:clr>
            <a:srgbClr val="FA7B17"/>
          </p15:clr>
        </p15:guide>
      </p15:sldGuideLst>
    </p:ext>
  </p:extLst>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accent1"/>
        </a:solidFill>
      </p:bgPr>
    </p:bg>
    <p:spTree>
      <p:nvGrpSpPr>
        <p:cNvPr id="1248" name="Shape 1248"/>
        <p:cNvGrpSpPr/>
        <p:nvPr/>
      </p:nvGrpSpPr>
      <p:grpSpPr>
        <a:xfrm>
          <a:off x="0" y="0"/>
          <a:ext cx="0" cy="0"/>
          <a:chOff x="0" y="0"/>
          <a:chExt cx="0" cy="0"/>
        </a:xfrm>
      </p:grpSpPr>
      <p:sp>
        <p:nvSpPr>
          <p:cNvPr id="1249" name="Google Shape;1249;g15619e7dec4_0_690"/>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50" name="Google Shape;1250;g15619e7dec4_0_690"/>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1251" name="Google Shape;1251;g15619e7dec4_0_690"/>
          <p:cNvPicPr preferRelativeResize="0"/>
          <p:nvPr/>
        </p:nvPicPr>
        <p:blipFill rotWithShape="1">
          <a:blip r:embed="rId2">
            <a:alphaModFix/>
          </a:blip>
          <a:srcRect b="1134" l="27019" r="18570" t="16552"/>
          <a:stretch/>
        </p:blipFill>
        <p:spPr>
          <a:xfrm>
            <a:off x="4659300" y="0"/>
            <a:ext cx="4484700" cy="4582201"/>
          </a:xfrm>
          <a:prstGeom prst="rect">
            <a:avLst/>
          </a:prstGeom>
          <a:noFill/>
          <a:ln>
            <a:noFill/>
          </a:ln>
        </p:spPr>
      </p:pic>
      <p:sp>
        <p:nvSpPr>
          <p:cNvPr id="1252" name="Google Shape;1252;g15619e7dec4_0_69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1253" name="Google Shape;1253;g15619e7dec4_0_690"/>
          <p:cNvGrpSpPr/>
          <p:nvPr/>
        </p:nvGrpSpPr>
        <p:grpSpPr>
          <a:xfrm>
            <a:off x="0" y="990550"/>
            <a:ext cx="4487700" cy="4158192"/>
            <a:chOff x="0" y="990550"/>
            <a:chExt cx="4487700" cy="4158192"/>
          </a:xfrm>
        </p:grpSpPr>
        <p:cxnSp>
          <p:nvCxnSpPr>
            <p:cNvPr id="1254" name="Google Shape;1254;g15619e7dec4_0_690"/>
            <p:cNvCxnSpPr/>
            <p:nvPr/>
          </p:nvCxnSpPr>
          <p:spPr>
            <a:xfrm>
              <a:off x="0" y="990550"/>
              <a:ext cx="4487700" cy="0"/>
            </a:xfrm>
            <a:prstGeom prst="straightConnector1">
              <a:avLst/>
            </a:prstGeom>
            <a:noFill/>
            <a:ln cap="flat" cmpd="sng" w="28575">
              <a:solidFill>
                <a:schemeClr val="lt2"/>
              </a:solidFill>
              <a:prstDash val="solid"/>
              <a:round/>
              <a:headEnd len="sm" w="sm" type="none"/>
              <a:tailEnd len="sm" w="sm" type="none"/>
            </a:ln>
          </p:spPr>
        </p:cxnSp>
        <p:cxnSp>
          <p:nvCxnSpPr>
            <p:cNvPr id="1255" name="Google Shape;1255;g15619e7dec4_0_690"/>
            <p:cNvCxnSpPr/>
            <p:nvPr/>
          </p:nvCxnSpPr>
          <p:spPr>
            <a:xfrm>
              <a:off x="4473359" y="1004242"/>
              <a:ext cx="0" cy="4144500"/>
            </a:xfrm>
            <a:prstGeom prst="straightConnector1">
              <a:avLst/>
            </a:prstGeom>
            <a:noFill/>
            <a:ln cap="flat" cmpd="sng" w="28575">
              <a:solidFill>
                <a:schemeClr val="lt2"/>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solidFill>
          <a:schemeClr val="dk2"/>
        </a:solidFill>
      </p:bgPr>
    </p:bg>
    <p:spTree>
      <p:nvGrpSpPr>
        <p:cNvPr id="135" name="Shape 135"/>
        <p:cNvGrpSpPr/>
        <p:nvPr/>
      </p:nvGrpSpPr>
      <p:grpSpPr>
        <a:xfrm>
          <a:off x="0" y="0"/>
          <a:ext cx="0" cy="0"/>
          <a:chOff x="0" y="0"/>
          <a:chExt cx="0" cy="0"/>
        </a:xfrm>
      </p:grpSpPr>
      <p:sp>
        <p:nvSpPr>
          <p:cNvPr id="136" name="Google Shape;136;p60"/>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7" name="Google Shape;137;p60"/>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38" name="Google Shape;138;p60"/>
          <p:cNvSpPr/>
          <p:nvPr/>
        </p:nvSpPr>
        <p:spPr>
          <a:xfrm>
            <a:off x="4659300" y="0"/>
            <a:ext cx="4484700" cy="4582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p60"/>
          <p:cNvPicPr preferRelativeResize="0"/>
          <p:nvPr/>
        </p:nvPicPr>
        <p:blipFill rotWithShape="1">
          <a:blip r:embed="rId2">
            <a:alphaModFix/>
          </a:blip>
          <a:srcRect b="1134" l="27021" r="18568" t="16552"/>
          <a:stretch/>
        </p:blipFill>
        <p:spPr>
          <a:xfrm>
            <a:off x="4659300" y="0"/>
            <a:ext cx="4484700" cy="4582201"/>
          </a:xfrm>
          <a:prstGeom prst="rect">
            <a:avLst/>
          </a:prstGeom>
          <a:noFill/>
          <a:ln>
            <a:noFill/>
          </a:ln>
        </p:spPr>
      </p:pic>
      <p:sp>
        <p:nvSpPr>
          <p:cNvPr id="140" name="Google Shape;140;p6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141" name="Google Shape;141;p60"/>
          <p:cNvGrpSpPr/>
          <p:nvPr/>
        </p:nvGrpSpPr>
        <p:grpSpPr>
          <a:xfrm>
            <a:off x="0" y="990550"/>
            <a:ext cx="4487700" cy="4158192"/>
            <a:chOff x="0" y="990550"/>
            <a:chExt cx="4487700" cy="4158192"/>
          </a:xfrm>
        </p:grpSpPr>
        <p:cxnSp>
          <p:nvCxnSpPr>
            <p:cNvPr id="142" name="Google Shape;142;p60"/>
            <p:cNvCxnSpPr/>
            <p:nvPr/>
          </p:nvCxnSpPr>
          <p:spPr>
            <a:xfrm>
              <a:off x="0" y="990550"/>
              <a:ext cx="4487700" cy="0"/>
            </a:xfrm>
            <a:prstGeom prst="straightConnector1">
              <a:avLst/>
            </a:prstGeom>
            <a:noFill/>
            <a:ln cap="flat" cmpd="sng" w="28575">
              <a:solidFill>
                <a:schemeClr val="accent3"/>
              </a:solidFill>
              <a:prstDash val="solid"/>
              <a:round/>
              <a:headEnd len="sm" w="sm" type="none"/>
              <a:tailEnd len="sm" w="sm" type="none"/>
            </a:ln>
          </p:spPr>
        </p:cxnSp>
        <p:cxnSp>
          <p:nvCxnSpPr>
            <p:cNvPr id="143" name="Google Shape;143;p60"/>
            <p:cNvCxnSpPr/>
            <p:nvPr/>
          </p:nvCxnSpPr>
          <p:spPr>
            <a:xfrm>
              <a:off x="4473359" y="1004242"/>
              <a:ext cx="0" cy="4144500"/>
            </a:xfrm>
            <a:prstGeom prst="straightConnector1">
              <a:avLst/>
            </a:prstGeom>
            <a:noFill/>
            <a:ln cap="flat" cmpd="sng" w="28575">
              <a:solidFill>
                <a:schemeClr val="accent3"/>
              </a:solidFill>
              <a:prstDash val="solid"/>
              <a:round/>
              <a:headEnd len="sm" w="sm" type="none"/>
              <a:tailEnd len="sm" w="sm" type="none"/>
            </a:ln>
          </p:spPr>
        </p:cxnSp>
      </p:grpSp>
    </p:spTree>
  </p:cSld>
  <p:clrMapOvr>
    <a:masterClrMapping/>
  </p:clrMapOvr>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4">
  <p:cSld name="TITLE_1_4">
    <p:bg>
      <p:bgPr>
        <a:solidFill>
          <a:schemeClr val="accent6"/>
        </a:solidFill>
      </p:bgPr>
    </p:bg>
    <p:spTree>
      <p:nvGrpSpPr>
        <p:cNvPr id="1256" name="Shape 1256"/>
        <p:cNvGrpSpPr/>
        <p:nvPr/>
      </p:nvGrpSpPr>
      <p:grpSpPr>
        <a:xfrm>
          <a:off x="0" y="0"/>
          <a:ext cx="0" cy="0"/>
          <a:chOff x="0" y="0"/>
          <a:chExt cx="0" cy="0"/>
        </a:xfrm>
      </p:grpSpPr>
      <p:sp>
        <p:nvSpPr>
          <p:cNvPr id="1257" name="Google Shape;1257;g15619e7dec4_0_698"/>
          <p:cNvSpPr/>
          <p:nvPr/>
        </p:nvSpPr>
        <p:spPr>
          <a:xfrm>
            <a:off x="0" y="561225"/>
            <a:ext cx="4484700" cy="45822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15619e7dec4_0_698"/>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59" name="Google Shape;1259;g15619e7dec4_0_698"/>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pic>
        <p:nvPicPr>
          <p:cNvPr id="1260" name="Google Shape;1260;g15619e7dec4_0_698"/>
          <p:cNvPicPr preferRelativeResize="0"/>
          <p:nvPr/>
        </p:nvPicPr>
        <p:blipFill rotWithShape="1">
          <a:blip r:embed="rId2">
            <a:alphaModFix/>
          </a:blip>
          <a:srcRect b="1134" l="27019" r="18570" t="16552"/>
          <a:stretch/>
        </p:blipFill>
        <p:spPr>
          <a:xfrm>
            <a:off x="4659300" y="0"/>
            <a:ext cx="4484700" cy="4582201"/>
          </a:xfrm>
          <a:prstGeom prst="rect">
            <a:avLst/>
          </a:prstGeom>
          <a:noFill/>
          <a:ln>
            <a:noFill/>
          </a:ln>
        </p:spPr>
      </p:pic>
      <p:sp>
        <p:nvSpPr>
          <p:cNvPr id="1261" name="Google Shape;1261;g15619e7dec4_0_69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1262" name="Google Shape;1262;g15619e7dec4_0_698"/>
          <p:cNvGrpSpPr/>
          <p:nvPr/>
        </p:nvGrpSpPr>
        <p:grpSpPr>
          <a:xfrm>
            <a:off x="0" y="990550"/>
            <a:ext cx="4487700" cy="4158192"/>
            <a:chOff x="0" y="990550"/>
            <a:chExt cx="4487700" cy="4158192"/>
          </a:xfrm>
        </p:grpSpPr>
        <p:cxnSp>
          <p:nvCxnSpPr>
            <p:cNvPr id="1263" name="Google Shape;1263;g15619e7dec4_0_698"/>
            <p:cNvCxnSpPr/>
            <p:nvPr/>
          </p:nvCxnSpPr>
          <p:spPr>
            <a:xfrm>
              <a:off x="0" y="990550"/>
              <a:ext cx="4487700" cy="0"/>
            </a:xfrm>
            <a:prstGeom prst="straightConnector1">
              <a:avLst/>
            </a:prstGeom>
            <a:noFill/>
            <a:ln cap="flat" cmpd="sng" w="28575">
              <a:solidFill>
                <a:schemeClr val="lt2"/>
              </a:solidFill>
              <a:prstDash val="solid"/>
              <a:round/>
              <a:headEnd len="sm" w="sm" type="none"/>
              <a:tailEnd len="sm" w="sm" type="none"/>
            </a:ln>
          </p:spPr>
        </p:cxnSp>
        <p:cxnSp>
          <p:nvCxnSpPr>
            <p:cNvPr id="1264" name="Google Shape;1264;g15619e7dec4_0_698"/>
            <p:cNvCxnSpPr/>
            <p:nvPr/>
          </p:nvCxnSpPr>
          <p:spPr>
            <a:xfrm>
              <a:off x="4473359" y="1004242"/>
              <a:ext cx="0" cy="4144500"/>
            </a:xfrm>
            <a:prstGeom prst="straightConnector1">
              <a:avLst/>
            </a:prstGeom>
            <a:noFill/>
            <a:ln cap="flat" cmpd="sng" w="28575">
              <a:solidFill>
                <a:schemeClr val="lt2"/>
              </a:solidFill>
              <a:prstDash val="solid"/>
              <a:round/>
              <a:headEnd len="sm" w="sm" type="none"/>
              <a:tailEnd len="sm" w="sm" type="none"/>
            </a:ln>
          </p:spPr>
        </p:cxnSp>
      </p:grpSp>
    </p:spTree>
  </p:cSld>
  <p:clrMapOvr>
    <a:masterClrMapping/>
  </p:clrMapOvr>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solidFill>
          <a:schemeClr val="dk2"/>
        </a:solidFill>
      </p:bgPr>
    </p:bg>
    <p:spTree>
      <p:nvGrpSpPr>
        <p:cNvPr id="1265" name="Shape 1265"/>
        <p:cNvGrpSpPr/>
        <p:nvPr/>
      </p:nvGrpSpPr>
      <p:grpSpPr>
        <a:xfrm>
          <a:off x="0" y="0"/>
          <a:ext cx="0" cy="0"/>
          <a:chOff x="0" y="0"/>
          <a:chExt cx="0" cy="0"/>
        </a:xfrm>
      </p:grpSpPr>
      <p:sp>
        <p:nvSpPr>
          <p:cNvPr id="1266" name="Google Shape;1266;g15619e7dec4_0_707"/>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67" name="Google Shape;1267;g15619e7dec4_0_707"/>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268" name="Google Shape;1268;g15619e7dec4_0_707"/>
          <p:cNvSpPr/>
          <p:nvPr/>
        </p:nvSpPr>
        <p:spPr>
          <a:xfrm>
            <a:off x="4659300" y="0"/>
            <a:ext cx="4484700" cy="4582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9" name="Google Shape;1269;g15619e7dec4_0_707"/>
          <p:cNvPicPr preferRelativeResize="0"/>
          <p:nvPr/>
        </p:nvPicPr>
        <p:blipFill rotWithShape="1">
          <a:blip r:embed="rId2">
            <a:alphaModFix/>
          </a:blip>
          <a:srcRect b="1134" l="27019" r="18570" t="16552"/>
          <a:stretch/>
        </p:blipFill>
        <p:spPr>
          <a:xfrm>
            <a:off x="4659300" y="0"/>
            <a:ext cx="4484700" cy="4582201"/>
          </a:xfrm>
          <a:prstGeom prst="rect">
            <a:avLst/>
          </a:prstGeom>
          <a:noFill/>
          <a:ln>
            <a:noFill/>
          </a:ln>
        </p:spPr>
      </p:pic>
      <p:sp>
        <p:nvSpPr>
          <p:cNvPr id="1270" name="Google Shape;1270;g15619e7dec4_0_70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grpSp>
        <p:nvGrpSpPr>
          <p:cNvPr id="1271" name="Google Shape;1271;g15619e7dec4_0_707"/>
          <p:cNvGrpSpPr/>
          <p:nvPr/>
        </p:nvGrpSpPr>
        <p:grpSpPr>
          <a:xfrm>
            <a:off x="0" y="990550"/>
            <a:ext cx="4487700" cy="4158192"/>
            <a:chOff x="0" y="990550"/>
            <a:chExt cx="4487700" cy="4158192"/>
          </a:xfrm>
        </p:grpSpPr>
        <p:cxnSp>
          <p:nvCxnSpPr>
            <p:cNvPr id="1272" name="Google Shape;1272;g15619e7dec4_0_707"/>
            <p:cNvCxnSpPr/>
            <p:nvPr/>
          </p:nvCxnSpPr>
          <p:spPr>
            <a:xfrm>
              <a:off x="0" y="990550"/>
              <a:ext cx="4487700" cy="0"/>
            </a:xfrm>
            <a:prstGeom prst="straightConnector1">
              <a:avLst/>
            </a:prstGeom>
            <a:noFill/>
            <a:ln cap="flat" cmpd="sng" w="28575">
              <a:solidFill>
                <a:schemeClr val="accent3"/>
              </a:solidFill>
              <a:prstDash val="solid"/>
              <a:round/>
              <a:headEnd len="sm" w="sm" type="none"/>
              <a:tailEnd len="sm" w="sm" type="none"/>
            </a:ln>
          </p:spPr>
        </p:cxnSp>
        <p:cxnSp>
          <p:nvCxnSpPr>
            <p:cNvPr id="1273" name="Google Shape;1273;g15619e7dec4_0_707"/>
            <p:cNvCxnSpPr/>
            <p:nvPr/>
          </p:nvCxnSpPr>
          <p:spPr>
            <a:xfrm>
              <a:off x="4473359" y="1004242"/>
              <a:ext cx="0" cy="4144500"/>
            </a:xfrm>
            <a:prstGeom prst="straightConnector1">
              <a:avLst/>
            </a:prstGeom>
            <a:noFill/>
            <a:ln cap="flat" cmpd="sng" w="28575">
              <a:solidFill>
                <a:schemeClr val="accent3"/>
              </a:solidFill>
              <a:prstDash val="solid"/>
              <a:round/>
              <a:headEnd len="sm" w="sm" type="none"/>
              <a:tailEnd len="sm" w="sm" type="none"/>
            </a:ln>
          </p:spPr>
        </p:cxnSp>
      </p:grpSp>
    </p:spTree>
  </p:cSld>
  <p:clrMapOvr>
    <a:masterClrMapping/>
  </p:clrMapOvr>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blipFill>
          <a:blip r:embed="rId2">
            <a:alphaModFix/>
          </a:blip>
          <a:stretch>
            <a:fillRect/>
          </a:stretch>
        </a:blipFill>
      </p:bgPr>
    </p:bg>
    <p:spTree>
      <p:nvGrpSpPr>
        <p:cNvPr id="1274" name="Shape 1274"/>
        <p:cNvGrpSpPr/>
        <p:nvPr/>
      </p:nvGrpSpPr>
      <p:grpSpPr>
        <a:xfrm>
          <a:off x="0" y="0"/>
          <a:ext cx="0" cy="0"/>
          <a:chOff x="0" y="0"/>
          <a:chExt cx="0" cy="0"/>
        </a:xfrm>
      </p:grpSpPr>
      <p:sp>
        <p:nvSpPr>
          <p:cNvPr id="1275" name="Google Shape;1275;g15619e7dec4_0_716"/>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4"/>
              </a:buClr>
              <a:buSzPts val="3000"/>
              <a:buNone/>
              <a:defRPr sz="3000">
                <a:solidFill>
                  <a:schemeClr val="accent4"/>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76" name="Google Shape;1276;g15619e7dec4_0_716"/>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277" name="Google Shape;1277;g15619e7dec4_0_716"/>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278" name="Google Shape;1278;g15619e7dec4_0_716"/>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279" name="Google Shape;1279;g15619e7dec4_0_716"/>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280" name="Google Shape;1280;g15619e7dec4_0_7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281" name="Google Shape;1281;g15619e7dec4_0_716"/>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1">
  <p:cSld name="TITLE_1_2_3">
    <p:bg>
      <p:bgPr>
        <a:blipFill>
          <a:blip r:embed="rId2">
            <a:alphaModFix/>
          </a:blip>
          <a:stretch>
            <a:fillRect/>
          </a:stretch>
        </a:blipFill>
      </p:bgPr>
    </p:bg>
    <p:spTree>
      <p:nvGrpSpPr>
        <p:cNvPr id="1282" name="Shape 1282"/>
        <p:cNvGrpSpPr/>
        <p:nvPr/>
      </p:nvGrpSpPr>
      <p:grpSpPr>
        <a:xfrm>
          <a:off x="0" y="0"/>
          <a:ext cx="0" cy="0"/>
          <a:chOff x="0" y="0"/>
          <a:chExt cx="0" cy="0"/>
        </a:xfrm>
      </p:grpSpPr>
      <p:sp>
        <p:nvSpPr>
          <p:cNvPr id="1283" name="Google Shape;1283;g15619e7dec4_0_724"/>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Clr>
                <a:schemeClr val="accent3"/>
              </a:buClr>
              <a:buSzPts val="5200"/>
              <a:buNone/>
              <a:defRPr sz="5200">
                <a:solidFill>
                  <a:schemeClr val="accent3"/>
                </a:solidFill>
              </a:defRPr>
            </a:lvl2pPr>
            <a:lvl3pPr lvl="2" algn="ctr">
              <a:lnSpc>
                <a:spcPct val="100000"/>
              </a:lnSpc>
              <a:spcBef>
                <a:spcPts val="0"/>
              </a:spcBef>
              <a:spcAft>
                <a:spcPts val="0"/>
              </a:spcAft>
              <a:buClr>
                <a:schemeClr val="accent3"/>
              </a:buClr>
              <a:buSzPts val="5200"/>
              <a:buNone/>
              <a:defRPr sz="5200">
                <a:solidFill>
                  <a:schemeClr val="accent3"/>
                </a:solidFill>
              </a:defRPr>
            </a:lvl3pPr>
            <a:lvl4pPr lvl="3" algn="ctr">
              <a:lnSpc>
                <a:spcPct val="100000"/>
              </a:lnSpc>
              <a:spcBef>
                <a:spcPts val="0"/>
              </a:spcBef>
              <a:spcAft>
                <a:spcPts val="0"/>
              </a:spcAft>
              <a:buClr>
                <a:schemeClr val="accent3"/>
              </a:buClr>
              <a:buSzPts val="5200"/>
              <a:buNone/>
              <a:defRPr sz="5200">
                <a:solidFill>
                  <a:schemeClr val="accent3"/>
                </a:solidFill>
              </a:defRPr>
            </a:lvl4pPr>
            <a:lvl5pPr lvl="4" algn="ctr">
              <a:lnSpc>
                <a:spcPct val="100000"/>
              </a:lnSpc>
              <a:spcBef>
                <a:spcPts val="0"/>
              </a:spcBef>
              <a:spcAft>
                <a:spcPts val="0"/>
              </a:spcAft>
              <a:buClr>
                <a:schemeClr val="accent3"/>
              </a:buClr>
              <a:buSzPts val="5200"/>
              <a:buNone/>
              <a:defRPr sz="5200">
                <a:solidFill>
                  <a:schemeClr val="accent3"/>
                </a:solidFill>
              </a:defRPr>
            </a:lvl5pPr>
            <a:lvl6pPr lvl="5" algn="ctr">
              <a:lnSpc>
                <a:spcPct val="100000"/>
              </a:lnSpc>
              <a:spcBef>
                <a:spcPts val="0"/>
              </a:spcBef>
              <a:spcAft>
                <a:spcPts val="0"/>
              </a:spcAft>
              <a:buClr>
                <a:schemeClr val="accent3"/>
              </a:buClr>
              <a:buSzPts val="5200"/>
              <a:buNone/>
              <a:defRPr sz="5200">
                <a:solidFill>
                  <a:schemeClr val="accent3"/>
                </a:solidFill>
              </a:defRPr>
            </a:lvl6pPr>
            <a:lvl7pPr lvl="6" algn="ctr">
              <a:lnSpc>
                <a:spcPct val="100000"/>
              </a:lnSpc>
              <a:spcBef>
                <a:spcPts val="0"/>
              </a:spcBef>
              <a:spcAft>
                <a:spcPts val="0"/>
              </a:spcAft>
              <a:buClr>
                <a:schemeClr val="accent3"/>
              </a:buClr>
              <a:buSzPts val="5200"/>
              <a:buNone/>
              <a:defRPr sz="5200">
                <a:solidFill>
                  <a:schemeClr val="accent3"/>
                </a:solidFill>
              </a:defRPr>
            </a:lvl7pPr>
            <a:lvl8pPr lvl="7" algn="ctr">
              <a:lnSpc>
                <a:spcPct val="100000"/>
              </a:lnSpc>
              <a:spcBef>
                <a:spcPts val="0"/>
              </a:spcBef>
              <a:spcAft>
                <a:spcPts val="0"/>
              </a:spcAft>
              <a:buClr>
                <a:schemeClr val="accent3"/>
              </a:buClr>
              <a:buSzPts val="5200"/>
              <a:buNone/>
              <a:defRPr sz="5200">
                <a:solidFill>
                  <a:schemeClr val="accent3"/>
                </a:solidFill>
              </a:defRPr>
            </a:lvl8pPr>
            <a:lvl9pPr lvl="8" algn="ctr">
              <a:lnSpc>
                <a:spcPct val="100000"/>
              </a:lnSpc>
              <a:spcBef>
                <a:spcPts val="0"/>
              </a:spcBef>
              <a:spcAft>
                <a:spcPts val="0"/>
              </a:spcAft>
              <a:buClr>
                <a:schemeClr val="accent3"/>
              </a:buClr>
              <a:buSzPts val="5200"/>
              <a:buNone/>
              <a:defRPr sz="5200">
                <a:solidFill>
                  <a:schemeClr val="accent3"/>
                </a:solidFill>
              </a:defRPr>
            </a:lvl9pPr>
          </a:lstStyle>
          <a:p/>
        </p:txBody>
      </p:sp>
      <p:sp>
        <p:nvSpPr>
          <p:cNvPr id="1284" name="Google Shape;1284;g15619e7dec4_0_724"/>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285" name="Google Shape;1285;g15619e7dec4_0_724"/>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286" name="Google Shape;1286;g15619e7dec4_0_724"/>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287" name="Google Shape;1287;g15619e7dec4_0_724"/>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288" name="Google Shape;1288;g15619e7dec4_0_7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289" name="Google Shape;1289;g15619e7dec4_0_724"/>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p:cSld name="TITLE_1_1_1">
    <p:bg>
      <p:bgPr>
        <a:blipFill>
          <a:blip r:embed="rId2">
            <a:alphaModFix/>
          </a:blip>
          <a:stretch>
            <a:fillRect/>
          </a:stretch>
        </a:blipFill>
      </p:bgPr>
    </p:bg>
    <p:spTree>
      <p:nvGrpSpPr>
        <p:cNvPr id="1290" name="Shape 1290"/>
        <p:cNvGrpSpPr/>
        <p:nvPr/>
      </p:nvGrpSpPr>
      <p:grpSpPr>
        <a:xfrm>
          <a:off x="0" y="0"/>
          <a:ext cx="0" cy="0"/>
          <a:chOff x="0" y="0"/>
          <a:chExt cx="0" cy="0"/>
        </a:xfrm>
      </p:grpSpPr>
      <p:sp>
        <p:nvSpPr>
          <p:cNvPr id="1291" name="Google Shape;1291;g15619e7dec4_0_732"/>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92" name="Google Shape;1292;g15619e7dec4_0_732"/>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293" name="Google Shape;1293;g15619e7dec4_0_732"/>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294" name="Google Shape;1294;g15619e7dec4_0_732"/>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295" name="Google Shape;1295;g15619e7dec4_0_732"/>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296" name="Google Shape;1296;g15619e7dec4_0_7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297" name="Google Shape;1297;g15619e7dec4_0_732"/>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340">
          <p15:clr>
            <a:srgbClr val="FA7B17"/>
          </p15:clr>
        </p15:guide>
        <p15:guide id="4" pos="5329">
          <p15:clr>
            <a:srgbClr val="FA7B17"/>
          </p15:clr>
        </p15:guide>
        <p15:guide id="5" orient="horz" pos="227">
          <p15:clr>
            <a:srgbClr val="FA7B17"/>
          </p15:clr>
        </p15:guide>
        <p15:guide id="6" orient="horz" pos="3061">
          <p15:clr>
            <a:srgbClr val="FA7B17"/>
          </p15:clr>
        </p15:guide>
      </p15:sldGuideLst>
    </p:ext>
  </p:extLst>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p:cSld name="TITLE_2_3">
    <p:bg>
      <p:bgPr>
        <a:solidFill>
          <a:srgbClr val="FFFFFF"/>
        </a:solidFill>
      </p:bgPr>
    </p:bg>
    <p:spTree>
      <p:nvGrpSpPr>
        <p:cNvPr id="1298" name="Shape 1298"/>
        <p:cNvGrpSpPr/>
        <p:nvPr/>
      </p:nvGrpSpPr>
      <p:grpSpPr>
        <a:xfrm>
          <a:off x="0" y="0"/>
          <a:ext cx="0" cy="0"/>
          <a:chOff x="0" y="0"/>
          <a:chExt cx="0" cy="0"/>
        </a:xfrm>
      </p:grpSpPr>
      <p:sp>
        <p:nvSpPr>
          <p:cNvPr id="1299" name="Google Shape;1299;g15619e7dec4_0_740"/>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300" name="Google Shape;1300;g15619e7dec4_0_740"/>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301" name="Google Shape;1301;g15619e7dec4_0_740"/>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302" name="Google Shape;1302;g15619e7dec4_0_740"/>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15619e7dec4_0_740"/>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1304" name="Google Shape;1304;g15619e7dec4_0_7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05" name="Google Shape;1305;g15619e7dec4_0_740"/>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p:cSld name="TITLE_2_3_1">
    <p:bg>
      <p:bgPr>
        <a:solidFill>
          <a:schemeClr val="accent1"/>
        </a:solidFill>
      </p:bgPr>
    </p:bg>
    <p:spTree>
      <p:nvGrpSpPr>
        <p:cNvPr id="1306" name="Shape 1306"/>
        <p:cNvGrpSpPr/>
        <p:nvPr/>
      </p:nvGrpSpPr>
      <p:grpSpPr>
        <a:xfrm>
          <a:off x="0" y="0"/>
          <a:ext cx="0" cy="0"/>
          <a:chOff x="0" y="0"/>
          <a:chExt cx="0" cy="0"/>
        </a:xfrm>
      </p:grpSpPr>
      <p:sp>
        <p:nvSpPr>
          <p:cNvPr id="1307" name="Google Shape;1307;g15619e7dec4_0_748"/>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08" name="Google Shape;1308;g15619e7dec4_0_748"/>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09" name="Google Shape;1309;g15619e7dec4_0_748"/>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10" name="Google Shape;1310;g15619e7dec4_0_748"/>
          <p:cNvSpPr/>
          <p:nvPr/>
        </p:nvSpPr>
        <p:spPr>
          <a:xfrm>
            <a:off x="457200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15619e7dec4_0_748"/>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2pPr>
            <a:lvl3pPr lvl="2"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3pPr>
            <a:lvl4pPr lvl="3" algn="ctr">
              <a:lnSpc>
                <a:spcPct val="100000"/>
              </a:lnSpc>
              <a:spcBef>
                <a:spcPts val="0"/>
              </a:spcBef>
              <a:spcAft>
                <a:spcPts val="0"/>
              </a:spcAft>
              <a:buClr>
                <a:schemeClr val="accent3"/>
              </a:buClr>
              <a:buSzPts val="3000"/>
              <a:buNone/>
              <a:defRPr b="1" sz="3000">
                <a:solidFill>
                  <a:schemeClr val="accent3"/>
                </a:solidFill>
              </a:defRPr>
            </a:lvl4pPr>
            <a:lvl5pPr lvl="4" algn="ctr">
              <a:lnSpc>
                <a:spcPct val="100000"/>
              </a:lnSpc>
              <a:spcBef>
                <a:spcPts val="0"/>
              </a:spcBef>
              <a:spcAft>
                <a:spcPts val="0"/>
              </a:spcAft>
              <a:buClr>
                <a:schemeClr val="accent3"/>
              </a:buClr>
              <a:buSzPts val="3000"/>
              <a:buNone/>
              <a:defRPr b="1" sz="3000">
                <a:solidFill>
                  <a:schemeClr val="accent3"/>
                </a:solidFill>
              </a:defRPr>
            </a:lvl5pPr>
            <a:lvl6pPr lvl="5" algn="ctr">
              <a:lnSpc>
                <a:spcPct val="100000"/>
              </a:lnSpc>
              <a:spcBef>
                <a:spcPts val="0"/>
              </a:spcBef>
              <a:spcAft>
                <a:spcPts val="0"/>
              </a:spcAft>
              <a:buClr>
                <a:schemeClr val="accent3"/>
              </a:buClr>
              <a:buSzPts val="3000"/>
              <a:buNone/>
              <a:defRPr b="1" sz="3000">
                <a:solidFill>
                  <a:schemeClr val="accent3"/>
                </a:solidFill>
              </a:defRPr>
            </a:lvl6pPr>
            <a:lvl7pPr lvl="6" algn="ctr">
              <a:lnSpc>
                <a:spcPct val="100000"/>
              </a:lnSpc>
              <a:spcBef>
                <a:spcPts val="0"/>
              </a:spcBef>
              <a:spcAft>
                <a:spcPts val="0"/>
              </a:spcAft>
              <a:buClr>
                <a:schemeClr val="accent3"/>
              </a:buClr>
              <a:buSzPts val="3000"/>
              <a:buNone/>
              <a:defRPr b="1" sz="3000">
                <a:solidFill>
                  <a:schemeClr val="accent3"/>
                </a:solidFill>
              </a:defRPr>
            </a:lvl7pPr>
            <a:lvl8pPr lvl="7" algn="ctr">
              <a:lnSpc>
                <a:spcPct val="100000"/>
              </a:lnSpc>
              <a:spcBef>
                <a:spcPts val="0"/>
              </a:spcBef>
              <a:spcAft>
                <a:spcPts val="0"/>
              </a:spcAft>
              <a:buClr>
                <a:schemeClr val="accent3"/>
              </a:buClr>
              <a:buSzPts val="3000"/>
              <a:buNone/>
              <a:defRPr b="1" sz="3000">
                <a:solidFill>
                  <a:schemeClr val="accent3"/>
                </a:solidFill>
              </a:defRPr>
            </a:lvl8pPr>
            <a:lvl9pPr lvl="8" algn="ctr">
              <a:lnSpc>
                <a:spcPct val="100000"/>
              </a:lnSpc>
              <a:spcBef>
                <a:spcPts val="0"/>
              </a:spcBef>
              <a:spcAft>
                <a:spcPts val="0"/>
              </a:spcAft>
              <a:buClr>
                <a:schemeClr val="accent3"/>
              </a:buClr>
              <a:buSzPts val="3000"/>
              <a:buNone/>
              <a:defRPr b="1" sz="3000">
                <a:solidFill>
                  <a:schemeClr val="accent3"/>
                </a:solidFill>
              </a:defRPr>
            </a:lvl9pPr>
          </a:lstStyle>
          <a:p/>
        </p:txBody>
      </p:sp>
      <p:sp>
        <p:nvSpPr>
          <p:cNvPr id="1312" name="Google Shape;1312;g15619e7dec4_0_7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13" name="Google Shape;1313;g15619e7dec4_0_74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2">
  <p:cSld name="TITLE_2_3_1_2">
    <p:bg>
      <p:bgPr>
        <a:solidFill>
          <a:schemeClr val="accent6"/>
        </a:solidFill>
      </p:bgPr>
    </p:bg>
    <p:spTree>
      <p:nvGrpSpPr>
        <p:cNvPr id="1314" name="Shape 1314"/>
        <p:cNvGrpSpPr/>
        <p:nvPr/>
      </p:nvGrpSpPr>
      <p:grpSpPr>
        <a:xfrm>
          <a:off x="0" y="0"/>
          <a:ext cx="0" cy="0"/>
          <a:chOff x="0" y="0"/>
          <a:chExt cx="0" cy="0"/>
        </a:xfrm>
      </p:grpSpPr>
      <p:sp>
        <p:nvSpPr>
          <p:cNvPr id="1315" name="Google Shape;1315;g15619e7dec4_0_756"/>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16" name="Google Shape;1316;g15619e7dec4_0_756"/>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17" name="Google Shape;1317;g15619e7dec4_0_756"/>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18" name="Google Shape;1318;g15619e7dec4_0_756"/>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15619e7dec4_0_756"/>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2pPr>
            <a:lvl3pPr lvl="2"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3pPr>
            <a:lvl4pPr lvl="3" algn="ctr">
              <a:lnSpc>
                <a:spcPct val="100000"/>
              </a:lnSpc>
              <a:spcBef>
                <a:spcPts val="0"/>
              </a:spcBef>
              <a:spcAft>
                <a:spcPts val="0"/>
              </a:spcAft>
              <a:buClr>
                <a:schemeClr val="accent3"/>
              </a:buClr>
              <a:buSzPts val="3000"/>
              <a:buNone/>
              <a:defRPr b="1" sz="3000">
                <a:solidFill>
                  <a:schemeClr val="accent3"/>
                </a:solidFill>
              </a:defRPr>
            </a:lvl4pPr>
            <a:lvl5pPr lvl="4" algn="ctr">
              <a:lnSpc>
                <a:spcPct val="100000"/>
              </a:lnSpc>
              <a:spcBef>
                <a:spcPts val="0"/>
              </a:spcBef>
              <a:spcAft>
                <a:spcPts val="0"/>
              </a:spcAft>
              <a:buClr>
                <a:schemeClr val="accent3"/>
              </a:buClr>
              <a:buSzPts val="3000"/>
              <a:buNone/>
              <a:defRPr b="1" sz="3000">
                <a:solidFill>
                  <a:schemeClr val="accent3"/>
                </a:solidFill>
              </a:defRPr>
            </a:lvl5pPr>
            <a:lvl6pPr lvl="5" algn="ctr">
              <a:lnSpc>
                <a:spcPct val="100000"/>
              </a:lnSpc>
              <a:spcBef>
                <a:spcPts val="0"/>
              </a:spcBef>
              <a:spcAft>
                <a:spcPts val="0"/>
              </a:spcAft>
              <a:buClr>
                <a:schemeClr val="accent3"/>
              </a:buClr>
              <a:buSzPts val="3000"/>
              <a:buNone/>
              <a:defRPr b="1" sz="3000">
                <a:solidFill>
                  <a:schemeClr val="accent3"/>
                </a:solidFill>
              </a:defRPr>
            </a:lvl6pPr>
            <a:lvl7pPr lvl="6" algn="ctr">
              <a:lnSpc>
                <a:spcPct val="100000"/>
              </a:lnSpc>
              <a:spcBef>
                <a:spcPts val="0"/>
              </a:spcBef>
              <a:spcAft>
                <a:spcPts val="0"/>
              </a:spcAft>
              <a:buClr>
                <a:schemeClr val="accent3"/>
              </a:buClr>
              <a:buSzPts val="3000"/>
              <a:buNone/>
              <a:defRPr b="1" sz="3000">
                <a:solidFill>
                  <a:schemeClr val="accent3"/>
                </a:solidFill>
              </a:defRPr>
            </a:lvl7pPr>
            <a:lvl8pPr lvl="7" algn="ctr">
              <a:lnSpc>
                <a:spcPct val="100000"/>
              </a:lnSpc>
              <a:spcBef>
                <a:spcPts val="0"/>
              </a:spcBef>
              <a:spcAft>
                <a:spcPts val="0"/>
              </a:spcAft>
              <a:buClr>
                <a:schemeClr val="accent3"/>
              </a:buClr>
              <a:buSzPts val="3000"/>
              <a:buNone/>
              <a:defRPr b="1" sz="3000">
                <a:solidFill>
                  <a:schemeClr val="accent3"/>
                </a:solidFill>
              </a:defRPr>
            </a:lvl8pPr>
            <a:lvl9pPr lvl="8" algn="ctr">
              <a:lnSpc>
                <a:spcPct val="100000"/>
              </a:lnSpc>
              <a:spcBef>
                <a:spcPts val="0"/>
              </a:spcBef>
              <a:spcAft>
                <a:spcPts val="0"/>
              </a:spcAft>
              <a:buClr>
                <a:schemeClr val="accent3"/>
              </a:buClr>
              <a:buSzPts val="3000"/>
              <a:buNone/>
              <a:defRPr b="1" sz="3000">
                <a:solidFill>
                  <a:schemeClr val="accent3"/>
                </a:solidFill>
              </a:defRPr>
            </a:lvl9pPr>
          </a:lstStyle>
          <a:p/>
        </p:txBody>
      </p:sp>
      <p:sp>
        <p:nvSpPr>
          <p:cNvPr id="1320" name="Google Shape;1320;g15619e7dec4_0_7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21" name="Google Shape;1321;g15619e7dec4_0_756"/>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1">
  <p:cSld name="TITLE_2_3_1_1">
    <p:bg>
      <p:bgPr>
        <a:solidFill>
          <a:schemeClr val="dk2"/>
        </a:solidFill>
      </p:bgPr>
    </p:bg>
    <p:spTree>
      <p:nvGrpSpPr>
        <p:cNvPr id="1322" name="Shape 1322"/>
        <p:cNvGrpSpPr/>
        <p:nvPr/>
      </p:nvGrpSpPr>
      <p:grpSpPr>
        <a:xfrm>
          <a:off x="0" y="0"/>
          <a:ext cx="0" cy="0"/>
          <a:chOff x="0" y="0"/>
          <a:chExt cx="0" cy="0"/>
        </a:xfrm>
      </p:grpSpPr>
      <p:sp>
        <p:nvSpPr>
          <p:cNvPr id="1323" name="Google Shape;1323;g15619e7dec4_0_764"/>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24" name="Google Shape;1324;g15619e7dec4_0_764"/>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25" name="Google Shape;1325;g15619e7dec4_0_764"/>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326" name="Google Shape;1326;g15619e7dec4_0_764"/>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15619e7dec4_0_764"/>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None/>
              <a:defRPr sz="2000">
                <a:solidFill>
                  <a:schemeClr val="lt2"/>
                </a:solidFill>
              </a:defRPr>
            </a:lvl1pPr>
            <a:lvl2pPr lvl="1" algn="ctr">
              <a:lnSpc>
                <a:spcPct val="100000"/>
              </a:lnSpc>
              <a:spcBef>
                <a:spcPts val="0"/>
              </a:spcBef>
              <a:spcAft>
                <a:spcPts val="0"/>
              </a:spcAft>
              <a:buClr>
                <a:schemeClr val="lt2"/>
              </a:buClr>
              <a:buSzPts val="3000"/>
              <a:buFont typeface="Saira"/>
              <a:buNone/>
              <a:defRPr b="1" sz="3000">
                <a:solidFill>
                  <a:schemeClr val="lt2"/>
                </a:solidFill>
                <a:latin typeface="Saira"/>
                <a:ea typeface="Saira"/>
                <a:cs typeface="Saira"/>
                <a:sym typeface="Saira"/>
              </a:defRPr>
            </a:lvl2pPr>
            <a:lvl3pPr lvl="2" algn="ctr">
              <a:lnSpc>
                <a:spcPct val="100000"/>
              </a:lnSpc>
              <a:spcBef>
                <a:spcPts val="0"/>
              </a:spcBef>
              <a:spcAft>
                <a:spcPts val="0"/>
              </a:spcAft>
              <a:buClr>
                <a:schemeClr val="lt2"/>
              </a:buClr>
              <a:buSzPts val="3000"/>
              <a:buFont typeface="Saira"/>
              <a:buNone/>
              <a:defRPr b="1" sz="3000">
                <a:solidFill>
                  <a:schemeClr val="lt2"/>
                </a:solidFill>
                <a:latin typeface="Saira"/>
                <a:ea typeface="Saira"/>
                <a:cs typeface="Saira"/>
                <a:sym typeface="Saira"/>
              </a:defRPr>
            </a:lvl3pPr>
            <a:lvl4pPr lvl="3" algn="ctr">
              <a:lnSpc>
                <a:spcPct val="100000"/>
              </a:lnSpc>
              <a:spcBef>
                <a:spcPts val="0"/>
              </a:spcBef>
              <a:spcAft>
                <a:spcPts val="0"/>
              </a:spcAft>
              <a:buClr>
                <a:schemeClr val="lt2"/>
              </a:buClr>
              <a:buSzPts val="3000"/>
              <a:buNone/>
              <a:defRPr b="1" sz="3000">
                <a:solidFill>
                  <a:schemeClr val="lt2"/>
                </a:solidFill>
              </a:defRPr>
            </a:lvl4pPr>
            <a:lvl5pPr lvl="4" algn="ctr">
              <a:lnSpc>
                <a:spcPct val="100000"/>
              </a:lnSpc>
              <a:spcBef>
                <a:spcPts val="0"/>
              </a:spcBef>
              <a:spcAft>
                <a:spcPts val="0"/>
              </a:spcAft>
              <a:buClr>
                <a:schemeClr val="lt2"/>
              </a:buClr>
              <a:buSzPts val="3000"/>
              <a:buNone/>
              <a:defRPr b="1" sz="3000">
                <a:solidFill>
                  <a:schemeClr val="lt2"/>
                </a:solidFill>
              </a:defRPr>
            </a:lvl5pPr>
            <a:lvl6pPr lvl="5" algn="ctr">
              <a:lnSpc>
                <a:spcPct val="100000"/>
              </a:lnSpc>
              <a:spcBef>
                <a:spcPts val="0"/>
              </a:spcBef>
              <a:spcAft>
                <a:spcPts val="0"/>
              </a:spcAft>
              <a:buClr>
                <a:schemeClr val="lt2"/>
              </a:buClr>
              <a:buSzPts val="3000"/>
              <a:buNone/>
              <a:defRPr b="1" sz="3000">
                <a:solidFill>
                  <a:schemeClr val="lt2"/>
                </a:solidFill>
              </a:defRPr>
            </a:lvl6pPr>
            <a:lvl7pPr lvl="6" algn="ctr">
              <a:lnSpc>
                <a:spcPct val="100000"/>
              </a:lnSpc>
              <a:spcBef>
                <a:spcPts val="0"/>
              </a:spcBef>
              <a:spcAft>
                <a:spcPts val="0"/>
              </a:spcAft>
              <a:buClr>
                <a:schemeClr val="lt2"/>
              </a:buClr>
              <a:buSzPts val="3000"/>
              <a:buNone/>
              <a:defRPr b="1" sz="3000">
                <a:solidFill>
                  <a:schemeClr val="lt2"/>
                </a:solidFill>
              </a:defRPr>
            </a:lvl7pPr>
            <a:lvl8pPr lvl="7" algn="ctr">
              <a:lnSpc>
                <a:spcPct val="100000"/>
              </a:lnSpc>
              <a:spcBef>
                <a:spcPts val="0"/>
              </a:spcBef>
              <a:spcAft>
                <a:spcPts val="0"/>
              </a:spcAft>
              <a:buClr>
                <a:schemeClr val="lt2"/>
              </a:buClr>
              <a:buSzPts val="3000"/>
              <a:buNone/>
              <a:defRPr b="1" sz="3000">
                <a:solidFill>
                  <a:schemeClr val="lt2"/>
                </a:solidFill>
              </a:defRPr>
            </a:lvl8pPr>
            <a:lvl9pPr lvl="8" algn="ctr">
              <a:lnSpc>
                <a:spcPct val="100000"/>
              </a:lnSpc>
              <a:spcBef>
                <a:spcPts val="0"/>
              </a:spcBef>
              <a:spcAft>
                <a:spcPts val="0"/>
              </a:spcAft>
              <a:buClr>
                <a:schemeClr val="lt2"/>
              </a:buClr>
              <a:buSzPts val="3000"/>
              <a:buNone/>
              <a:defRPr b="1" sz="3000">
                <a:solidFill>
                  <a:schemeClr val="lt2"/>
                </a:solidFill>
              </a:defRPr>
            </a:lvl9pPr>
          </a:lstStyle>
          <a:p/>
        </p:txBody>
      </p:sp>
      <p:sp>
        <p:nvSpPr>
          <p:cNvPr id="1328" name="Google Shape;1328;g15619e7dec4_0_76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29" name="Google Shape;1329;g15619e7dec4_0_764"/>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1">
  <p:cSld name="TITLE_2_3_3_1_1">
    <p:bg>
      <p:bgPr>
        <a:solidFill>
          <a:schemeClr val="accent6"/>
        </a:solidFill>
      </p:bgPr>
    </p:bg>
    <p:spTree>
      <p:nvGrpSpPr>
        <p:cNvPr id="1330" name="Shape 1330"/>
        <p:cNvGrpSpPr/>
        <p:nvPr/>
      </p:nvGrpSpPr>
      <p:grpSpPr>
        <a:xfrm>
          <a:off x="0" y="0"/>
          <a:ext cx="0" cy="0"/>
          <a:chOff x="0" y="0"/>
          <a:chExt cx="0" cy="0"/>
        </a:xfrm>
      </p:grpSpPr>
      <p:sp>
        <p:nvSpPr>
          <p:cNvPr id="1331" name="Google Shape;1331;g15619e7dec4_0_772"/>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1332" name="Google Shape;1332;g15619e7dec4_0_77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33" name="Google Shape;1333;g15619e7dec4_0_77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blipFill>
          <a:blip r:embed="rId2">
            <a:alphaModFix/>
          </a:blip>
          <a:stretch>
            <a:fillRect/>
          </a:stretch>
        </a:blipFill>
      </p:bgPr>
    </p:bg>
    <p:spTree>
      <p:nvGrpSpPr>
        <p:cNvPr id="144" name="Shape 144"/>
        <p:cNvGrpSpPr/>
        <p:nvPr/>
      </p:nvGrpSpPr>
      <p:grpSpPr>
        <a:xfrm>
          <a:off x="0" y="0"/>
          <a:ext cx="0" cy="0"/>
          <a:chOff x="0" y="0"/>
          <a:chExt cx="0" cy="0"/>
        </a:xfrm>
      </p:grpSpPr>
      <p:sp>
        <p:nvSpPr>
          <p:cNvPr id="145" name="Google Shape;145;p61"/>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4"/>
              </a:buClr>
              <a:buSzPts val="3000"/>
              <a:buNone/>
              <a:defRPr sz="3000">
                <a:solidFill>
                  <a:schemeClr val="accent4"/>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6" name="Google Shape;146;p61"/>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47" name="Google Shape;147;p61"/>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48" name="Google Shape;148;p61"/>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49" name="Google Shape;149;p61"/>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50" name="Google Shape;150;p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1" name="Google Shape;151;p61"/>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1 1">
  <p:cSld name="TITLE_2_3_3_1_1_1">
    <p:bg>
      <p:bgPr>
        <a:solidFill>
          <a:schemeClr val="dk2"/>
        </a:solidFill>
      </p:bgPr>
    </p:bg>
    <p:spTree>
      <p:nvGrpSpPr>
        <p:cNvPr id="1334" name="Shape 1334"/>
        <p:cNvGrpSpPr/>
        <p:nvPr/>
      </p:nvGrpSpPr>
      <p:grpSpPr>
        <a:xfrm>
          <a:off x="0" y="0"/>
          <a:ext cx="0" cy="0"/>
          <a:chOff x="0" y="0"/>
          <a:chExt cx="0" cy="0"/>
        </a:xfrm>
      </p:grpSpPr>
      <p:sp>
        <p:nvSpPr>
          <p:cNvPr id="1335" name="Google Shape;1335;g15619e7dec4_0_776"/>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None/>
              <a:defRPr sz="2000">
                <a:solidFill>
                  <a:schemeClr val="lt2"/>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1336" name="Google Shape;1336;g15619e7dec4_0_77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37" name="Google Shape;1337;g15619e7dec4_0_776"/>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p:cSld name="TITLE_2_3_2_1">
    <p:bg>
      <p:bgPr>
        <a:solidFill>
          <a:schemeClr val="accent1"/>
        </a:solidFill>
      </p:bgPr>
    </p:bg>
    <p:spTree>
      <p:nvGrpSpPr>
        <p:cNvPr id="1338" name="Shape 1338"/>
        <p:cNvGrpSpPr/>
        <p:nvPr/>
      </p:nvGrpSpPr>
      <p:grpSpPr>
        <a:xfrm>
          <a:off x="0" y="0"/>
          <a:ext cx="0" cy="0"/>
          <a:chOff x="0" y="0"/>
          <a:chExt cx="0" cy="0"/>
        </a:xfrm>
      </p:grpSpPr>
      <p:cxnSp>
        <p:nvCxnSpPr>
          <p:cNvPr id="1339" name="Google Shape;1339;g15619e7dec4_0_780"/>
          <p:cNvCxnSpPr/>
          <p:nvPr/>
        </p:nvCxnSpPr>
        <p:spPr>
          <a:xfrm rot="10800000">
            <a:off x="3147425" y="376950"/>
            <a:ext cx="0" cy="4514700"/>
          </a:xfrm>
          <a:prstGeom prst="straightConnector1">
            <a:avLst/>
          </a:prstGeom>
          <a:noFill/>
          <a:ln cap="flat" cmpd="sng" w="19050">
            <a:solidFill>
              <a:schemeClr val="accent3"/>
            </a:solidFill>
            <a:prstDash val="solid"/>
            <a:round/>
            <a:headEnd len="sm" w="sm" type="none"/>
            <a:tailEnd len="sm" w="sm" type="none"/>
          </a:ln>
        </p:spPr>
      </p:cxnSp>
      <p:cxnSp>
        <p:nvCxnSpPr>
          <p:cNvPr id="1340" name="Google Shape;1340;g15619e7dec4_0_780"/>
          <p:cNvCxnSpPr/>
          <p:nvPr/>
        </p:nvCxnSpPr>
        <p:spPr>
          <a:xfrm>
            <a:off x="3778614" y="2841493"/>
            <a:ext cx="4722600" cy="5700"/>
          </a:xfrm>
          <a:prstGeom prst="straightConnector1">
            <a:avLst/>
          </a:prstGeom>
          <a:noFill/>
          <a:ln cap="flat" cmpd="sng" w="9525">
            <a:solidFill>
              <a:schemeClr val="accent3"/>
            </a:solidFill>
            <a:prstDash val="solid"/>
            <a:round/>
            <a:headEnd len="sm" w="sm" type="none"/>
            <a:tailEnd len="sm" w="sm" type="none"/>
          </a:ln>
        </p:spPr>
      </p:cxnSp>
      <p:sp>
        <p:nvSpPr>
          <p:cNvPr id="1341" name="Google Shape;1341;g15619e7dec4_0_780"/>
          <p:cNvSpPr/>
          <p:nvPr/>
        </p:nvSpPr>
        <p:spPr>
          <a:xfrm>
            <a:off x="3393714"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1342" name="Google Shape;1342;g15619e7dec4_0_780"/>
          <p:cNvSpPr/>
          <p:nvPr/>
        </p:nvSpPr>
        <p:spPr>
          <a:xfrm>
            <a:off x="5031168"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1343" name="Google Shape;1343;g15619e7dec4_0_780"/>
          <p:cNvSpPr/>
          <p:nvPr/>
        </p:nvSpPr>
        <p:spPr>
          <a:xfrm>
            <a:off x="6668621"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1344" name="Google Shape;1344;g15619e7dec4_0_780"/>
          <p:cNvSpPr/>
          <p:nvPr/>
        </p:nvSpPr>
        <p:spPr>
          <a:xfrm>
            <a:off x="8306075"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1345" name="Google Shape;1345;g15619e7dec4_0_7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46" name="Google Shape;1346;g15619e7dec4_0_78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1">
  <p:cSld name="TITLE_2_3_2_1_1">
    <p:bg>
      <p:bgPr>
        <a:solidFill>
          <a:schemeClr val="dk2"/>
        </a:solidFill>
      </p:bgPr>
    </p:bg>
    <p:spTree>
      <p:nvGrpSpPr>
        <p:cNvPr id="1347" name="Shape 1347"/>
        <p:cNvGrpSpPr/>
        <p:nvPr/>
      </p:nvGrpSpPr>
      <p:grpSpPr>
        <a:xfrm>
          <a:off x="0" y="0"/>
          <a:ext cx="0" cy="0"/>
          <a:chOff x="0" y="0"/>
          <a:chExt cx="0" cy="0"/>
        </a:xfrm>
      </p:grpSpPr>
      <p:cxnSp>
        <p:nvCxnSpPr>
          <p:cNvPr id="1348" name="Google Shape;1348;g15619e7dec4_0_789"/>
          <p:cNvCxnSpPr/>
          <p:nvPr/>
        </p:nvCxnSpPr>
        <p:spPr>
          <a:xfrm rot="10800000">
            <a:off x="3147425" y="376950"/>
            <a:ext cx="0" cy="4514700"/>
          </a:xfrm>
          <a:prstGeom prst="straightConnector1">
            <a:avLst/>
          </a:prstGeom>
          <a:noFill/>
          <a:ln cap="flat" cmpd="sng" w="19050">
            <a:solidFill>
              <a:schemeClr val="lt2"/>
            </a:solidFill>
            <a:prstDash val="solid"/>
            <a:round/>
            <a:headEnd len="sm" w="sm" type="none"/>
            <a:tailEnd len="sm" w="sm" type="none"/>
          </a:ln>
        </p:spPr>
      </p:cxnSp>
      <p:cxnSp>
        <p:nvCxnSpPr>
          <p:cNvPr id="1349" name="Google Shape;1349;g15619e7dec4_0_789"/>
          <p:cNvCxnSpPr/>
          <p:nvPr/>
        </p:nvCxnSpPr>
        <p:spPr>
          <a:xfrm>
            <a:off x="3778614" y="2841493"/>
            <a:ext cx="4722600" cy="5700"/>
          </a:xfrm>
          <a:prstGeom prst="straightConnector1">
            <a:avLst/>
          </a:prstGeom>
          <a:noFill/>
          <a:ln cap="flat" cmpd="sng" w="9525">
            <a:solidFill>
              <a:schemeClr val="lt2"/>
            </a:solidFill>
            <a:prstDash val="solid"/>
            <a:round/>
            <a:headEnd len="sm" w="sm" type="none"/>
            <a:tailEnd len="sm" w="sm" type="none"/>
          </a:ln>
        </p:spPr>
      </p:cxnSp>
      <p:sp>
        <p:nvSpPr>
          <p:cNvPr id="1350" name="Google Shape;1350;g15619e7dec4_0_789"/>
          <p:cNvSpPr/>
          <p:nvPr/>
        </p:nvSpPr>
        <p:spPr>
          <a:xfrm>
            <a:off x="3393714"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1351" name="Google Shape;1351;g15619e7dec4_0_789"/>
          <p:cNvSpPr/>
          <p:nvPr/>
        </p:nvSpPr>
        <p:spPr>
          <a:xfrm>
            <a:off x="5031168"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1352" name="Google Shape;1352;g15619e7dec4_0_789"/>
          <p:cNvSpPr/>
          <p:nvPr/>
        </p:nvSpPr>
        <p:spPr>
          <a:xfrm>
            <a:off x="6668621"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1353" name="Google Shape;1353;g15619e7dec4_0_789"/>
          <p:cNvSpPr/>
          <p:nvPr/>
        </p:nvSpPr>
        <p:spPr>
          <a:xfrm>
            <a:off x="8306075"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1354" name="Google Shape;1354;g15619e7dec4_0_78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55" name="Google Shape;1355;g15619e7dec4_0_78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1 1">
  <p:cSld name="TITLE_2_3_2_1_1_1">
    <p:bg>
      <p:bgPr>
        <a:solidFill>
          <a:schemeClr val="accent6"/>
        </a:solidFill>
      </p:bgPr>
    </p:bg>
    <p:spTree>
      <p:nvGrpSpPr>
        <p:cNvPr id="1356" name="Shape 1356"/>
        <p:cNvGrpSpPr/>
        <p:nvPr/>
      </p:nvGrpSpPr>
      <p:grpSpPr>
        <a:xfrm>
          <a:off x="0" y="0"/>
          <a:ext cx="0" cy="0"/>
          <a:chOff x="0" y="0"/>
          <a:chExt cx="0" cy="0"/>
        </a:xfrm>
      </p:grpSpPr>
      <p:cxnSp>
        <p:nvCxnSpPr>
          <p:cNvPr id="1357" name="Google Shape;1357;g15619e7dec4_0_798"/>
          <p:cNvCxnSpPr/>
          <p:nvPr/>
        </p:nvCxnSpPr>
        <p:spPr>
          <a:xfrm rot="10800000">
            <a:off x="3147425" y="376950"/>
            <a:ext cx="0" cy="4514700"/>
          </a:xfrm>
          <a:prstGeom prst="straightConnector1">
            <a:avLst/>
          </a:prstGeom>
          <a:noFill/>
          <a:ln cap="flat" cmpd="sng" w="19050">
            <a:solidFill>
              <a:schemeClr val="lt2"/>
            </a:solidFill>
            <a:prstDash val="solid"/>
            <a:round/>
            <a:headEnd len="sm" w="sm" type="none"/>
            <a:tailEnd len="sm" w="sm" type="none"/>
          </a:ln>
        </p:spPr>
      </p:cxnSp>
      <p:cxnSp>
        <p:nvCxnSpPr>
          <p:cNvPr id="1358" name="Google Shape;1358;g15619e7dec4_0_798"/>
          <p:cNvCxnSpPr/>
          <p:nvPr/>
        </p:nvCxnSpPr>
        <p:spPr>
          <a:xfrm>
            <a:off x="3778614" y="2841493"/>
            <a:ext cx="4722600" cy="5700"/>
          </a:xfrm>
          <a:prstGeom prst="straightConnector1">
            <a:avLst/>
          </a:prstGeom>
          <a:noFill/>
          <a:ln cap="flat" cmpd="sng" w="9525">
            <a:solidFill>
              <a:schemeClr val="lt2"/>
            </a:solidFill>
            <a:prstDash val="solid"/>
            <a:round/>
            <a:headEnd len="sm" w="sm" type="none"/>
            <a:tailEnd len="sm" w="sm" type="none"/>
          </a:ln>
        </p:spPr>
      </p:cxnSp>
      <p:sp>
        <p:nvSpPr>
          <p:cNvPr id="1359" name="Google Shape;1359;g15619e7dec4_0_798"/>
          <p:cNvSpPr/>
          <p:nvPr/>
        </p:nvSpPr>
        <p:spPr>
          <a:xfrm>
            <a:off x="3393714"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1360" name="Google Shape;1360;g15619e7dec4_0_798"/>
          <p:cNvSpPr/>
          <p:nvPr/>
        </p:nvSpPr>
        <p:spPr>
          <a:xfrm>
            <a:off x="5031168"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1361" name="Google Shape;1361;g15619e7dec4_0_798"/>
          <p:cNvSpPr/>
          <p:nvPr/>
        </p:nvSpPr>
        <p:spPr>
          <a:xfrm>
            <a:off x="6668621"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1362" name="Google Shape;1362;g15619e7dec4_0_798"/>
          <p:cNvSpPr/>
          <p:nvPr/>
        </p:nvSpPr>
        <p:spPr>
          <a:xfrm>
            <a:off x="8306075"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1363" name="Google Shape;1363;g15619e7dec4_0_79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64" name="Google Shape;1364;g15619e7dec4_0_79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3">
  <p:cSld name="TITLE_2_3_2_2_1_3">
    <p:bg>
      <p:bgPr>
        <a:solidFill>
          <a:schemeClr val="accent6"/>
        </a:solidFill>
      </p:bgPr>
    </p:bg>
    <p:spTree>
      <p:nvGrpSpPr>
        <p:cNvPr id="1365" name="Shape 1365"/>
        <p:cNvGrpSpPr/>
        <p:nvPr/>
      </p:nvGrpSpPr>
      <p:grpSpPr>
        <a:xfrm>
          <a:off x="0" y="0"/>
          <a:ext cx="0" cy="0"/>
          <a:chOff x="0" y="0"/>
          <a:chExt cx="0" cy="0"/>
        </a:xfrm>
      </p:grpSpPr>
      <p:sp>
        <p:nvSpPr>
          <p:cNvPr id="1366" name="Google Shape;1366;g15619e7dec4_0_80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67" name="Google Shape;1367;g15619e7dec4_0_80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1">
  <p:cSld name="TITLE_2_3_2_2_1_1">
    <p:bg>
      <p:bgPr>
        <a:solidFill>
          <a:schemeClr val="dk2"/>
        </a:solidFill>
      </p:bgPr>
    </p:bg>
    <p:spTree>
      <p:nvGrpSpPr>
        <p:cNvPr id="1368" name="Shape 1368"/>
        <p:cNvGrpSpPr/>
        <p:nvPr/>
      </p:nvGrpSpPr>
      <p:grpSpPr>
        <a:xfrm>
          <a:off x="0" y="0"/>
          <a:ext cx="0" cy="0"/>
          <a:chOff x="0" y="0"/>
          <a:chExt cx="0" cy="0"/>
        </a:xfrm>
      </p:grpSpPr>
      <p:sp>
        <p:nvSpPr>
          <p:cNvPr id="1369" name="Google Shape;1369;g15619e7dec4_0_8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70" name="Google Shape;1370;g15619e7dec4_0_81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_2">
    <p:bg>
      <p:bgPr>
        <a:blipFill>
          <a:blip r:embed="rId2">
            <a:alphaModFix/>
          </a:blip>
          <a:stretch>
            <a:fillRect/>
          </a:stretch>
        </a:blipFill>
      </p:bgPr>
    </p:bg>
    <p:spTree>
      <p:nvGrpSpPr>
        <p:cNvPr id="1371" name="Shape 1371"/>
        <p:cNvGrpSpPr/>
        <p:nvPr/>
      </p:nvGrpSpPr>
      <p:grpSpPr>
        <a:xfrm>
          <a:off x="0" y="0"/>
          <a:ext cx="0" cy="0"/>
          <a:chOff x="0" y="0"/>
          <a:chExt cx="0" cy="0"/>
        </a:xfrm>
      </p:grpSpPr>
      <p:sp>
        <p:nvSpPr>
          <p:cNvPr id="1372" name="Google Shape;1372;g15619e7dec4_0_813"/>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Before we get started...</a:t>
            </a:r>
            <a:endParaRPr b="1" i="0" sz="3000" u="none" cap="none" strike="noStrike">
              <a:solidFill>
                <a:schemeClr val="dk2"/>
              </a:solidFill>
              <a:latin typeface="Saira"/>
              <a:ea typeface="Saira"/>
              <a:cs typeface="Saira"/>
              <a:sym typeface="Saira"/>
            </a:endParaRPr>
          </a:p>
        </p:txBody>
      </p:sp>
      <p:sp>
        <p:nvSpPr>
          <p:cNvPr id="1373" name="Google Shape;1373;g15619e7dec4_0_813"/>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Turn on Video</a:t>
            </a:r>
            <a:endParaRPr b="1" i="0" sz="1500" u="none" cap="none" strike="noStrike">
              <a:solidFill>
                <a:schemeClr val="dk1"/>
              </a:solidFill>
              <a:latin typeface="Saira"/>
              <a:ea typeface="Saira"/>
              <a:cs typeface="Saira"/>
              <a:sym typeface="Saira"/>
            </a:endParaRPr>
          </a:p>
        </p:txBody>
      </p:sp>
      <p:sp>
        <p:nvSpPr>
          <p:cNvPr id="1374" name="Google Shape;1374;g15619e7dec4_0_813"/>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Seeing each other’s faces will make the experience immersive.</a:t>
            </a:r>
            <a:endParaRPr b="0" i="0" sz="1300" u="none" cap="none" strike="noStrike">
              <a:solidFill>
                <a:schemeClr val="dk1"/>
              </a:solidFill>
              <a:latin typeface="Saira"/>
              <a:ea typeface="Saira"/>
              <a:cs typeface="Saira"/>
              <a:sym typeface="Saira"/>
            </a:endParaRPr>
          </a:p>
        </p:txBody>
      </p:sp>
      <p:sp>
        <p:nvSpPr>
          <p:cNvPr id="1375" name="Google Shape;1375;g15619e7dec4_0_813"/>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Let’s Discuss</a:t>
            </a:r>
            <a:endParaRPr b="1" i="0" sz="1500" u="none" cap="none" strike="noStrike">
              <a:solidFill>
                <a:schemeClr val="dk1"/>
              </a:solidFill>
              <a:latin typeface="Saira"/>
              <a:ea typeface="Saira"/>
              <a:cs typeface="Saira"/>
              <a:sym typeface="Saira"/>
            </a:endParaRPr>
          </a:p>
        </p:txBody>
      </p:sp>
      <p:sp>
        <p:nvSpPr>
          <p:cNvPr id="1376" name="Google Shape;1376;g15619e7dec4_0_813"/>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Contribute to the class!</a:t>
            </a:r>
            <a:endParaRPr b="0" i="0" sz="1300" u="none" cap="none" strike="noStrike">
              <a:solidFill>
                <a:schemeClr val="dk1"/>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You’re driving the content with me.</a:t>
            </a:r>
            <a:endParaRPr b="0" i="0" sz="1300" u="none" cap="none" strike="noStrike">
              <a:solidFill>
                <a:schemeClr val="dk1"/>
              </a:solidFill>
              <a:latin typeface="Saira"/>
              <a:ea typeface="Saira"/>
              <a:cs typeface="Saira"/>
              <a:sym typeface="Saira"/>
            </a:endParaRPr>
          </a:p>
        </p:txBody>
      </p:sp>
      <p:sp>
        <p:nvSpPr>
          <p:cNvPr id="1377" name="Google Shape;1377;g15619e7dec4_0_813"/>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Ask Questions</a:t>
            </a:r>
            <a:endParaRPr b="1" i="0" sz="1500" u="none" cap="none" strike="noStrike">
              <a:solidFill>
                <a:schemeClr val="dk1"/>
              </a:solidFill>
              <a:latin typeface="Saira"/>
              <a:ea typeface="Saira"/>
              <a:cs typeface="Saira"/>
              <a:sym typeface="Saira"/>
            </a:endParaRPr>
          </a:p>
        </p:txBody>
      </p:sp>
      <p:sp>
        <p:nvSpPr>
          <p:cNvPr id="1378" name="Google Shape;1378;g15619e7dec4_0_813"/>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Feel free to ask questions anytime via chat or verbally.</a:t>
            </a:r>
            <a:endParaRPr b="0" i="0" sz="1300" u="none" cap="none" strike="noStrike">
              <a:solidFill>
                <a:schemeClr val="dk1"/>
              </a:solidFill>
              <a:latin typeface="Saira"/>
              <a:ea typeface="Saira"/>
              <a:cs typeface="Saira"/>
              <a:sym typeface="Saira"/>
            </a:endParaRPr>
          </a:p>
        </p:txBody>
      </p:sp>
      <p:pic>
        <p:nvPicPr>
          <p:cNvPr id="1379" name="Google Shape;1379;g15619e7dec4_0_813"/>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1380" name="Google Shape;1380;g15619e7dec4_0_813"/>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1381" name="Google Shape;1381;g15619e7dec4_0_813"/>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1382" name="Google Shape;1382;g15619e7dec4_0_8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83" name="Google Shape;1383;g15619e7dec4_0_813"/>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2">
  <p:cSld name="TITLE_2_1_2_1_2">
    <p:bg>
      <p:bgPr>
        <a:blipFill>
          <a:blip r:embed="rId2">
            <a:alphaModFix/>
          </a:blip>
          <a:stretch>
            <a:fillRect/>
          </a:stretch>
        </a:blipFill>
      </p:bgPr>
    </p:bg>
    <p:spTree>
      <p:nvGrpSpPr>
        <p:cNvPr id="1384" name="Shape 1384"/>
        <p:cNvGrpSpPr/>
        <p:nvPr/>
      </p:nvGrpSpPr>
      <p:grpSpPr>
        <a:xfrm>
          <a:off x="0" y="0"/>
          <a:ext cx="0" cy="0"/>
          <a:chOff x="0" y="0"/>
          <a:chExt cx="0" cy="0"/>
        </a:xfrm>
      </p:grpSpPr>
      <p:sp>
        <p:nvSpPr>
          <p:cNvPr id="1385" name="Google Shape;1385;g15619e7dec4_0_826"/>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Before we get started...</a:t>
            </a:r>
            <a:endParaRPr b="1" i="0" sz="3000" u="none" cap="none" strike="noStrike">
              <a:solidFill>
                <a:schemeClr val="accent3"/>
              </a:solidFill>
              <a:latin typeface="Saira"/>
              <a:ea typeface="Saira"/>
              <a:cs typeface="Saira"/>
              <a:sym typeface="Saira"/>
            </a:endParaRPr>
          </a:p>
        </p:txBody>
      </p:sp>
      <p:sp>
        <p:nvSpPr>
          <p:cNvPr id="1386" name="Google Shape;1386;g15619e7dec4_0_826"/>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Turn on Video</a:t>
            </a:r>
            <a:endParaRPr b="1" i="0" sz="1500" u="none" cap="none" strike="noStrike">
              <a:solidFill>
                <a:schemeClr val="lt2"/>
              </a:solidFill>
              <a:latin typeface="Saira"/>
              <a:ea typeface="Saira"/>
              <a:cs typeface="Saira"/>
              <a:sym typeface="Saira"/>
            </a:endParaRPr>
          </a:p>
        </p:txBody>
      </p:sp>
      <p:sp>
        <p:nvSpPr>
          <p:cNvPr id="1387" name="Google Shape;1387;g15619e7dec4_0_826"/>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Seeing each other’s faces will make the experience immersive.</a:t>
            </a:r>
            <a:endParaRPr b="0" i="0" sz="1300" u="none" cap="none" strike="noStrike">
              <a:solidFill>
                <a:schemeClr val="lt2"/>
              </a:solidFill>
              <a:latin typeface="Saira"/>
              <a:ea typeface="Saira"/>
              <a:cs typeface="Saira"/>
              <a:sym typeface="Saira"/>
            </a:endParaRPr>
          </a:p>
        </p:txBody>
      </p:sp>
      <p:sp>
        <p:nvSpPr>
          <p:cNvPr id="1388" name="Google Shape;1388;g15619e7dec4_0_826"/>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Let’s Discuss</a:t>
            </a:r>
            <a:endParaRPr b="1" i="0" sz="1500" u="none" cap="none" strike="noStrike">
              <a:solidFill>
                <a:schemeClr val="lt2"/>
              </a:solidFill>
              <a:latin typeface="Saira"/>
              <a:ea typeface="Saira"/>
              <a:cs typeface="Saira"/>
              <a:sym typeface="Saira"/>
            </a:endParaRPr>
          </a:p>
        </p:txBody>
      </p:sp>
      <p:sp>
        <p:nvSpPr>
          <p:cNvPr id="1389" name="Google Shape;1389;g15619e7dec4_0_826"/>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Contribute to the class!</a:t>
            </a:r>
            <a:endParaRPr b="0" i="0" sz="13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You’re driving the content with me.</a:t>
            </a:r>
            <a:endParaRPr b="0" i="0" sz="1300" u="none" cap="none" strike="noStrike">
              <a:solidFill>
                <a:schemeClr val="lt2"/>
              </a:solidFill>
              <a:latin typeface="Saira"/>
              <a:ea typeface="Saira"/>
              <a:cs typeface="Saira"/>
              <a:sym typeface="Saira"/>
            </a:endParaRPr>
          </a:p>
        </p:txBody>
      </p:sp>
      <p:sp>
        <p:nvSpPr>
          <p:cNvPr id="1390" name="Google Shape;1390;g15619e7dec4_0_826"/>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Ask Questions</a:t>
            </a:r>
            <a:endParaRPr b="1" i="0" sz="1500" u="none" cap="none" strike="noStrike">
              <a:solidFill>
                <a:schemeClr val="lt2"/>
              </a:solidFill>
              <a:latin typeface="Saira"/>
              <a:ea typeface="Saira"/>
              <a:cs typeface="Saira"/>
              <a:sym typeface="Saira"/>
            </a:endParaRPr>
          </a:p>
        </p:txBody>
      </p:sp>
      <p:sp>
        <p:nvSpPr>
          <p:cNvPr id="1391" name="Google Shape;1391;g15619e7dec4_0_826"/>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Feel free to ask questions anytime via chat or verbally.</a:t>
            </a:r>
            <a:endParaRPr b="0" i="0" sz="1300" u="none" cap="none" strike="noStrike">
              <a:solidFill>
                <a:schemeClr val="lt2"/>
              </a:solidFill>
              <a:latin typeface="Saira"/>
              <a:ea typeface="Saira"/>
              <a:cs typeface="Saira"/>
              <a:sym typeface="Saira"/>
            </a:endParaRPr>
          </a:p>
        </p:txBody>
      </p:sp>
      <p:pic>
        <p:nvPicPr>
          <p:cNvPr id="1392" name="Google Shape;1392;g15619e7dec4_0_826"/>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1393" name="Google Shape;1393;g15619e7dec4_0_826"/>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1394" name="Google Shape;1394;g15619e7dec4_0_826"/>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1395" name="Google Shape;1395;g15619e7dec4_0_8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396" name="Google Shape;1396;g15619e7dec4_0_826"/>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p:cSld name="TITLE_2_1_2_1_1">
    <p:bg>
      <p:bgPr>
        <a:blipFill>
          <a:blip r:embed="rId2">
            <a:alphaModFix/>
          </a:blip>
          <a:stretch>
            <a:fillRect/>
          </a:stretch>
        </a:blipFill>
      </p:bgPr>
    </p:bg>
    <p:spTree>
      <p:nvGrpSpPr>
        <p:cNvPr id="1397" name="Shape 1397"/>
        <p:cNvGrpSpPr/>
        <p:nvPr/>
      </p:nvGrpSpPr>
      <p:grpSpPr>
        <a:xfrm>
          <a:off x="0" y="0"/>
          <a:ext cx="0" cy="0"/>
          <a:chOff x="0" y="0"/>
          <a:chExt cx="0" cy="0"/>
        </a:xfrm>
      </p:grpSpPr>
      <p:sp>
        <p:nvSpPr>
          <p:cNvPr id="1398" name="Google Shape;1398;g15619e7dec4_0_839"/>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Before we get started...</a:t>
            </a:r>
            <a:endParaRPr b="1" i="0" sz="3000" u="none" cap="none" strike="noStrike">
              <a:solidFill>
                <a:schemeClr val="lt2"/>
              </a:solidFill>
              <a:latin typeface="Saira"/>
              <a:ea typeface="Saira"/>
              <a:cs typeface="Saira"/>
              <a:sym typeface="Saira"/>
            </a:endParaRPr>
          </a:p>
        </p:txBody>
      </p:sp>
      <p:sp>
        <p:nvSpPr>
          <p:cNvPr id="1399" name="Google Shape;1399;g15619e7dec4_0_839"/>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Turn on Video</a:t>
            </a:r>
            <a:endParaRPr b="1" i="0" sz="1500" u="none" cap="none" strike="noStrike">
              <a:solidFill>
                <a:schemeClr val="lt1"/>
              </a:solidFill>
              <a:latin typeface="Saira"/>
              <a:ea typeface="Saira"/>
              <a:cs typeface="Saira"/>
              <a:sym typeface="Saira"/>
            </a:endParaRPr>
          </a:p>
        </p:txBody>
      </p:sp>
      <p:sp>
        <p:nvSpPr>
          <p:cNvPr id="1400" name="Google Shape;1400;g15619e7dec4_0_839"/>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Seeing each other’s faces will make the experience immersive.</a:t>
            </a:r>
            <a:endParaRPr b="0" i="0" sz="1300" u="none" cap="none" strike="noStrike">
              <a:solidFill>
                <a:schemeClr val="lt1"/>
              </a:solidFill>
              <a:latin typeface="Saira"/>
              <a:ea typeface="Saira"/>
              <a:cs typeface="Saira"/>
              <a:sym typeface="Saira"/>
            </a:endParaRPr>
          </a:p>
        </p:txBody>
      </p:sp>
      <p:sp>
        <p:nvSpPr>
          <p:cNvPr id="1401" name="Google Shape;1401;g15619e7dec4_0_839"/>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Let’s Discuss</a:t>
            </a:r>
            <a:endParaRPr b="1" i="0" sz="1500" u="none" cap="none" strike="noStrike">
              <a:solidFill>
                <a:schemeClr val="lt1"/>
              </a:solidFill>
              <a:latin typeface="Saira"/>
              <a:ea typeface="Saira"/>
              <a:cs typeface="Saira"/>
              <a:sym typeface="Saira"/>
            </a:endParaRPr>
          </a:p>
        </p:txBody>
      </p:sp>
      <p:sp>
        <p:nvSpPr>
          <p:cNvPr id="1402" name="Google Shape;1402;g15619e7dec4_0_839"/>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Contribute to the class!</a:t>
            </a:r>
            <a:endParaRPr b="0" i="0" sz="1300" u="none" cap="none" strike="noStrike">
              <a:solidFill>
                <a:schemeClr val="lt1"/>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You’re driving the content with me.</a:t>
            </a:r>
            <a:endParaRPr b="0" i="0" sz="1300" u="none" cap="none" strike="noStrike">
              <a:solidFill>
                <a:schemeClr val="lt1"/>
              </a:solidFill>
              <a:latin typeface="Saira"/>
              <a:ea typeface="Saira"/>
              <a:cs typeface="Saira"/>
              <a:sym typeface="Saira"/>
            </a:endParaRPr>
          </a:p>
        </p:txBody>
      </p:sp>
      <p:sp>
        <p:nvSpPr>
          <p:cNvPr id="1403" name="Google Shape;1403;g15619e7dec4_0_839"/>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Ask Questions</a:t>
            </a:r>
            <a:endParaRPr b="1" i="0" sz="1500" u="none" cap="none" strike="noStrike">
              <a:solidFill>
                <a:schemeClr val="lt1"/>
              </a:solidFill>
              <a:latin typeface="Saira"/>
              <a:ea typeface="Saira"/>
              <a:cs typeface="Saira"/>
              <a:sym typeface="Saira"/>
            </a:endParaRPr>
          </a:p>
        </p:txBody>
      </p:sp>
      <p:sp>
        <p:nvSpPr>
          <p:cNvPr id="1404" name="Google Shape;1404;g15619e7dec4_0_839"/>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Feel free to ask questions anytime via chat or verbally.</a:t>
            </a:r>
            <a:endParaRPr b="0" i="0" sz="1300" u="none" cap="none" strike="noStrike">
              <a:solidFill>
                <a:schemeClr val="lt1"/>
              </a:solidFill>
              <a:latin typeface="Saira"/>
              <a:ea typeface="Saira"/>
              <a:cs typeface="Saira"/>
              <a:sym typeface="Saira"/>
            </a:endParaRPr>
          </a:p>
        </p:txBody>
      </p:sp>
      <p:pic>
        <p:nvPicPr>
          <p:cNvPr id="1405" name="Google Shape;1405;g15619e7dec4_0_839"/>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1406" name="Google Shape;1406;g15619e7dec4_0_839"/>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1407" name="Google Shape;1407;g15619e7dec4_0_839"/>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1408" name="Google Shape;1408;g15619e7dec4_0_8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09" name="Google Shape;1409;g15619e7dec4_0_839"/>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p:cSld name="TITLE_2_1_2_1_1_1">
    <p:bg>
      <p:bgPr>
        <a:solidFill>
          <a:schemeClr val="lt1"/>
        </a:solidFill>
      </p:bgPr>
    </p:bg>
    <p:spTree>
      <p:nvGrpSpPr>
        <p:cNvPr id="1410" name="Shape 1410"/>
        <p:cNvGrpSpPr/>
        <p:nvPr/>
      </p:nvGrpSpPr>
      <p:grpSpPr>
        <a:xfrm>
          <a:off x="0" y="0"/>
          <a:ext cx="0" cy="0"/>
          <a:chOff x="0" y="0"/>
          <a:chExt cx="0" cy="0"/>
        </a:xfrm>
      </p:grpSpPr>
      <p:sp>
        <p:nvSpPr>
          <p:cNvPr id="1411" name="Google Shape;1411;g15619e7dec4_0_85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12" name="Google Shape;1412;g15619e7dec4_0_852"/>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1">
  <p:cSld name="TITLE_1_2_3">
    <p:bg>
      <p:bgPr>
        <a:blipFill>
          <a:blip r:embed="rId2">
            <a:alphaModFix/>
          </a:blip>
          <a:stretch>
            <a:fillRect/>
          </a:stretch>
        </a:blipFill>
      </p:bgPr>
    </p:bg>
    <p:spTree>
      <p:nvGrpSpPr>
        <p:cNvPr id="152" name="Shape 152"/>
        <p:cNvGrpSpPr/>
        <p:nvPr/>
      </p:nvGrpSpPr>
      <p:grpSpPr>
        <a:xfrm>
          <a:off x="0" y="0"/>
          <a:ext cx="0" cy="0"/>
          <a:chOff x="0" y="0"/>
          <a:chExt cx="0" cy="0"/>
        </a:xfrm>
      </p:grpSpPr>
      <p:sp>
        <p:nvSpPr>
          <p:cNvPr id="153" name="Google Shape;153;p62"/>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Clr>
                <a:schemeClr val="accent3"/>
              </a:buClr>
              <a:buSzPts val="5200"/>
              <a:buNone/>
              <a:defRPr sz="5200">
                <a:solidFill>
                  <a:schemeClr val="accent3"/>
                </a:solidFill>
              </a:defRPr>
            </a:lvl2pPr>
            <a:lvl3pPr lvl="2" algn="ctr">
              <a:lnSpc>
                <a:spcPct val="100000"/>
              </a:lnSpc>
              <a:spcBef>
                <a:spcPts val="0"/>
              </a:spcBef>
              <a:spcAft>
                <a:spcPts val="0"/>
              </a:spcAft>
              <a:buClr>
                <a:schemeClr val="accent3"/>
              </a:buClr>
              <a:buSzPts val="5200"/>
              <a:buNone/>
              <a:defRPr sz="5200">
                <a:solidFill>
                  <a:schemeClr val="accent3"/>
                </a:solidFill>
              </a:defRPr>
            </a:lvl3pPr>
            <a:lvl4pPr lvl="3" algn="ctr">
              <a:lnSpc>
                <a:spcPct val="100000"/>
              </a:lnSpc>
              <a:spcBef>
                <a:spcPts val="0"/>
              </a:spcBef>
              <a:spcAft>
                <a:spcPts val="0"/>
              </a:spcAft>
              <a:buClr>
                <a:schemeClr val="accent3"/>
              </a:buClr>
              <a:buSzPts val="5200"/>
              <a:buNone/>
              <a:defRPr sz="5200">
                <a:solidFill>
                  <a:schemeClr val="accent3"/>
                </a:solidFill>
              </a:defRPr>
            </a:lvl4pPr>
            <a:lvl5pPr lvl="4" algn="ctr">
              <a:lnSpc>
                <a:spcPct val="100000"/>
              </a:lnSpc>
              <a:spcBef>
                <a:spcPts val="0"/>
              </a:spcBef>
              <a:spcAft>
                <a:spcPts val="0"/>
              </a:spcAft>
              <a:buClr>
                <a:schemeClr val="accent3"/>
              </a:buClr>
              <a:buSzPts val="5200"/>
              <a:buNone/>
              <a:defRPr sz="5200">
                <a:solidFill>
                  <a:schemeClr val="accent3"/>
                </a:solidFill>
              </a:defRPr>
            </a:lvl5pPr>
            <a:lvl6pPr lvl="5" algn="ctr">
              <a:lnSpc>
                <a:spcPct val="100000"/>
              </a:lnSpc>
              <a:spcBef>
                <a:spcPts val="0"/>
              </a:spcBef>
              <a:spcAft>
                <a:spcPts val="0"/>
              </a:spcAft>
              <a:buClr>
                <a:schemeClr val="accent3"/>
              </a:buClr>
              <a:buSzPts val="5200"/>
              <a:buNone/>
              <a:defRPr sz="5200">
                <a:solidFill>
                  <a:schemeClr val="accent3"/>
                </a:solidFill>
              </a:defRPr>
            </a:lvl6pPr>
            <a:lvl7pPr lvl="6" algn="ctr">
              <a:lnSpc>
                <a:spcPct val="100000"/>
              </a:lnSpc>
              <a:spcBef>
                <a:spcPts val="0"/>
              </a:spcBef>
              <a:spcAft>
                <a:spcPts val="0"/>
              </a:spcAft>
              <a:buClr>
                <a:schemeClr val="accent3"/>
              </a:buClr>
              <a:buSzPts val="5200"/>
              <a:buNone/>
              <a:defRPr sz="5200">
                <a:solidFill>
                  <a:schemeClr val="accent3"/>
                </a:solidFill>
              </a:defRPr>
            </a:lvl7pPr>
            <a:lvl8pPr lvl="7" algn="ctr">
              <a:lnSpc>
                <a:spcPct val="100000"/>
              </a:lnSpc>
              <a:spcBef>
                <a:spcPts val="0"/>
              </a:spcBef>
              <a:spcAft>
                <a:spcPts val="0"/>
              </a:spcAft>
              <a:buClr>
                <a:schemeClr val="accent3"/>
              </a:buClr>
              <a:buSzPts val="5200"/>
              <a:buNone/>
              <a:defRPr sz="5200">
                <a:solidFill>
                  <a:schemeClr val="accent3"/>
                </a:solidFill>
              </a:defRPr>
            </a:lvl8pPr>
            <a:lvl9pPr lvl="8" algn="ctr">
              <a:lnSpc>
                <a:spcPct val="100000"/>
              </a:lnSpc>
              <a:spcBef>
                <a:spcPts val="0"/>
              </a:spcBef>
              <a:spcAft>
                <a:spcPts val="0"/>
              </a:spcAft>
              <a:buClr>
                <a:schemeClr val="accent3"/>
              </a:buClr>
              <a:buSzPts val="5200"/>
              <a:buNone/>
              <a:defRPr sz="5200">
                <a:solidFill>
                  <a:schemeClr val="accent3"/>
                </a:solidFill>
              </a:defRPr>
            </a:lvl9pPr>
          </a:lstStyle>
          <a:p/>
        </p:txBody>
      </p:sp>
      <p:sp>
        <p:nvSpPr>
          <p:cNvPr id="154" name="Google Shape;154;p62"/>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55" name="Google Shape;155;p62"/>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56" name="Google Shape;156;p62"/>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57" name="Google Shape;157;p62"/>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58" name="Google Shape;158;p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9" name="Google Shape;159;p62"/>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2">
  <p:cSld name="TITLE_2_1_2_1_1_1_1_2">
    <p:bg>
      <p:bgPr>
        <a:solidFill>
          <a:schemeClr val="accent6"/>
        </a:solidFill>
      </p:bgPr>
    </p:bg>
    <p:spTree>
      <p:nvGrpSpPr>
        <p:cNvPr id="1413" name="Shape 1413"/>
        <p:cNvGrpSpPr/>
        <p:nvPr/>
      </p:nvGrpSpPr>
      <p:grpSpPr>
        <a:xfrm>
          <a:off x="0" y="0"/>
          <a:ext cx="0" cy="0"/>
          <a:chOff x="0" y="0"/>
          <a:chExt cx="0" cy="0"/>
        </a:xfrm>
      </p:grpSpPr>
      <p:sp>
        <p:nvSpPr>
          <p:cNvPr id="1414" name="Google Shape;1414;g15619e7dec4_0_8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15" name="Google Shape;1415;g15619e7dec4_0_85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1">
  <p:cSld name="TITLE_2_1_2_1_1_1_1_1">
    <p:bg>
      <p:bgPr>
        <a:solidFill>
          <a:schemeClr val="dk2"/>
        </a:solidFill>
      </p:bgPr>
    </p:bg>
    <p:spTree>
      <p:nvGrpSpPr>
        <p:cNvPr id="1416" name="Shape 1416"/>
        <p:cNvGrpSpPr/>
        <p:nvPr/>
      </p:nvGrpSpPr>
      <p:grpSpPr>
        <a:xfrm>
          <a:off x="0" y="0"/>
          <a:ext cx="0" cy="0"/>
          <a:chOff x="0" y="0"/>
          <a:chExt cx="0" cy="0"/>
        </a:xfrm>
      </p:grpSpPr>
      <p:sp>
        <p:nvSpPr>
          <p:cNvPr id="1417" name="Google Shape;1417;g15619e7dec4_0_8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18" name="Google Shape;1418;g15619e7dec4_0_85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p:cSld name="TITLE_1_2_2">
    <p:bg>
      <p:bgPr>
        <a:solidFill>
          <a:schemeClr val="accent1"/>
        </a:solidFill>
      </p:bgPr>
    </p:bg>
    <p:spTree>
      <p:nvGrpSpPr>
        <p:cNvPr id="1419" name="Shape 1419"/>
        <p:cNvGrpSpPr/>
        <p:nvPr/>
      </p:nvGrpSpPr>
      <p:grpSpPr>
        <a:xfrm>
          <a:off x="0" y="0"/>
          <a:ext cx="0" cy="0"/>
          <a:chOff x="0" y="0"/>
          <a:chExt cx="0" cy="0"/>
        </a:xfrm>
      </p:grpSpPr>
      <p:sp>
        <p:nvSpPr>
          <p:cNvPr id="1420" name="Google Shape;1420;g15619e7dec4_0_861"/>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lt2"/>
                </a:solidFill>
                <a:latin typeface="Saira"/>
                <a:ea typeface="Saira"/>
                <a:cs typeface="Saira"/>
                <a:sym typeface="Saira"/>
              </a:rPr>
              <a:t>“</a:t>
            </a:r>
            <a:endParaRPr b="1" i="0" sz="15000" u="none" cap="none" strike="noStrike">
              <a:solidFill>
                <a:schemeClr val="lt2"/>
              </a:solidFill>
              <a:latin typeface="Saira"/>
              <a:ea typeface="Saira"/>
              <a:cs typeface="Saira"/>
              <a:sym typeface="Saira"/>
            </a:endParaRPr>
          </a:p>
        </p:txBody>
      </p:sp>
      <p:sp>
        <p:nvSpPr>
          <p:cNvPr id="1421" name="Google Shape;1421;g15619e7dec4_0_8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22" name="Google Shape;1422;g15619e7dec4_0_86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2">
  <p:cSld name="TITLE_1_2_2_2">
    <p:bg>
      <p:bgPr>
        <a:solidFill>
          <a:schemeClr val="accent6"/>
        </a:solidFill>
      </p:bgPr>
    </p:bg>
    <p:spTree>
      <p:nvGrpSpPr>
        <p:cNvPr id="1423" name="Shape 1423"/>
        <p:cNvGrpSpPr/>
        <p:nvPr/>
      </p:nvGrpSpPr>
      <p:grpSpPr>
        <a:xfrm>
          <a:off x="0" y="0"/>
          <a:ext cx="0" cy="0"/>
          <a:chOff x="0" y="0"/>
          <a:chExt cx="0" cy="0"/>
        </a:xfrm>
      </p:grpSpPr>
      <p:sp>
        <p:nvSpPr>
          <p:cNvPr id="1424" name="Google Shape;1424;g15619e7dec4_0_865"/>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lt2"/>
                </a:solidFill>
                <a:latin typeface="Saira"/>
                <a:ea typeface="Saira"/>
                <a:cs typeface="Saira"/>
                <a:sym typeface="Saira"/>
              </a:rPr>
              <a:t>“</a:t>
            </a:r>
            <a:endParaRPr b="1" i="0" sz="15000" u="none" cap="none" strike="noStrike">
              <a:solidFill>
                <a:schemeClr val="lt2"/>
              </a:solidFill>
              <a:latin typeface="Saira"/>
              <a:ea typeface="Saira"/>
              <a:cs typeface="Saira"/>
              <a:sym typeface="Saira"/>
            </a:endParaRPr>
          </a:p>
        </p:txBody>
      </p:sp>
      <p:sp>
        <p:nvSpPr>
          <p:cNvPr id="1425" name="Google Shape;1425;g15619e7dec4_0_86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26" name="Google Shape;1426;g15619e7dec4_0_86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2">
  <p:cSld name="TITLE_1_1_1_2">
    <p:bg>
      <p:bgPr>
        <a:solidFill>
          <a:schemeClr val="dk2"/>
        </a:solidFill>
      </p:bgPr>
    </p:bg>
    <p:spTree>
      <p:nvGrpSpPr>
        <p:cNvPr id="1427" name="Shape 1427"/>
        <p:cNvGrpSpPr/>
        <p:nvPr/>
      </p:nvGrpSpPr>
      <p:grpSpPr>
        <a:xfrm>
          <a:off x="0" y="0"/>
          <a:ext cx="0" cy="0"/>
          <a:chOff x="0" y="0"/>
          <a:chExt cx="0" cy="0"/>
        </a:xfrm>
      </p:grpSpPr>
      <p:sp>
        <p:nvSpPr>
          <p:cNvPr id="1428" name="Google Shape;1428;g15619e7dec4_0_869"/>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accent3"/>
                </a:solidFill>
                <a:latin typeface="Saira"/>
                <a:ea typeface="Saira"/>
                <a:cs typeface="Saira"/>
                <a:sym typeface="Saira"/>
              </a:rPr>
              <a:t>“</a:t>
            </a:r>
            <a:endParaRPr b="1" i="0" sz="15000" u="none" cap="none" strike="noStrike">
              <a:solidFill>
                <a:schemeClr val="accent3"/>
              </a:solidFill>
              <a:latin typeface="Saira"/>
              <a:ea typeface="Saira"/>
              <a:cs typeface="Saira"/>
              <a:sym typeface="Saira"/>
            </a:endParaRPr>
          </a:p>
        </p:txBody>
      </p:sp>
      <p:sp>
        <p:nvSpPr>
          <p:cNvPr id="1429" name="Google Shape;1429;g15619e7dec4_0_86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30" name="Google Shape;1430;g15619e7dec4_0_86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1">
  <p:cSld name="TITLE_2_2_1">
    <p:bg>
      <p:bgPr>
        <a:solidFill>
          <a:srgbClr val="FFFFFF"/>
        </a:solidFill>
      </p:bgPr>
    </p:bg>
    <p:spTree>
      <p:nvGrpSpPr>
        <p:cNvPr id="1431" name="Shape 1431"/>
        <p:cNvGrpSpPr/>
        <p:nvPr/>
      </p:nvGrpSpPr>
      <p:grpSpPr>
        <a:xfrm>
          <a:off x="0" y="0"/>
          <a:ext cx="0" cy="0"/>
          <a:chOff x="0" y="0"/>
          <a:chExt cx="0" cy="0"/>
        </a:xfrm>
      </p:grpSpPr>
      <p:cxnSp>
        <p:nvCxnSpPr>
          <p:cNvPr id="1432" name="Google Shape;1432;g15619e7dec4_0_873"/>
          <p:cNvCxnSpPr/>
          <p:nvPr/>
        </p:nvCxnSpPr>
        <p:spPr>
          <a:xfrm>
            <a:off x="1943300" y="1911971"/>
            <a:ext cx="3528600" cy="6900"/>
          </a:xfrm>
          <a:prstGeom prst="straightConnector1">
            <a:avLst/>
          </a:prstGeom>
          <a:noFill/>
          <a:ln cap="flat" cmpd="sng" w="19050">
            <a:solidFill>
              <a:schemeClr val="accent1"/>
            </a:solidFill>
            <a:prstDash val="solid"/>
            <a:round/>
            <a:headEnd len="sm" w="sm" type="none"/>
            <a:tailEnd len="sm" w="sm" type="none"/>
          </a:ln>
        </p:spPr>
      </p:cxnSp>
      <p:sp>
        <p:nvSpPr>
          <p:cNvPr id="1433" name="Google Shape;1433;g15619e7dec4_0_8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34" name="Google Shape;1434;g15619e7dec4_0_873"/>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sldLayout>
</file>

<file path=ppt/slideLayouts/slideLayout2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1">
  <p:cSld name="TITLE_1_2_2_1">
    <p:bg>
      <p:bgPr>
        <a:solidFill>
          <a:schemeClr val="accent1"/>
        </a:solidFill>
      </p:bgPr>
    </p:bg>
    <p:spTree>
      <p:nvGrpSpPr>
        <p:cNvPr id="1435" name="Shape 1435"/>
        <p:cNvGrpSpPr/>
        <p:nvPr/>
      </p:nvGrpSpPr>
      <p:grpSpPr>
        <a:xfrm>
          <a:off x="0" y="0"/>
          <a:ext cx="0" cy="0"/>
          <a:chOff x="0" y="0"/>
          <a:chExt cx="0" cy="0"/>
        </a:xfrm>
      </p:grpSpPr>
      <p:cxnSp>
        <p:nvCxnSpPr>
          <p:cNvPr id="1436" name="Google Shape;1436;g15619e7dec4_0_877"/>
          <p:cNvCxnSpPr/>
          <p:nvPr/>
        </p:nvCxnSpPr>
        <p:spPr>
          <a:xfrm>
            <a:off x="1943300" y="1911971"/>
            <a:ext cx="3528600" cy="6900"/>
          </a:xfrm>
          <a:prstGeom prst="straightConnector1">
            <a:avLst/>
          </a:prstGeom>
          <a:noFill/>
          <a:ln cap="flat" cmpd="sng" w="19050">
            <a:solidFill>
              <a:schemeClr val="accent3"/>
            </a:solidFill>
            <a:prstDash val="solid"/>
            <a:round/>
            <a:headEnd len="sm" w="sm" type="none"/>
            <a:tailEnd len="sm" w="sm" type="none"/>
          </a:ln>
        </p:spPr>
      </p:cxnSp>
      <p:sp>
        <p:nvSpPr>
          <p:cNvPr id="1437" name="Google Shape;1437;g15619e7dec4_0_87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38" name="Google Shape;1438;g15619e7dec4_0_87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1 1">
  <p:cSld name="TITLE_1_2_2_1_1">
    <p:bg>
      <p:bgPr>
        <a:solidFill>
          <a:schemeClr val="accent6"/>
        </a:solidFill>
      </p:bgPr>
    </p:bg>
    <p:spTree>
      <p:nvGrpSpPr>
        <p:cNvPr id="1439" name="Shape 1439"/>
        <p:cNvGrpSpPr/>
        <p:nvPr/>
      </p:nvGrpSpPr>
      <p:grpSpPr>
        <a:xfrm>
          <a:off x="0" y="0"/>
          <a:ext cx="0" cy="0"/>
          <a:chOff x="0" y="0"/>
          <a:chExt cx="0" cy="0"/>
        </a:xfrm>
      </p:grpSpPr>
      <p:cxnSp>
        <p:nvCxnSpPr>
          <p:cNvPr id="1440" name="Google Shape;1440;g15619e7dec4_0_881"/>
          <p:cNvCxnSpPr/>
          <p:nvPr/>
        </p:nvCxnSpPr>
        <p:spPr>
          <a:xfrm>
            <a:off x="1943300" y="1911971"/>
            <a:ext cx="3528600" cy="6900"/>
          </a:xfrm>
          <a:prstGeom prst="straightConnector1">
            <a:avLst/>
          </a:prstGeom>
          <a:noFill/>
          <a:ln cap="flat" cmpd="sng" w="19050">
            <a:solidFill>
              <a:schemeClr val="accent3"/>
            </a:solidFill>
            <a:prstDash val="solid"/>
            <a:round/>
            <a:headEnd len="sm" w="sm" type="none"/>
            <a:tailEnd len="sm" w="sm" type="none"/>
          </a:ln>
        </p:spPr>
      </p:cxnSp>
      <p:sp>
        <p:nvSpPr>
          <p:cNvPr id="1441" name="Google Shape;1441;g15619e7dec4_0_8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42" name="Google Shape;1442;g15619e7dec4_0_88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2 1">
  <p:cSld name="TITLE_1_1_1_2_1">
    <p:bg>
      <p:bgPr>
        <a:solidFill>
          <a:schemeClr val="dk2"/>
        </a:solidFill>
      </p:bgPr>
    </p:bg>
    <p:spTree>
      <p:nvGrpSpPr>
        <p:cNvPr id="1443" name="Shape 1443"/>
        <p:cNvGrpSpPr/>
        <p:nvPr/>
      </p:nvGrpSpPr>
      <p:grpSpPr>
        <a:xfrm>
          <a:off x="0" y="0"/>
          <a:ext cx="0" cy="0"/>
          <a:chOff x="0" y="0"/>
          <a:chExt cx="0" cy="0"/>
        </a:xfrm>
      </p:grpSpPr>
      <p:cxnSp>
        <p:nvCxnSpPr>
          <p:cNvPr id="1444" name="Google Shape;1444;g15619e7dec4_0_885"/>
          <p:cNvCxnSpPr/>
          <p:nvPr/>
        </p:nvCxnSpPr>
        <p:spPr>
          <a:xfrm>
            <a:off x="1943300" y="1911971"/>
            <a:ext cx="3528600" cy="6900"/>
          </a:xfrm>
          <a:prstGeom prst="straightConnector1">
            <a:avLst/>
          </a:prstGeom>
          <a:noFill/>
          <a:ln cap="flat" cmpd="sng" w="19050">
            <a:solidFill>
              <a:schemeClr val="lt2"/>
            </a:solidFill>
            <a:prstDash val="solid"/>
            <a:round/>
            <a:headEnd len="sm" w="sm" type="none"/>
            <a:tailEnd len="sm" w="sm" type="none"/>
          </a:ln>
        </p:spPr>
      </p:cxnSp>
      <p:sp>
        <p:nvSpPr>
          <p:cNvPr id="1445" name="Google Shape;1445;g15619e7dec4_0_88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46" name="Google Shape;1446;g15619e7dec4_0_88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2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bg>
      <p:bgPr>
        <a:solidFill>
          <a:srgbClr val="FFFFFF"/>
        </a:solidFill>
      </p:bgPr>
    </p:bg>
    <p:spTree>
      <p:nvGrpSpPr>
        <p:cNvPr id="1447" name="Shape 1447"/>
        <p:cNvGrpSpPr/>
        <p:nvPr/>
      </p:nvGrpSpPr>
      <p:grpSpPr>
        <a:xfrm>
          <a:off x="0" y="0"/>
          <a:ext cx="0" cy="0"/>
          <a:chOff x="0" y="0"/>
          <a:chExt cx="0" cy="0"/>
        </a:xfrm>
      </p:grpSpPr>
      <p:sp>
        <p:nvSpPr>
          <p:cNvPr id="1448" name="Google Shape;1448;g15619e7dec4_0_889"/>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15619e7dec4_0_88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50" name="Google Shape;1450;g15619e7dec4_0_889"/>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p:cSld name="TITLE_1_1_1">
    <p:bg>
      <p:bgPr>
        <a:blipFill>
          <a:blip r:embed="rId2">
            <a:alphaModFix/>
          </a:blip>
          <a:stretch>
            <a:fillRect/>
          </a:stretch>
        </a:blipFill>
      </p:bgPr>
    </p:bg>
    <p:spTree>
      <p:nvGrpSpPr>
        <p:cNvPr id="160" name="Shape 160"/>
        <p:cNvGrpSpPr/>
        <p:nvPr/>
      </p:nvGrpSpPr>
      <p:grpSpPr>
        <a:xfrm>
          <a:off x="0" y="0"/>
          <a:ext cx="0" cy="0"/>
          <a:chOff x="0" y="0"/>
          <a:chExt cx="0" cy="0"/>
        </a:xfrm>
      </p:grpSpPr>
      <p:sp>
        <p:nvSpPr>
          <p:cNvPr id="161" name="Google Shape;161;p63"/>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2" name="Google Shape;162;p63"/>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63" name="Google Shape;163;p63"/>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64" name="Google Shape;164;p63"/>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65" name="Google Shape;165;p63"/>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66" name="Google Shape;166;p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67" name="Google Shape;167;p63"/>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340">
          <p15:clr>
            <a:srgbClr val="FA7B17"/>
          </p15:clr>
        </p15:guide>
        <p15:guide id="4" pos="5329">
          <p15:clr>
            <a:srgbClr val="FA7B17"/>
          </p15:clr>
        </p15:guide>
        <p15:guide id="5" orient="horz" pos="227">
          <p15:clr>
            <a:srgbClr val="FA7B17"/>
          </p15:clr>
        </p15:guide>
        <p15:guide id="6" orient="horz" pos="3061">
          <p15:clr>
            <a:srgbClr val="FA7B17"/>
          </p15:clr>
        </p15:guide>
      </p15:sldGuideLst>
    </p:ext>
  </p:extLst>
</p:sldLayout>
</file>

<file path=ppt/slideLayouts/slideLayout2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p:cSld name="TITLE_2_1_1_1">
    <p:bg>
      <p:bgPr>
        <a:solidFill>
          <a:srgbClr val="FFFFFF"/>
        </a:solidFill>
      </p:bgPr>
    </p:bg>
    <p:spTree>
      <p:nvGrpSpPr>
        <p:cNvPr id="1451" name="Shape 1451"/>
        <p:cNvGrpSpPr/>
        <p:nvPr/>
      </p:nvGrpSpPr>
      <p:grpSpPr>
        <a:xfrm>
          <a:off x="0" y="0"/>
          <a:ext cx="0" cy="0"/>
          <a:chOff x="0" y="0"/>
          <a:chExt cx="0" cy="0"/>
        </a:xfrm>
      </p:grpSpPr>
      <p:sp>
        <p:nvSpPr>
          <p:cNvPr id="1452" name="Google Shape;1452;g15619e7dec4_0_893"/>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15619e7dec4_0_89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54" name="Google Shape;1454;g15619e7dec4_0_89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2">
  <p:cSld name="TITLE_2_1_1_1_2">
    <p:bg>
      <p:bgPr>
        <a:solidFill>
          <a:srgbClr val="FFFFFF"/>
        </a:solidFill>
      </p:bgPr>
    </p:bg>
    <p:spTree>
      <p:nvGrpSpPr>
        <p:cNvPr id="1455" name="Shape 1455"/>
        <p:cNvGrpSpPr/>
        <p:nvPr/>
      </p:nvGrpSpPr>
      <p:grpSpPr>
        <a:xfrm>
          <a:off x="0" y="0"/>
          <a:ext cx="0" cy="0"/>
          <a:chOff x="0" y="0"/>
          <a:chExt cx="0" cy="0"/>
        </a:xfrm>
      </p:grpSpPr>
      <p:sp>
        <p:nvSpPr>
          <p:cNvPr id="1456" name="Google Shape;1456;g15619e7dec4_0_897"/>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15619e7dec4_0_89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58" name="Google Shape;1458;g15619e7dec4_0_89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1">
  <p:cSld name="TITLE_2_1_1_1_1">
    <p:bg>
      <p:bgPr>
        <a:solidFill>
          <a:srgbClr val="FFFFFF"/>
        </a:solidFill>
      </p:bgPr>
    </p:bg>
    <p:spTree>
      <p:nvGrpSpPr>
        <p:cNvPr id="1459" name="Shape 1459"/>
        <p:cNvGrpSpPr/>
        <p:nvPr/>
      </p:nvGrpSpPr>
      <p:grpSpPr>
        <a:xfrm>
          <a:off x="0" y="0"/>
          <a:ext cx="0" cy="0"/>
          <a:chOff x="0" y="0"/>
          <a:chExt cx="0" cy="0"/>
        </a:xfrm>
      </p:grpSpPr>
      <p:sp>
        <p:nvSpPr>
          <p:cNvPr id="1460" name="Google Shape;1460;g15619e7dec4_0_901"/>
          <p:cNvSpPr/>
          <p:nvPr/>
        </p:nvSpPr>
        <p:spPr>
          <a:xfrm>
            <a:off x="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15619e7dec4_0_90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62" name="Google Shape;1462;g15619e7dec4_0_90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3">
  <p:cSld name="TITLE_2_1_1_3">
    <p:bg>
      <p:bgPr>
        <a:solidFill>
          <a:srgbClr val="FFFFFF"/>
        </a:solidFill>
      </p:bgPr>
    </p:bg>
    <p:spTree>
      <p:nvGrpSpPr>
        <p:cNvPr id="1463" name="Shape 1463"/>
        <p:cNvGrpSpPr/>
        <p:nvPr/>
      </p:nvGrpSpPr>
      <p:grpSpPr>
        <a:xfrm>
          <a:off x="0" y="0"/>
          <a:ext cx="0" cy="0"/>
          <a:chOff x="0" y="0"/>
          <a:chExt cx="0" cy="0"/>
        </a:xfrm>
      </p:grpSpPr>
      <p:sp>
        <p:nvSpPr>
          <p:cNvPr id="1464" name="Google Shape;1464;g15619e7dec4_0_905"/>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15619e7dec4_0_90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66" name="Google Shape;1466;g15619e7dec4_0_905"/>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3">
  <p:cSld name="TITLE_2_1_1_1_3">
    <p:bg>
      <p:bgPr>
        <a:solidFill>
          <a:srgbClr val="FFFFFF"/>
        </a:solidFill>
      </p:bgPr>
    </p:bg>
    <p:spTree>
      <p:nvGrpSpPr>
        <p:cNvPr id="1467" name="Shape 1467"/>
        <p:cNvGrpSpPr/>
        <p:nvPr/>
      </p:nvGrpSpPr>
      <p:grpSpPr>
        <a:xfrm>
          <a:off x="0" y="0"/>
          <a:ext cx="0" cy="0"/>
          <a:chOff x="0" y="0"/>
          <a:chExt cx="0" cy="0"/>
        </a:xfrm>
      </p:grpSpPr>
      <p:sp>
        <p:nvSpPr>
          <p:cNvPr id="1468" name="Google Shape;1468;g15619e7dec4_0_909"/>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15619e7dec4_0_90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70" name="Google Shape;1470;g15619e7dec4_0_90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2 1">
  <p:cSld name="TITLE_2_1_1_1_2_1">
    <p:bg>
      <p:bgPr>
        <a:solidFill>
          <a:srgbClr val="FFFFFF"/>
        </a:solidFill>
      </p:bgPr>
    </p:bg>
    <p:spTree>
      <p:nvGrpSpPr>
        <p:cNvPr id="1471" name="Shape 1471"/>
        <p:cNvGrpSpPr/>
        <p:nvPr/>
      </p:nvGrpSpPr>
      <p:grpSpPr>
        <a:xfrm>
          <a:off x="0" y="0"/>
          <a:ext cx="0" cy="0"/>
          <a:chOff x="0" y="0"/>
          <a:chExt cx="0" cy="0"/>
        </a:xfrm>
      </p:grpSpPr>
      <p:sp>
        <p:nvSpPr>
          <p:cNvPr id="1472" name="Google Shape;1472;g15619e7dec4_0_913"/>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15619e7dec4_0_9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74" name="Google Shape;1474;g15619e7dec4_0_91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1 1">
  <p:cSld name="TITLE_2_1_1_1_1_1">
    <p:bg>
      <p:bgPr>
        <a:solidFill>
          <a:srgbClr val="FFFFFF"/>
        </a:solidFill>
      </p:bgPr>
    </p:bg>
    <p:spTree>
      <p:nvGrpSpPr>
        <p:cNvPr id="1475" name="Shape 1475"/>
        <p:cNvGrpSpPr/>
        <p:nvPr/>
      </p:nvGrpSpPr>
      <p:grpSpPr>
        <a:xfrm>
          <a:off x="0" y="0"/>
          <a:ext cx="0" cy="0"/>
          <a:chOff x="0" y="0"/>
          <a:chExt cx="0" cy="0"/>
        </a:xfrm>
      </p:grpSpPr>
      <p:sp>
        <p:nvSpPr>
          <p:cNvPr id="1476" name="Google Shape;1476;g15619e7dec4_0_917"/>
          <p:cNvSpPr/>
          <p:nvPr/>
        </p:nvSpPr>
        <p:spPr>
          <a:xfrm>
            <a:off x="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15619e7dec4_0_9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78" name="Google Shape;1478;g15619e7dec4_0_91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p:cSld name="TITLE_2_3_2_2_2">
    <p:bg>
      <p:bgPr>
        <a:solidFill>
          <a:srgbClr val="FFFFFF"/>
        </a:solidFill>
      </p:bgPr>
    </p:bg>
    <p:spTree>
      <p:nvGrpSpPr>
        <p:cNvPr id="1479" name="Shape 1479"/>
        <p:cNvGrpSpPr/>
        <p:nvPr/>
      </p:nvGrpSpPr>
      <p:grpSpPr>
        <a:xfrm>
          <a:off x="0" y="0"/>
          <a:ext cx="0" cy="0"/>
          <a:chOff x="0" y="0"/>
          <a:chExt cx="0" cy="0"/>
        </a:xfrm>
      </p:grpSpPr>
      <p:cxnSp>
        <p:nvCxnSpPr>
          <p:cNvPr id="1480" name="Google Shape;1480;g15619e7dec4_0_921"/>
          <p:cNvCxnSpPr/>
          <p:nvPr/>
        </p:nvCxnSpPr>
        <p:spPr>
          <a:xfrm rot="10800000">
            <a:off x="3062600" y="-4500"/>
            <a:ext cx="0" cy="5153100"/>
          </a:xfrm>
          <a:prstGeom prst="straightConnector1">
            <a:avLst/>
          </a:prstGeom>
          <a:noFill/>
          <a:ln cap="flat" cmpd="sng" w="19050">
            <a:solidFill>
              <a:schemeClr val="accent1"/>
            </a:solidFill>
            <a:prstDash val="solid"/>
            <a:round/>
            <a:headEnd len="sm" w="sm" type="none"/>
            <a:tailEnd len="sm" w="sm" type="none"/>
          </a:ln>
        </p:spPr>
      </p:cxnSp>
      <p:sp>
        <p:nvSpPr>
          <p:cNvPr id="1481" name="Google Shape;1481;g15619e7dec4_0_9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82" name="Google Shape;1482;g15619e7dec4_0_921"/>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2">
  <p:cSld name="TITLE_2_3_2_2_1_2">
    <p:bg>
      <p:bgPr>
        <a:solidFill>
          <a:schemeClr val="accent1"/>
        </a:solidFill>
      </p:bgPr>
    </p:bg>
    <p:spTree>
      <p:nvGrpSpPr>
        <p:cNvPr id="1483" name="Shape 1483"/>
        <p:cNvGrpSpPr/>
        <p:nvPr/>
      </p:nvGrpSpPr>
      <p:grpSpPr>
        <a:xfrm>
          <a:off x="0" y="0"/>
          <a:ext cx="0" cy="0"/>
          <a:chOff x="0" y="0"/>
          <a:chExt cx="0" cy="0"/>
        </a:xfrm>
      </p:grpSpPr>
      <p:cxnSp>
        <p:nvCxnSpPr>
          <p:cNvPr id="1484" name="Google Shape;1484;g15619e7dec4_0_925"/>
          <p:cNvCxnSpPr/>
          <p:nvPr/>
        </p:nvCxnSpPr>
        <p:spPr>
          <a:xfrm rot="10800000">
            <a:off x="3062600" y="-4500"/>
            <a:ext cx="0" cy="5153100"/>
          </a:xfrm>
          <a:prstGeom prst="straightConnector1">
            <a:avLst/>
          </a:prstGeom>
          <a:noFill/>
          <a:ln cap="flat" cmpd="sng" w="19050">
            <a:solidFill>
              <a:schemeClr val="accent3"/>
            </a:solidFill>
            <a:prstDash val="solid"/>
            <a:round/>
            <a:headEnd len="sm" w="sm" type="none"/>
            <a:tailEnd len="sm" w="sm" type="none"/>
          </a:ln>
        </p:spPr>
      </p:cxnSp>
      <p:sp>
        <p:nvSpPr>
          <p:cNvPr id="1485" name="Google Shape;1485;g15619e7dec4_0_9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86" name="Google Shape;1486;g15619e7dec4_0_92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2 1">
  <p:cSld name="TITLE_2_3_2_2_1_2_1">
    <p:bg>
      <p:bgPr>
        <a:solidFill>
          <a:schemeClr val="accent6"/>
        </a:solidFill>
      </p:bgPr>
    </p:bg>
    <p:spTree>
      <p:nvGrpSpPr>
        <p:cNvPr id="1487" name="Shape 1487"/>
        <p:cNvGrpSpPr/>
        <p:nvPr/>
      </p:nvGrpSpPr>
      <p:grpSpPr>
        <a:xfrm>
          <a:off x="0" y="0"/>
          <a:ext cx="0" cy="0"/>
          <a:chOff x="0" y="0"/>
          <a:chExt cx="0" cy="0"/>
        </a:xfrm>
      </p:grpSpPr>
      <p:cxnSp>
        <p:nvCxnSpPr>
          <p:cNvPr id="1488" name="Google Shape;1488;g15619e7dec4_0_929"/>
          <p:cNvCxnSpPr/>
          <p:nvPr/>
        </p:nvCxnSpPr>
        <p:spPr>
          <a:xfrm rot="10800000">
            <a:off x="3062600" y="-4500"/>
            <a:ext cx="0" cy="5153100"/>
          </a:xfrm>
          <a:prstGeom prst="straightConnector1">
            <a:avLst/>
          </a:prstGeom>
          <a:noFill/>
          <a:ln cap="flat" cmpd="sng" w="19050">
            <a:solidFill>
              <a:schemeClr val="accent3"/>
            </a:solidFill>
            <a:prstDash val="solid"/>
            <a:round/>
            <a:headEnd len="sm" w="sm" type="none"/>
            <a:tailEnd len="sm" w="sm" type="none"/>
          </a:ln>
        </p:spPr>
      </p:cxnSp>
      <p:sp>
        <p:nvSpPr>
          <p:cNvPr id="1489" name="Google Shape;1489;g15619e7dec4_0_9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90" name="Google Shape;1490;g15619e7dec4_0_92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p:cSld name="TITLE_2_3">
    <p:bg>
      <p:bgPr>
        <a:solidFill>
          <a:srgbClr val="FFFFFF"/>
        </a:solidFill>
      </p:bgPr>
    </p:bg>
    <p:spTree>
      <p:nvGrpSpPr>
        <p:cNvPr id="168" name="Shape 168"/>
        <p:cNvGrpSpPr/>
        <p:nvPr/>
      </p:nvGrpSpPr>
      <p:grpSpPr>
        <a:xfrm>
          <a:off x="0" y="0"/>
          <a:ext cx="0" cy="0"/>
          <a:chOff x="0" y="0"/>
          <a:chExt cx="0" cy="0"/>
        </a:xfrm>
      </p:grpSpPr>
      <p:sp>
        <p:nvSpPr>
          <p:cNvPr id="169" name="Google Shape;169;p64"/>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70" name="Google Shape;170;p64"/>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71" name="Google Shape;171;p64"/>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300"/>
              <a:buNone/>
              <a:defRPr b="0" sz="13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72" name="Google Shape;172;p64"/>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4"/>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174" name="Google Shape;174;p6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75" name="Google Shape;175;p64"/>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1 1">
  <p:cSld name="TITLE_2_3_2_2_1_1_1">
    <p:bg>
      <p:bgPr>
        <a:solidFill>
          <a:schemeClr val="dk2"/>
        </a:solidFill>
      </p:bgPr>
    </p:bg>
    <p:spTree>
      <p:nvGrpSpPr>
        <p:cNvPr id="1491" name="Shape 1491"/>
        <p:cNvGrpSpPr/>
        <p:nvPr/>
      </p:nvGrpSpPr>
      <p:grpSpPr>
        <a:xfrm>
          <a:off x="0" y="0"/>
          <a:ext cx="0" cy="0"/>
          <a:chOff x="0" y="0"/>
          <a:chExt cx="0" cy="0"/>
        </a:xfrm>
      </p:grpSpPr>
      <p:cxnSp>
        <p:nvCxnSpPr>
          <p:cNvPr id="1492" name="Google Shape;1492;g15619e7dec4_0_933"/>
          <p:cNvCxnSpPr/>
          <p:nvPr/>
        </p:nvCxnSpPr>
        <p:spPr>
          <a:xfrm rot="10800000">
            <a:off x="3062600" y="-4500"/>
            <a:ext cx="0" cy="5153100"/>
          </a:xfrm>
          <a:prstGeom prst="straightConnector1">
            <a:avLst/>
          </a:prstGeom>
          <a:noFill/>
          <a:ln cap="flat" cmpd="sng" w="19050">
            <a:solidFill>
              <a:schemeClr val="lt2"/>
            </a:solidFill>
            <a:prstDash val="solid"/>
            <a:round/>
            <a:headEnd len="sm" w="sm" type="none"/>
            <a:tailEnd len="sm" w="sm" type="none"/>
          </a:ln>
        </p:spPr>
      </p:cxnSp>
      <p:sp>
        <p:nvSpPr>
          <p:cNvPr id="1493" name="Google Shape;1493;g15619e7dec4_0_9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94" name="Google Shape;1494;g15619e7dec4_0_93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p:cSld name="TITLE_2_3_2_2_2_1">
    <p:bg>
      <p:bgPr>
        <a:solidFill>
          <a:srgbClr val="FFFFFF"/>
        </a:solidFill>
      </p:bgPr>
    </p:bg>
    <p:spTree>
      <p:nvGrpSpPr>
        <p:cNvPr id="1495" name="Shape 1495"/>
        <p:cNvGrpSpPr/>
        <p:nvPr/>
      </p:nvGrpSpPr>
      <p:grpSpPr>
        <a:xfrm>
          <a:off x="0" y="0"/>
          <a:ext cx="0" cy="0"/>
          <a:chOff x="0" y="0"/>
          <a:chExt cx="0" cy="0"/>
        </a:xfrm>
      </p:grpSpPr>
      <p:sp>
        <p:nvSpPr>
          <p:cNvPr id="1496" name="Google Shape;1496;g15619e7dec4_0_937"/>
          <p:cNvSpPr/>
          <p:nvPr/>
        </p:nvSpPr>
        <p:spPr>
          <a:xfrm>
            <a:off x="0" y="658800"/>
            <a:ext cx="4484700" cy="4484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15619e7dec4_0_9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498" name="Google Shape;1498;g15619e7dec4_0_937"/>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p:cSld name="TITLE_2_3_2_2_2_1_1">
    <p:bg>
      <p:bgPr>
        <a:solidFill>
          <a:schemeClr val="accent1"/>
        </a:solidFill>
      </p:bgPr>
    </p:bg>
    <p:spTree>
      <p:nvGrpSpPr>
        <p:cNvPr id="1499" name="Shape 1499"/>
        <p:cNvGrpSpPr/>
        <p:nvPr/>
      </p:nvGrpSpPr>
      <p:grpSpPr>
        <a:xfrm>
          <a:off x="0" y="0"/>
          <a:ext cx="0" cy="0"/>
          <a:chOff x="0" y="0"/>
          <a:chExt cx="0" cy="0"/>
        </a:xfrm>
      </p:grpSpPr>
      <p:sp>
        <p:nvSpPr>
          <p:cNvPr id="1500" name="Google Shape;1500;g15619e7dec4_0_941"/>
          <p:cNvSpPr/>
          <p:nvPr/>
        </p:nvSpPr>
        <p:spPr>
          <a:xfrm>
            <a:off x="0" y="658800"/>
            <a:ext cx="4484700" cy="4484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15619e7dec4_0_9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02" name="Google Shape;1502;g15619e7dec4_0_94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2">
  <p:cSld name="TITLE_2_3_2_2_2_1_1_2">
    <p:bg>
      <p:bgPr>
        <a:solidFill>
          <a:schemeClr val="accent6"/>
        </a:solidFill>
      </p:bgPr>
    </p:bg>
    <p:spTree>
      <p:nvGrpSpPr>
        <p:cNvPr id="1503" name="Shape 1503"/>
        <p:cNvGrpSpPr/>
        <p:nvPr/>
      </p:nvGrpSpPr>
      <p:grpSpPr>
        <a:xfrm>
          <a:off x="0" y="0"/>
          <a:ext cx="0" cy="0"/>
          <a:chOff x="0" y="0"/>
          <a:chExt cx="0" cy="0"/>
        </a:xfrm>
      </p:grpSpPr>
      <p:sp>
        <p:nvSpPr>
          <p:cNvPr id="1504" name="Google Shape;1504;g15619e7dec4_0_945"/>
          <p:cNvSpPr/>
          <p:nvPr/>
        </p:nvSpPr>
        <p:spPr>
          <a:xfrm>
            <a:off x="0" y="561225"/>
            <a:ext cx="4484700" cy="458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15619e7dec4_0_9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06" name="Google Shape;1506;g15619e7dec4_0_945"/>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1">
  <p:cSld name="TITLE_2_3_2_2_2_1_1_1">
    <p:bg>
      <p:bgPr>
        <a:solidFill>
          <a:schemeClr val="dk2"/>
        </a:solidFill>
      </p:bgPr>
    </p:bg>
    <p:spTree>
      <p:nvGrpSpPr>
        <p:cNvPr id="1507" name="Shape 1507"/>
        <p:cNvGrpSpPr/>
        <p:nvPr/>
      </p:nvGrpSpPr>
      <p:grpSpPr>
        <a:xfrm>
          <a:off x="0" y="0"/>
          <a:ext cx="0" cy="0"/>
          <a:chOff x="0" y="0"/>
          <a:chExt cx="0" cy="0"/>
        </a:xfrm>
      </p:grpSpPr>
      <p:sp>
        <p:nvSpPr>
          <p:cNvPr id="1508" name="Google Shape;1508;g15619e7dec4_0_949"/>
          <p:cNvSpPr/>
          <p:nvPr/>
        </p:nvSpPr>
        <p:spPr>
          <a:xfrm>
            <a:off x="0" y="658800"/>
            <a:ext cx="4484700" cy="448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15619e7dec4_0_9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10" name="Google Shape;1510;g15619e7dec4_0_94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p:cSld name="TITLE_2_3_2_2_2_1_2">
    <p:bg>
      <p:bgPr>
        <a:solidFill>
          <a:srgbClr val="FFFFFF"/>
        </a:solidFill>
      </p:bgPr>
    </p:bg>
    <p:spTree>
      <p:nvGrpSpPr>
        <p:cNvPr id="1511" name="Shape 1511"/>
        <p:cNvGrpSpPr/>
        <p:nvPr/>
      </p:nvGrpSpPr>
      <p:grpSpPr>
        <a:xfrm>
          <a:off x="0" y="0"/>
          <a:ext cx="0" cy="0"/>
          <a:chOff x="0" y="0"/>
          <a:chExt cx="0" cy="0"/>
        </a:xfrm>
      </p:grpSpPr>
      <p:cxnSp>
        <p:nvCxnSpPr>
          <p:cNvPr id="1512" name="Google Shape;1512;g15619e7dec4_0_953"/>
          <p:cNvCxnSpPr/>
          <p:nvPr/>
        </p:nvCxnSpPr>
        <p:spPr>
          <a:xfrm>
            <a:off x="592125" y="1486875"/>
            <a:ext cx="7955400" cy="0"/>
          </a:xfrm>
          <a:prstGeom prst="straightConnector1">
            <a:avLst/>
          </a:prstGeom>
          <a:noFill/>
          <a:ln cap="flat" cmpd="sng" w="19050">
            <a:solidFill>
              <a:schemeClr val="accent1"/>
            </a:solidFill>
            <a:prstDash val="solid"/>
            <a:round/>
            <a:headEnd len="sm" w="sm" type="none"/>
            <a:tailEnd len="sm" w="sm" type="none"/>
          </a:ln>
        </p:spPr>
      </p:cxnSp>
      <p:sp>
        <p:nvSpPr>
          <p:cNvPr id="1513" name="Google Shape;1513;g15619e7dec4_0_9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14" name="Google Shape;1514;g15619e7dec4_0_953"/>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p:cSld name="TITLE_2_3_2_2_2_1_2_1">
    <p:bg>
      <p:bgPr>
        <a:solidFill>
          <a:schemeClr val="accent1"/>
        </a:solidFill>
      </p:bgPr>
    </p:bg>
    <p:spTree>
      <p:nvGrpSpPr>
        <p:cNvPr id="1515" name="Shape 1515"/>
        <p:cNvGrpSpPr/>
        <p:nvPr/>
      </p:nvGrpSpPr>
      <p:grpSpPr>
        <a:xfrm>
          <a:off x="0" y="0"/>
          <a:ext cx="0" cy="0"/>
          <a:chOff x="0" y="0"/>
          <a:chExt cx="0" cy="0"/>
        </a:xfrm>
      </p:grpSpPr>
      <p:cxnSp>
        <p:nvCxnSpPr>
          <p:cNvPr id="1516" name="Google Shape;1516;g15619e7dec4_0_957"/>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1517" name="Google Shape;1517;g15619e7dec4_0_9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18" name="Google Shape;1518;g15619e7dec4_0_95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2">
  <p:cSld name="TITLE_2_3_2_2_2_1_2_1_2">
    <p:bg>
      <p:bgPr>
        <a:solidFill>
          <a:schemeClr val="accent6"/>
        </a:solidFill>
      </p:bgPr>
    </p:bg>
    <p:spTree>
      <p:nvGrpSpPr>
        <p:cNvPr id="1519" name="Shape 1519"/>
        <p:cNvGrpSpPr/>
        <p:nvPr/>
      </p:nvGrpSpPr>
      <p:grpSpPr>
        <a:xfrm>
          <a:off x="0" y="0"/>
          <a:ext cx="0" cy="0"/>
          <a:chOff x="0" y="0"/>
          <a:chExt cx="0" cy="0"/>
        </a:xfrm>
      </p:grpSpPr>
      <p:cxnSp>
        <p:nvCxnSpPr>
          <p:cNvPr id="1520" name="Google Shape;1520;g15619e7dec4_0_961"/>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1521" name="Google Shape;1521;g15619e7dec4_0_9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22" name="Google Shape;1522;g15619e7dec4_0_96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1">
  <p:cSld name="TITLE_2_3_2_2_2_1_2_1_1">
    <p:bg>
      <p:bgPr>
        <a:solidFill>
          <a:schemeClr val="accent4"/>
        </a:solidFill>
      </p:bgPr>
    </p:bg>
    <p:spTree>
      <p:nvGrpSpPr>
        <p:cNvPr id="1523" name="Shape 1523"/>
        <p:cNvGrpSpPr/>
        <p:nvPr/>
      </p:nvGrpSpPr>
      <p:grpSpPr>
        <a:xfrm>
          <a:off x="0" y="0"/>
          <a:ext cx="0" cy="0"/>
          <a:chOff x="0" y="0"/>
          <a:chExt cx="0" cy="0"/>
        </a:xfrm>
      </p:grpSpPr>
      <p:cxnSp>
        <p:nvCxnSpPr>
          <p:cNvPr id="1524" name="Google Shape;1524;g15619e7dec4_0_965"/>
          <p:cNvCxnSpPr/>
          <p:nvPr/>
        </p:nvCxnSpPr>
        <p:spPr>
          <a:xfrm>
            <a:off x="592125" y="1486875"/>
            <a:ext cx="7955400" cy="0"/>
          </a:xfrm>
          <a:prstGeom prst="straightConnector1">
            <a:avLst/>
          </a:prstGeom>
          <a:noFill/>
          <a:ln cap="flat" cmpd="sng" w="19050">
            <a:solidFill>
              <a:schemeClr val="accent3"/>
            </a:solidFill>
            <a:prstDash val="solid"/>
            <a:round/>
            <a:headEnd len="sm" w="sm" type="none"/>
            <a:tailEnd len="sm" w="sm" type="none"/>
          </a:ln>
        </p:spPr>
      </p:cxnSp>
      <p:sp>
        <p:nvSpPr>
          <p:cNvPr id="1525" name="Google Shape;1525;g15619e7dec4_0_96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26" name="Google Shape;1526;g15619e7dec4_0_96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p:cSld name="TITLE_2_3_2_2_2_1_2_2">
    <p:bg>
      <p:bgPr>
        <a:solidFill>
          <a:srgbClr val="FFFFFF"/>
        </a:solidFill>
      </p:bgPr>
    </p:bg>
    <p:spTree>
      <p:nvGrpSpPr>
        <p:cNvPr id="1527" name="Shape 1527"/>
        <p:cNvGrpSpPr/>
        <p:nvPr/>
      </p:nvGrpSpPr>
      <p:grpSpPr>
        <a:xfrm>
          <a:off x="0" y="0"/>
          <a:ext cx="0" cy="0"/>
          <a:chOff x="0" y="0"/>
          <a:chExt cx="0" cy="0"/>
        </a:xfrm>
      </p:grpSpPr>
      <p:cxnSp>
        <p:nvCxnSpPr>
          <p:cNvPr id="1528" name="Google Shape;1528;g15619e7dec4_0_969"/>
          <p:cNvCxnSpPr/>
          <p:nvPr/>
        </p:nvCxnSpPr>
        <p:spPr>
          <a:xfrm>
            <a:off x="592125" y="1486875"/>
            <a:ext cx="7955400" cy="0"/>
          </a:xfrm>
          <a:prstGeom prst="straightConnector1">
            <a:avLst/>
          </a:prstGeom>
          <a:noFill/>
          <a:ln cap="flat" cmpd="sng" w="19050">
            <a:solidFill>
              <a:schemeClr val="accent1"/>
            </a:solidFill>
            <a:prstDash val="solid"/>
            <a:round/>
            <a:headEnd len="sm" w="sm" type="none"/>
            <a:tailEnd len="sm" w="sm" type="none"/>
          </a:ln>
        </p:spPr>
      </p:cxnSp>
      <p:sp>
        <p:nvSpPr>
          <p:cNvPr id="1529" name="Google Shape;1529;g15619e7dec4_0_96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30" name="Google Shape;1530;g15619e7dec4_0_969"/>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p:cSld name="TITLE_2_3_1">
    <p:bg>
      <p:bgPr>
        <a:solidFill>
          <a:schemeClr val="accent1"/>
        </a:solidFill>
      </p:bgPr>
    </p:bg>
    <p:spTree>
      <p:nvGrpSpPr>
        <p:cNvPr id="176" name="Shape 176"/>
        <p:cNvGrpSpPr/>
        <p:nvPr/>
      </p:nvGrpSpPr>
      <p:grpSpPr>
        <a:xfrm>
          <a:off x="0" y="0"/>
          <a:ext cx="0" cy="0"/>
          <a:chOff x="0" y="0"/>
          <a:chExt cx="0" cy="0"/>
        </a:xfrm>
      </p:grpSpPr>
      <p:sp>
        <p:nvSpPr>
          <p:cNvPr id="177" name="Google Shape;177;p65"/>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78" name="Google Shape;178;p65"/>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79" name="Google Shape;179;p65"/>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80" name="Google Shape;180;p65"/>
          <p:cNvSpPr/>
          <p:nvPr/>
        </p:nvSpPr>
        <p:spPr>
          <a:xfrm>
            <a:off x="457200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5"/>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2pPr>
            <a:lvl3pPr lvl="2"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3pPr>
            <a:lvl4pPr lvl="3" algn="ctr">
              <a:lnSpc>
                <a:spcPct val="100000"/>
              </a:lnSpc>
              <a:spcBef>
                <a:spcPts val="0"/>
              </a:spcBef>
              <a:spcAft>
                <a:spcPts val="0"/>
              </a:spcAft>
              <a:buClr>
                <a:schemeClr val="accent3"/>
              </a:buClr>
              <a:buSzPts val="3000"/>
              <a:buNone/>
              <a:defRPr b="1" sz="3000">
                <a:solidFill>
                  <a:schemeClr val="accent3"/>
                </a:solidFill>
              </a:defRPr>
            </a:lvl4pPr>
            <a:lvl5pPr lvl="4" algn="ctr">
              <a:lnSpc>
                <a:spcPct val="100000"/>
              </a:lnSpc>
              <a:spcBef>
                <a:spcPts val="0"/>
              </a:spcBef>
              <a:spcAft>
                <a:spcPts val="0"/>
              </a:spcAft>
              <a:buClr>
                <a:schemeClr val="accent3"/>
              </a:buClr>
              <a:buSzPts val="3000"/>
              <a:buNone/>
              <a:defRPr b="1" sz="3000">
                <a:solidFill>
                  <a:schemeClr val="accent3"/>
                </a:solidFill>
              </a:defRPr>
            </a:lvl5pPr>
            <a:lvl6pPr lvl="5" algn="ctr">
              <a:lnSpc>
                <a:spcPct val="100000"/>
              </a:lnSpc>
              <a:spcBef>
                <a:spcPts val="0"/>
              </a:spcBef>
              <a:spcAft>
                <a:spcPts val="0"/>
              </a:spcAft>
              <a:buClr>
                <a:schemeClr val="accent3"/>
              </a:buClr>
              <a:buSzPts val="3000"/>
              <a:buNone/>
              <a:defRPr b="1" sz="3000">
                <a:solidFill>
                  <a:schemeClr val="accent3"/>
                </a:solidFill>
              </a:defRPr>
            </a:lvl6pPr>
            <a:lvl7pPr lvl="6" algn="ctr">
              <a:lnSpc>
                <a:spcPct val="100000"/>
              </a:lnSpc>
              <a:spcBef>
                <a:spcPts val="0"/>
              </a:spcBef>
              <a:spcAft>
                <a:spcPts val="0"/>
              </a:spcAft>
              <a:buClr>
                <a:schemeClr val="accent3"/>
              </a:buClr>
              <a:buSzPts val="3000"/>
              <a:buNone/>
              <a:defRPr b="1" sz="3000">
                <a:solidFill>
                  <a:schemeClr val="accent3"/>
                </a:solidFill>
              </a:defRPr>
            </a:lvl7pPr>
            <a:lvl8pPr lvl="7" algn="ctr">
              <a:lnSpc>
                <a:spcPct val="100000"/>
              </a:lnSpc>
              <a:spcBef>
                <a:spcPts val="0"/>
              </a:spcBef>
              <a:spcAft>
                <a:spcPts val="0"/>
              </a:spcAft>
              <a:buClr>
                <a:schemeClr val="accent3"/>
              </a:buClr>
              <a:buSzPts val="3000"/>
              <a:buNone/>
              <a:defRPr b="1" sz="3000">
                <a:solidFill>
                  <a:schemeClr val="accent3"/>
                </a:solidFill>
              </a:defRPr>
            </a:lvl8pPr>
            <a:lvl9pPr lvl="8" algn="ctr">
              <a:lnSpc>
                <a:spcPct val="100000"/>
              </a:lnSpc>
              <a:spcBef>
                <a:spcPts val="0"/>
              </a:spcBef>
              <a:spcAft>
                <a:spcPts val="0"/>
              </a:spcAft>
              <a:buClr>
                <a:schemeClr val="accent3"/>
              </a:buClr>
              <a:buSzPts val="3000"/>
              <a:buNone/>
              <a:defRPr b="1" sz="3000">
                <a:solidFill>
                  <a:schemeClr val="accent3"/>
                </a:solidFill>
              </a:defRPr>
            </a:lvl9pPr>
          </a:lstStyle>
          <a:p/>
        </p:txBody>
      </p:sp>
      <p:sp>
        <p:nvSpPr>
          <p:cNvPr id="182" name="Google Shape;182;p6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83" name="Google Shape;183;p6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p:cSld name="TITLE_2_3_2_2_2_1_2_2_1">
    <p:bg>
      <p:bgPr>
        <a:solidFill>
          <a:schemeClr val="accent1"/>
        </a:solidFill>
      </p:bgPr>
    </p:bg>
    <p:spTree>
      <p:nvGrpSpPr>
        <p:cNvPr id="1531" name="Shape 1531"/>
        <p:cNvGrpSpPr/>
        <p:nvPr/>
      </p:nvGrpSpPr>
      <p:grpSpPr>
        <a:xfrm>
          <a:off x="0" y="0"/>
          <a:ext cx="0" cy="0"/>
          <a:chOff x="0" y="0"/>
          <a:chExt cx="0" cy="0"/>
        </a:xfrm>
      </p:grpSpPr>
      <p:cxnSp>
        <p:nvCxnSpPr>
          <p:cNvPr id="1532" name="Google Shape;1532;g15619e7dec4_0_973"/>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1533" name="Google Shape;1533;g15619e7dec4_0_9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solidFill>
                <a:schemeClr val="lt1"/>
              </a:solidFill>
            </a:endParaRPr>
          </a:p>
        </p:txBody>
      </p:sp>
      <p:pic>
        <p:nvPicPr>
          <p:cNvPr id="1534" name="Google Shape;1534;g15619e7dec4_0_97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2">
  <p:cSld name="TITLE_2_3_2_2_2_1_2_2_1_2">
    <p:bg>
      <p:bgPr>
        <a:solidFill>
          <a:schemeClr val="accent6"/>
        </a:solidFill>
      </p:bgPr>
    </p:bg>
    <p:spTree>
      <p:nvGrpSpPr>
        <p:cNvPr id="1535" name="Shape 1535"/>
        <p:cNvGrpSpPr/>
        <p:nvPr/>
      </p:nvGrpSpPr>
      <p:grpSpPr>
        <a:xfrm>
          <a:off x="0" y="0"/>
          <a:ext cx="0" cy="0"/>
          <a:chOff x="0" y="0"/>
          <a:chExt cx="0" cy="0"/>
        </a:xfrm>
      </p:grpSpPr>
      <p:cxnSp>
        <p:nvCxnSpPr>
          <p:cNvPr id="1536" name="Google Shape;1536;g15619e7dec4_0_977"/>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1537" name="Google Shape;1537;g15619e7dec4_0_97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38" name="Google Shape;1538;g15619e7dec4_0_97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1">
  <p:cSld name="TITLE_2_3_2_2_2_1_2_2_1_1">
    <p:bg>
      <p:bgPr>
        <a:solidFill>
          <a:schemeClr val="dk2"/>
        </a:solidFill>
      </p:bgPr>
    </p:bg>
    <p:spTree>
      <p:nvGrpSpPr>
        <p:cNvPr id="1539" name="Shape 1539"/>
        <p:cNvGrpSpPr/>
        <p:nvPr/>
      </p:nvGrpSpPr>
      <p:grpSpPr>
        <a:xfrm>
          <a:off x="0" y="0"/>
          <a:ext cx="0" cy="0"/>
          <a:chOff x="0" y="0"/>
          <a:chExt cx="0" cy="0"/>
        </a:xfrm>
      </p:grpSpPr>
      <p:cxnSp>
        <p:nvCxnSpPr>
          <p:cNvPr id="1540" name="Google Shape;1540;g15619e7dec4_0_981"/>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1541" name="Google Shape;1541;g15619e7dec4_0_9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42" name="Google Shape;1542;g15619e7dec4_0_98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p:cSld name="TITLE_2_3_2_2_2_2">
    <p:bg>
      <p:bgPr>
        <a:solidFill>
          <a:srgbClr val="FFFFFF"/>
        </a:solidFill>
      </p:bgPr>
    </p:bg>
    <p:spTree>
      <p:nvGrpSpPr>
        <p:cNvPr id="1543" name="Shape 1543"/>
        <p:cNvGrpSpPr/>
        <p:nvPr/>
      </p:nvGrpSpPr>
      <p:grpSpPr>
        <a:xfrm>
          <a:off x="0" y="0"/>
          <a:ext cx="0" cy="0"/>
          <a:chOff x="0" y="0"/>
          <a:chExt cx="0" cy="0"/>
        </a:xfrm>
      </p:grpSpPr>
      <p:cxnSp>
        <p:nvCxnSpPr>
          <p:cNvPr id="1544" name="Google Shape;1544;g15619e7dec4_0_985"/>
          <p:cNvCxnSpPr/>
          <p:nvPr/>
        </p:nvCxnSpPr>
        <p:spPr>
          <a:xfrm rot="10800000">
            <a:off x="5839325" y="-4800"/>
            <a:ext cx="0" cy="5153100"/>
          </a:xfrm>
          <a:prstGeom prst="straightConnector1">
            <a:avLst/>
          </a:prstGeom>
          <a:noFill/>
          <a:ln cap="flat" cmpd="sng" w="19050">
            <a:solidFill>
              <a:schemeClr val="accent1"/>
            </a:solidFill>
            <a:prstDash val="solid"/>
            <a:round/>
            <a:headEnd len="sm" w="sm" type="none"/>
            <a:tailEnd len="sm" w="sm" type="none"/>
          </a:ln>
        </p:spPr>
      </p:cxnSp>
      <p:cxnSp>
        <p:nvCxnSpPr>
          <p:cNvPr id="1545" name="Google Shape;1545;g15619e7dec4_0_985"/>
          <p:cNvCxnSpPr/>
          <p:nvPr/>
        </p:nvCxnSpPr>
        <p:spPr>
          <a:xfrm rot="10800000">
            <a:off x="3869225" y="1966625"/>
            <a:ext cx="1970100" cy="0"/>
          </a:xfrm>
          <a:prstGeom prst="straightConnector1">
            <a:avLst/>
          </a:prstGeom>
          <a:noFill/>
          <a:ln cap="flat" cmpd="sng" w="19050">
            <a:solidFill>
              <a:schemeClr val="accent1"/>
            </a:solidFill>
            <a:prstDash val="solid"/>
            <a:round/>
            <a:headEnd len="sm" w="sm" type="none"/>
            <a:tailEnd len="sm" w="sm" type="none"/>
          </a:ln>
        </p:spPr>
      </p:cxnSp>
      <p:cxnSp>
        <p:nvCxnSpPr>
          <p:cNvPr id="1546" name="Google Shape;1546;g15619e7dec4_0_985"/>
          <p:cNvCxnSpPr/>
          <p:nvPr/>
        </p:nvCxnSpPr>
        <p:spPr>
          <a:xfrm rot="10800000">
            <a:off x="5829225" y="2571750"/>
            <a:ext cx="1970100" cy="0"/>
          </a:xfrm>
          <a:prstGeom prst="straightConnector1">
            <a:avLst/>
          </a:prstGeom>
          <a:noFill/>
          <a:ln cap="flat" cmpd="sng" w="19050">
            <a:solidFill>
              <a:schemeClr val="accent1"/>
            </a:solidFill>
            <a:prstDash val="solid"/>
            <a:round/>
            <a:headEnd len="sm" w="sm" type="none"/>
            <a:tailEnd len="sm" w="sm" type="none"/>
          </a:ln>
        </p:spPr>
      </p:cxnSp>
      <p:cxnSp>
        <p:nvCxnSpPr>
          <p:cNvPr id="1547" name="Google Shape;1547;g15619e7dec4_0_985"/>
          <p:cNvCxnSpPr/>
          <p:nvPr/>
        </p:nvCxnSpPr>
        <p:spPr>
          <a:xfrm rot="10800000">
            <a:off x="3869225" y="3430450"/>
            <a:ext cx="1970100" cy="0"/>
          </a:xfrm>
          <a:prstGeom prst="straightConnector1">
            <a:avLst/>
          </a:prstGeom>
          <a:noFill/>
          <a:ln cap="flat" cmpd="sng" w="19050">
            <a:solidFill>
              <a:schemeClr val="accent1"/>
            </a:solidFill>
            <a:prstDash val="solid"/>
            <a:round/>
            <a:headEnd len="sm" w="sm" type="none"/>
            <a:tailEnd len="sm" w="sm" type="none"/>
          </a:ln>
        </p:spPr>
      </p:cxnSp>
      <p:sp>
        <p:nvSpPr>
          <p:cNvPr id="1548" name="Google Shape;1548;g15619e7dec4_0_98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49" name="Google Shape;1549;g15619e7dec4_0_985"/>
          <p:cNvPicPr preferRelativeResize="0"/>
          <p:nvPr/>
        </p:nvPicPr>
        <p:blipFill rotWithShape="1">
          <a:blip r:embed="rId2">
            <a:alphaModFix/>
          </a:blip>
          <a:srcRect b="11585" l="0" r="0" t="11578"/>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p:cSld name="TITLE_2_3_2_2_2_2_1">
    <p:bg>
      <p:bgPr>
        <a:solidFill>
          <a:schemeClr val="accent1"/>
        </a:solidFill>
      </p:bgPr>
    </p:bg>
    <p:spTree>
      <p:nvGrpSpPr>
        <p:cNvPr id="1550" name="Shape 1550"/>
        <p:cNvGrpSpPr/>
        <p:nvPr/>
      </p:nvGrpSpPr>
      <p:grpSpPr>
        <a:xfrm>
          <a:off x="0" y="0"/>
          <a:ext cx="0" cy="0"/>
          <a:chOff x="0" y="0"/>
          <a:chExt cx="0" cy="0"/>
        </a:xfrm>
      </p:grpSpPr>
      <p:cxnSp>
        <p:nvCxnSpPr>
          <p:cNvPr id="1551" name="Google Shape;1551;g15619e7dec4_0_992"/>
          <p:cNvCxnSpPr/>
          <p:nvPr/>
        </p:nvCxnSpPr>
        <p:spPr>
          <a:xfrm rot="10800000">
            <a:off x="5839325" y="-4800"/>
            <a:ext cx="0" cy="5153100"/>
          </a:xfrm>
          <a:prstGeom prst="straightConnector1">
            <a:avLst/>
          </a:prstGeom>
          <a:noFill/>
          <a:ln cap="flat" cmpd="sng" w="19050">
            <a:solidFill>
              <a:schemeClr val="accent3"/>
            </a:solidFill>
            <a:prstDash val="solid"/>
            <a:round/>
            <a:headEnd len="sm" w="sm" type="none"/>
            <a:tailEnd len="sm" w="sm" type="none"/>
          </a:ln>
        </p:spPr>
      </p:cxnSp>
      <p:cxnSp>
        <p:nvCxnSpPr>
          <p:cNvPr id="1552" name="Google Shape;1552;g15619e7dec4_0_992"/>
          <p:cNvCxnSpPr/>
          <p:nvPr/>
        </p:nvCxnSpPr>
        <p:spPr>
          <a:xfrm rot="10800000">
            <a:off x="3869225" y="1966625"/>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1553" name="Google Shape;1553;g15619e7dec4_0_992"/>
          <p:cNvCxnSpPr/>
          <p:nvPr/>
        </p:nvCxnSpPr>
        <p:spPr>
          <a:xfrm rot="10800000">
            <a:off x="5829225" y="2571750"/>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1554" name="Google Shape;1554;g15619e7dec4_0_992"/>
          <p:cNvCxnSpPr/>
          <p:nvPr/>
        </p:nvCxnSpPr>
        <p:spPr>
          <a:xfrm rot="10800000">
            <a:off x="3869225" y="3430450"/>
            <a:ext cx="1970100" cy="0"/>
          </a:xfrm>
          <a:prstGeom prst="straightConnector1">
            <a:avLst/>
          </a:prstGeom>
          <a:noFill/>
          <a:ln cap="flat" cmpd="sng" w="19050">
            <a:solidFill>
              <a:schemeClr val="accent3"/>
            </a:solidFill>
            <a:prstDash val="solid"/>
            <a:round/>
            <a:headEnd len="sm" w="sm" type="none"/>
            <a:tailEnd len="sm" w="sm" type="none"/>
          </a:ln>
        </p:spPr>
      </p:cxnSp>
      <p:sp>
        <p:nvSpPr>
          <p:cNvPr id="1555" name="Google Shape;1555;g15619e7dec4_0_99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56" name="Google Shape;1556;g15619e7dec4_0_99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2">
  <p:cSld name="TITLE_2_3_2_2_2_2_1_2">
    <p:bg>
      <p:bgPr>
        <a:solidFill>
          <a:schemeClr val="accent6"/>
        </a:solidFill>
      </p:bgPr>
    </p:bg>
    <p:spTree>
      <p:nvGrpSpPr>
        <p:cNvPr id="1557" name="Shape 1557"/>
        <p:cNvGrpSpPr/>
        <p:nvPr/>
      </p:nvGrpSpPr>
      <p:grpSpPr>
        <a:xfrm>
          <a:off x="0" y="0"/>
          <a:ext cx="0" cy="0"/>
          <a:chOff x="0" y="0"/>
          <a:chExt cx="0" cy="0"/>
        </a:xfrm>
      </p:grpSpPr>
      <p:cxnSp>
        <p:nvCxnSpPr>
          <p:cNvPr id="1558" name="Google Shape;1558;g15619e7dec4_0_999"/>
          <p:cNvCxnSpPr/>
          <p:nvPr/>
        </p:nvCxnSpPr>
        <p:spPr>
          <a:xfrm rot="10800000">
            <a:off x="5839325" y="-4800"/>
            <a:ext cx="0" cy="5153100"/>
          </a:xfrm>
          <a:prstGeom prst="straightConnector1">
            <a:avLst/>
          </a:prstGeom>
          <a:noFill/>
          <a:ln cap="flat" cmpd="sng" w="19050">
            <a:solidFill>
              <a:schemeClr val="accent3"/>
            </a:solidFill>
            <a:prstDash val="solid"/>
            <a:round/>
            <a:headEnd len="sm" w="sm" type="none"/>
            <a:tailEnd len="sm" w="sm" type="none"/>
          </a:ln>
        </p:spPr>
      </p:cxnSp>
      <p:cxnSp>
        <p:nvCxnSpPr>
          <p:cNvPr id="1559" name="Google Shape;1559;g15619e7dec4_0_999"/>
          <p:cNvCxnSpPr/>
          <p:nvPr/>
        </p:nvCxnSpPr>
        <p:spPr>
          <a:xfrm rot="10800000">
            <a:off x="3869225" y="1966625"/>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1560" name="Google Shape;1560;g15619e7dec4_0_999"/>
          <p:cNvCxnSpPr/>
          <p:nvPr/>
        </p:nvCxnSpPr>
        <p:spPr>
          <a:xfrm rot="10800000">
            <a:off x="5829225" y="2571750"/>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1561" name="Google Shape;1561;g15619e7dec4_0_999"/>
          <p:cNvCxnSpPr/>
          <p:nvPr/>
        </p:nvCxnSpPr>
        <p:spPr>
          <a:xfrm rot="10800000">
            <a:off x="3869225" y="3430450"/>
            <a:ext cx="1970100" cy="0"/>
          </a:xfrm>
          <a:prstGeom prst="straightConnector1">
            <a:avLst/>
          </a:prstGeom>
          <a:noFill/>
          <a:ln cap="flat" cmpd="sng" w="19050">
            <a:solidFill>
              <a:schemeClr val="accent3"/>
            </a:solidFill>
            <a:prstDash val="solid"/>
            <a:round/>
            <a:headEnd len="sm" w="sm" type="none"/>
            <a:tailEnd len="sm" w="sm" type="none"/>
          </a:ln>
        </p:spPr>
      </p:cxnSp>
      <p:sp>
        <p:nvSpPr>
          <p:cNvPr id="1562" name="Google Shape;1562;g15619e7dec4_0_99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63" name="Google Shape;1563;g15619e7dec4_0_99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1">
  <p:cSld name="TITLE_2_3_2_2_2_2_1_1">
    <p:bg>
      <p:bgPr>
        <a:solidFill>
          <a:schemeClr val="dk2"/>
        </a:solidFill>
      </p:bgPr>
    </p:bg>
    <p:spTree>
      <p:nvGrpSpPr>
        <p:cNvPr id="1564" name="Shape 1564"/>
        <p:cNvGrpSpPr/>
        <p:nvPr/>
      </p:nvGrpSpPr>
      <p:grpSpPr>
        <a:xfrm>
          <a:off x="0" y="0"/>
          <a:ext cx="0" cy="0"/>
          <a:chOff x="0" y="0"/>
          <a:chExt cx="0" cy="0"/>
        </a:xfrm>
      </p:grpSpPr>
      <p:cxnSp>
        <p:nvCxnSpPr>
          <p:cNvPr id="1565" name="Google Shape;1565;g15619e7dec4_0_1006"/>
          <p:cNvCxnSpPr/>
          <p:nvPr/>
        </p:nvCxnSpPr>
        <p:spPr>
          <a:xfrm rot="10800000">
            <a:off x="5839325" y="-4800"/>
            <a:ext cx="0" cy="5153100"/>
          </a:xfrm>
          <a:prstGeom prst="straightConnector1">
            <a:avLst/>
          </a:prstGeom>
          <a:noFill/>
          <a:ln cap="flat" cmpd="sng" w="19050">
            <a:solidFill>
              <a:schemeClr val="lt2"/>
            </a:solidFill>
            <a:prstDash val="solid"/>
            <a:round/>
            <a:headEnd len="sm" w="sm" type="none"/>
            <a:tailEnd len="sm" w="sm" type="none"/>
          </a:ln>
        </p:spPr>
      </p:cxnSp>
      <p:cxnSp>
        <p:nvCxnSpPr>
          <p:cNvPr id="1566" name="Google Shape;1566;g15619e7dec4_0_1006"/>
          <p:cNvCxnSpPr/>
          <p:nvPr/>
        </p:nvCxnSpPr>
        <p:spPr>
          <a:xfrm rot="10800000">
            <a:off x="3869225" y="1966625"/>
            <a:ext cx="1970100" cy="0"/>
          </a:xfrm>
          <a:prstGeom prst="straightConnector1">
            <a:avLst/>
          </a:prstGeom>
          <a:noFill/>
          <a:ln cap="flat" cmpd="sng" w="19050">
            <a:solidFill>
              <a:schemeClr val="lt2"/>
            </a:solidFill>
            <a:prstDash val="solid"/>
            <a:round/>
            <a:headEnd len="sm" w="sm" type="none"/>
            <a:tailEnd len="sm" w="sm" type="none"/>
          </a:ln>
        </p:spPr>
      </p:cxnSp>
      <p:cxnSp>
        <p:nvCxnSpPr>
          <p:cNvPr id="1567" name="Google Shape;1567;g15619e7dec4_0_1006"/>
          <p:cNvCxnSpPr/>
          <p:nvPr/>
        </p:nvCxnSpPr>
        <p:spPr>
          <a:xfrm rot="10800000">
            <a:off x="5829225" y="2571750"/>
            <a:ext cx="1970100" cy="0"/>
          </a:xfrm>
          <a:prstGeom prst="straightConnector1">
            <a:avLst/>
          </a:prstGeom>
          <a:noFill/>
          <a:ln cap="flat" cmpd="sng" w="19050">
            <a:solidFill>
              <a:schemeClr val="lt2"/>
            </a:solidFill>
            <a:prstDash val="solid"/>
            <a:round/>
            <a:headEnd len="sm" w="sm" type="none"/>
            <a:tailEnd len="sm" w="sm" type="none"/>
          </a:ln>
        </p:spPr>
      </p:cxnSp>
      <p:cxnSp>
        <p:nvCxnSpPr>
          <p:cNvPr id="1568" name="Google Shape;1568;g15619e7dec4_0_1006"/>
          <p:cNvCxnSpPr/>
          <p:nvPr/>
        </p:nvCxnSpPr>
        <p:spPr>
          <a:xfrm rot="10800000">
            <a:off x="3869225" y="3430450"/>
            <a:ext cx="1970100" cy="0"/>
          </a:xfrm>
          <a:prstGeom prst="straightConnector1">
            <a:avLst/>
          </a:prstGeom>
          <a:noFill/>
          <a:ln cap="flat" cmpd="sng" w="19050">
            <a:solidFill>
              <a:schemeClr val="lt2"/>
            </a:solidFill>
            <a:prstDash val="solid"/>
            <a:round/>
            <a:headEnd len="sm" w="sm" type="none"/>
            <a:tailEnd len="sm" w="sm" type="none"/>
          </a:ln>
        </p:spPr>
      </p:cxnSp>
      <p:sp>
        <p:nvSpPr>
          <p:cNvPr id="1569" name="Google Shape;1569;g15619e7dec4_0_100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70" name="Google Shape;1570;g15619e7dec4_0_1006"/>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p:cSld name="TITLE_2_3_2_2_2_1_2_2_2">
    <p:bg>
      <p:bgPr>
        <a:solidFill>
          <a:srgbClr val="FFFFFF"/>
        </a:solidFill>
      </p:bgPr>
    </p:bg>
    <p:spTree>
      <p:nvGrpSpPr>
        <p:cNvPr id="1571" name="Shape 1571"/>
        <p:cNvGrpSpPr/>
        <p:nvPr/>
      </p:nvGrpSpPr>
      <p:grpSpPr>
        <a:xfrm>
          <a:off x="0" y="0"/>
          <a:ext cx="0" cy="0"/>
          <a:chOff x="0" y="0"/>
          <a:chExt cx="0" cy="0"/>
        </a:xfrm>
      </p:grpSpPr>
      <p:sp>
        <p:nvSpPr>
          <p:cNvPr id="1572" name="Google Shape;1572;g15619e7dec4_0_1013"/>
          <p:cNvSpPr/>
          <p:nvPr/>
        </p:nvSpPr>
        <p:spPr>
          <a:xfrm>
            <a:off x="0" y="0"/>
            <a:ext cx="9144000" cy="139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3" name="Google Shape;1573;g15619e7dec4_0_1013"/>
          <p:cNvCxnSpPr/>
          <p:nvPr/>
        </p:nvCxnSpPr>
        <p:spPr>
          <a:xfrm>
            <a:off x="2026200" y="2075695"/>
            <a:ext cx="7117800" cy="0"/>
          </a:xfrm>
          <a:prstGeom prst="straightConnector1">
            <a:avLst/>
          </a:prstGeom>
          <a:noFill/>
          <a:ln cap="flat" cmpd="sng" w="9525">
            <a:solidFill>
              <a:schemeClr val="accent1"/>
            </a:solidFill>
            <a:prstDash val="solid"/>
            <a:round/>
            <a:headEnd len="sm" w="sm" type="none"/>
            <a:tailEnd len="sm" w="sm" type="none"/>
          </a:ln>
        </p:spPr>
      </p:cxnSp>
      <p:cxnSp>
        <p:nvCxnSpPr>
          <p:cNvPr id="1574" name="Google Shape;1574;g15619e7dec4_0_1013"/>
          <p:cNvCxnSpPr/>
          <p:nvPr/>
        </p:nvCxnSpPr>
        <p:spPr>
          <a:xfrm>
            <a:off x="3806075" y="1399075"/>
            <a:ext cx="0" cy="3749400"/>
          </a:xfrm>
          <a:prstGeom prst="straightConnector1">
            <a:avLst/>
          </a:prstGeom>
          <a:noFill/>
          <a:ln cap="flat" cmpd="sng" w="9525">
            <a:solidFill>
              <a:schemeClr val="accent1"/>
            </a:solidFill>
            <a:prstDash val="solid"/>
            <a:round/>
            <a:headEnd len="sm" w="sm" type="none"/>
            <a:tailEnd len="sm" w="sm" type="none"/>
          </a:ln>
        </p:spPr>
      </p:cxnSp>
      <p:cxnSp>
        <p:nvCxnSpPr>
          <p:cNvPr id="1575" name="Google Shape;1575;g15619e7dec4_0_1013"/>
          <p:cNvCxnSpPr/>
          <p:nvPr/>
        </p:nvCxnSpPr>
        <p:spPr>
          <a:xfrm>
            <a:off x="5578125" y="1397675"/>
            <a:ext cx="0" cy="3750900"/>
          </a:xfrm>
          <a:prstGeom prst="straightConnector1">
            <a:avLst/>
          </a:prstGeom>
          <a:noFill/>
          <a:ln cap="flat" cmpd="sng" w="9525">
            <a:solidFill>
              <a:schemeClr val="accent1"/>
            </a:solidFill>
            <a:prstDash val="solid"/>
            <a:round/>
            <a:headEnd len="sm" w="sm" type="none"/>
            <a:tailEnd len="sm" w="sm" type="none"/>
          </a:ln>
        </p:spPr>
      </p:cxnSp>
      <p:cxnSp>
        <p:nvCxnSpPr>
          <p:cNvPr id="1576" name="Google Shape;1576;g15619e7dec4_0_1013"/>
          <p:cNvCxnSpPr/>
          <p:nvPr/>
        </p:nvCxnSpPr>
        <p:spPr>
          <a:xfrm>
            <a:off x="7405225" y="1400925"/>
            <a:ext cx="0" cy="3747600"/>
          </a:xfrm>
          <a:prstGeom prst="straightConnector1">
            <a:avLst/>
          </a:prstGeom>
          <a:noFill/>
          <a:ln cap="flat" cmpd="sng" w="9525">
            <a:solidFill>
              <a:schemeClr val="accent1"/>
            </a:solidFill>
            <a:prstDash val="solid"/>
            <a:round/>
            <a:headEnd len="sm" w="sm" type="none"/>
            <a:tailEnd len="sm" w="sm" type="none"/>
          </a:ln>
        </p:spPr>
      </p:cxnSp>
      <p:sp>
        <p:nvSpPr>
          <p:cNvPr id="1577" name="Google Shape;1577;g15619e7dec4_0_10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p:cSld name="TITLE_2_3_2_2_2_1_2_2_2_1">
    <p:bg>
      <p:bgPr>
        <a:solidFill>
          <a:schemeClr val="accent1"/>
        </a:solidFill>
      </p:bgPr>
    </p:bg>
    <p:spTree>
      <p:nvGrpSpPr>
        <p:cNvPr id="1578" name="Shape 1578"/>
        <p:cNvGrpSpPr/>
        <p:nvPr/>
      </p:nvGrpSpPr>
      <p:grpSpPr>
        <a:xfrm>
          <a:off x="0" y="0"/>
          <a:ext cx="0" cy="0"/>
          <a:chOff x="0" y="0"/>
          <a:chExt cx="0" cy="0"/>
        </a:xfrm>
      </p:grpSpPr>
      <p:sp>
        <p:nvSpPr>
          <p:cNvPr id="1579" name="Google Shape;1579;g15619e7dec4_0_1020"/>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0" name="Google Shape;1580;g15619e7dec4_0_1020"/>
          <p:cNvCxnSpPr/>
          <p:nvPr/>
        </p:nvCxnSpPr>
        <p:spPr>
          <a:xfrm>
            <a:off x="2026200" y="2075695"/>
            <a:ext cx="7117800" cy="0"/>
          </a:xfrm>
          <a:prstGeom prst="straightConnector1">
            <a:avLst/>
          </a:prstGeom>
          <a:noFill/>
          <a:ln cap="flat" cmpd="sng" w="9525">
            <a:solidFill>
              <a:schemeClr val="lt2"/>
            </a:solidFill>
            <a:prstDash val="solid"/>
            <a:round/>
            <a:headEnd len="sm" w="sm" type="none"/>
            <a:tailEnd len="sm" w="sm" type="none"/>
          </a:ln>
        </p:spPr>
      </p:cxnSp>
      <p:cxnSp>
        <p:nvCxnSpPr>
          <p:cNvPr id="1581" name="Google Shape;1581;g15619e7dec4_0_1020"/>
          <p:cNvCxnSpPr/>
          <p:nvPr/>
        </p:nvCxnSpPr>
        <p:spPr>
          <a:xfrm>
            <a:off x="3806075" y="1399075"/>
            <a:ext cx="0" cy="3749400"/>
          </a:xfrm>
          <a:prstGeom prst="straightConnector1">
            <a:avLst/>
          </a:prstGeom>
          <a:noFill/>
          <a:ln cap="flat" cmpd="sng" w="9525">
            <a:solidFill>
              <a:schemeClr val="lt2"/>
            </a:solidFill>
            <a:prstDash val="solid"/>
            <a:round/>
            <a:headEnd len="sm" w="sm" type="none"/>
            <a:tailEnd len="sm" w="sm" type="none"/>
          </a:ln>
        </p:spPr>
      </p:cxnSp>
      <p:cxnSp>
        <p:nvCxnSpPr>
          <p:cNvPr id="1582" name="Google Shape;1582;g15619e7dec4_0_1020"/>
          <p:cNvCxnSpPr/>
          <p:nvPr/>
        </p:nvCxnSpPr>
        <p:spPr>
          <a:xfrm>
            <a:off x="5578125" y="1397675"/>
            <a:ext cx="0" cy="3750900"/>
          </a:xfrm>
          <a:prstGeom prst="straightConnector1">
            <a:avLst/>
          </a:prstGeom>
          <a:noFill/>
          <a:ln cap="flat" cmpd="sng" w="9525">
            <a:solidFill>
              <a:schemeClr val="lt2"/>
            </a:solidFill>
            <a:prstDash val="solid"/>
            <a:round/>
            <a:headEnd len="sm" w="sm" type="none"/>
            <a:tailEnd len="sm" w="sm" type="none"/>
          </a:ln>
        </p:spPr>
      </p:cxnSp>
      <p:cxnSp>
        <p:nvCxnSpPr>
          <p:cNvPr id="1583" name="Google Shape;1583;g15619e7dec4_0_1020"/>
          <p:cNvCxnSpPr/>
          <p:nvPr/>
        </p:nvCxnSpPr>
        <p:spPr>
          <a:xfrm>
            <a:off x="7405225" y="1400925"/>
            <a:ext cx="0" cy="3747600"/>
          </a:xfrm>
          <a:prstGeom prst="straightConnector1">
            <a:avLst/>
          </a:prstGeom>
          <a:noFill/>
          <a:ln cap="flat" cmpd="sng" w="9525">
            <a:solidFill>
              <a:schemeClr val="lt2"/>
            </a:solidFill>
            <a:prstDash val="solid"/>
            <a:round/>
            <a:headEnd len="sm" w="sm" type="none"/>
            <a:tailEnd len="sm" w="sm" type="none"/>
          </a:ln>
        </p:spPr>
      </p:cxnSp>
      <p:sp>
        <p:nvSpPr>
          <p:cNvPr id="1584" name="Google Shape;1584;g15619e7dec4_0_10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85" name="Google Shape;1585;g15619e7dec4_0_102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2">
  <p:cSld name="TITLE_2_3_2_2_2_1_2_2_2_1_2">
    <p:bg>
      <p:bgPr>
        <a:solidFill>
          <a:schemeClr val="accent6"/>
        </a:solidFill>
      </p:bgPr>
    </p:bg>
    <p:spTree>
      <p:nvGrpSpPr>
        <p:cNvPr id="1586" name="Shape 1586"/>
        <p:cNvGrpSpPr/>
        <p:nvPr/>
      </p:nvGrpSpPr>
      <p:grpSpPr>
        <a:xfrm>
          <a:off x="0" y="0"/>
          <a:ext cx="0" cy="0"/>
          <a:chOff x="0" y="0"/>
          <a:chExt cx="0" cy="0"/>
        </a:xfrm>
      </p:grpSpPr>
      <p:sp>
        <p:nvSpPr>
          <p:cNvPr id="1587" name="Google Shape;1587;g15619e7dec4_0_1028"/>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8" name="Google Shape;1588;g15619e7dec4_0_1028"/>
          <p:cNvCxnSpPr/>
          <p:nvPr/>
        </p:nvCxnSpPr>
        <p:spPr>
          <a:xfrm>
            <a:off x="2026200" y="2075695"/>
            <a:ext cx="7117800" cy="0"/>
          </a:xfrm>
          <a:prstGeom prst="straightConnector1">
            <a:avLst/>
          </a:prstGeom>
          <a:noFill/>
          <a:ln cap="flat" cmpd="sng" w="9525">
            <a:solidFill>
              <a:schemeClr val="lt2"/>
            </a:solidFill>
            <a:prstDash val="solid"/>
            <a:round/>
            <a:headEnd len="sm" w="sm" type="none"/>
            <a:tailEnd len="sm" w="sm" type="none"/>
          </a:ln>
        </p:spPr>
      </p:cxnSp>
      <p:cxnSp>
        <p:nvCxnSpPr>
          <p:cNvPr id="1589" name="Google Shape;1589;g15619e7dec4_0_1028"/>
          <p:cNvCxnSpPr/>
          <p:nvPr/>
        </p:nvCxnSpPr>
        <p:spPr>
          <a:xfrm>
            <a:off x="3806075" y="1399075"/>
            <a:ext cx="0" cy="3749400"/>
          </a:xfrm>
          <a:prstGeom prst="straightConnector1">
            <a:avLst/>
          </a:prstGeom>
          <a:noFill/>
          <a:ln cap="flat" cmpd="sng" w="9525">
            <a:solidFill>
              <a:schemeClr val="lt2"/>
            </a:solidFill>
            <a:prstDash val="solid"/>
            <a:round/>
            <a:headEnd len="sm" w="sm" type="none"/>
            <a:tailEnd len="sm" w="sm" type="none"/>
          </a:ln>
        </p:spPr>
      </p:cxnSp>
      <p:cxnSp>
        <p:nvCxnSpPr>
          <p:cNvPr id="1590" name="Google Shape;1590;g15619e7dec4_0_1028"/>
          <p:cNvCxnSpPr/>
          <p:nvPr/>
        </p:nvCxnSpPr>
        <p:spPr>
          <a:xfrm>
            <a:off x="5578125" y="1397675"/>
            <a:ext cx="0" cy="3750900"/>
          </a:xfrm>
          <a:prstGeom prst="straightConnector1">
            <a:avLst/>
          </a:prstGeom>
          <a:noFill/>
          <a:ln cap="flat" cmpd="sng" w="9525">
            <a:solidFill>
              <a:schemeClr val="lt2"/>
            </a:solidFill>
            <a:prstDash val="solid"/>
            <a:round/>
            <a:headEnd len="sm" w="sm" type="none"/>
            <a:tailEnd len="sm" w="sm" type="none"/>
          </a:ln>
        </p:spPr>
      </p:cxnSp>
      <p:cxnSp>
        <p:nvCxnSpPr>
          <p:cNvPr id="1591" name="Google Shape;1591;g15619e7dec4_0_1028"/>
          <p:cNvCxnSpPr/>
          <p:nvPr/>
        </p:nvCxnSpPr>
        <p:spPr>
          <a:xfrm>
            <a:off x="7405225" y="1400925"/>
            <a:ext cx="0" cy="3747600"/>
          </a:xfrm>
          <a:prstGeom prst="straightConnector1">
            <a:avLst/>
          </a:prstGeom>
          <a:noFill/>
          <a:ln cap="flat" cmpd="sng" w="9525">
            <a:solidFill>
              <a:schemeClr val="lt2"/>
            </a:solidFill>
            <a:prstDash val="solid"/>
            <a:round/>
            <a:headEnd len="sm" w="sm" type="none"/>
            <a:tailEnd len="sm" w="sm" type="none"/>
          </a:ln>
        </p:spPr>
      </p:cxnSp>
      <p:sp>
        <p:nvSpPr>
          <p:cNvPr id="1592" name="Google Shape;1592;g15619e7dec4_0_10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593" name="Google Shape;1593;g15619e7dec4_0_102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2">
  <p:cSld name="TITLE_2_3_1_2">
    <p:bg>
      <p:bgPr>
        <a:solidFill>
          <a:schemeClr val="accent6"/>
        </a:solidFill>
      </p:bgPr>
    </p:bg>
    <p:spTree>
      <p:nvGrpSpPr>
        <p:cNvPr id="184" name="Shape 184"/>
        <p:cNvGrpSpPr/>
        <p:nvPr/>
      </p:nvGrpSpPr>
      <p:grpSpPr>
        <a:xfrm>
          <a:off x="0" y="0"/>
          <a:ext cx="0" cy="0"/>
          <a:chOff x="0" y="0"/>
          <a:chExt cx="0" cy="0"/>
        </a:xfrm>
      </p:grpSpPr>
      <p:sp>
        <p:nvSpPr>
          <p:cNvPr id="185" name="Google Shape;185;p66"/>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86" name="Google Shape;186;p66"/>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87" name="Google Shape;187;p66"/>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88" name="Google Shape;188;p66"/>
          <p:cNvSpPr/>
          <p:nvPr/>
        </p:nvSpPr>
        <p:spPr>
          <a:xfrm>
            <a:off x="457200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6"/>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2pPr>
            <a:lvl3pPr lvl="2" algn="ctr">
              <a:lnSpc>
                <a:spcPct val="100000"/>
              </a:lnSpc>
              <a:spcBef>
                <a:spcPts val="0"/>
              </a:spcBef>
              <a:spcAft>
                <a:spcPts val="0"/>
              </a:spcAft>
              <a:buClr>
                <a:schemeClr val="accent3"/>
              </a:buClr>
              <a:buSzPts val="3000"/>
              <a:buFont typeface="Saira"/>
              <a:buNone/>
              <a:defRPr b="1" sz="3000">
                <a:solidFill>
                  <a:schemeClr val="accent3"/>
                </a:solidFill>
                <a:latin typeface="Saira"/>
                <a:ea typeface="Saira"/>
                <a:cs typeface="Saira"/>
                <a:sym typeface="Saira"/>
              </a:defRPr>
            </a:lvl3pPr>
            <a:lvl4pPr lvl="3" algn="ctr">
              <a:lnSpc>
                <a:spcPct val="100000"/>
              </a:lnSpc>
              <a:spcBef>
                <a:spcPts val="0"/>
              </a:spcBef>
              <a:spcAft>
                <a:spcPts val="0"/>
              </a:spcAft>
              <a:buClr>
                <a:schemeClr val="accent3"/>
              </a:buClr>
              <a:buSzPts val="3000"/>
              <a:buNone/>
              <a:defRPr b="1" sz="3000">
                <a:solidFill>
                  <a:schemeClr val="accent3"/>
                </a:solidFill>
              </a:defRPr>
            </a:lvl4pPr>
            <a:lvl5pPr lvl="4" algn="ctr">
              <a:lnSpc>
                <a:spcPct val="100000"/>
              </a:lnSpc>
              <a:spcBef>
                <a:spcPts val="0"/>
              </a:spcBef>
              <a:spcAft>
                <a:spcPts val="0"/>
              </a:spcAft>
              <a:buClr>
                <a:schemeClr val="accent3"/>
              </a:buClr>
              <a:buSzPts val="3000"/>
              <a:buNone/>
              <a:defRPr b="1" sz="3000">
                <a:solidFill>
                  <a:schemeClr val="accent3"/>
                </a:solidFill>
              </a:defRPr>
            </a:lvl5pPr>
            <a:lvl6pPr lvl="5" algn="ctr">
              <a:lnSpc>
                <a:spcPct val="100000"/>
              </a:lnSpc>
              <a:spcBef>
                <a:spcPts val="0"/>
              </a:spcBef>
              <a:spcAft>
                <a:spcPts val="0"/>
              </a:spcAft>
              <a:buClr>
                <a:schemeClr val="accent3"/>
              </a:buClr>
              <a:buSzPts val="3000"/>
              <a:buNone/>
              <a:defRPr b="1" sz="3000">
                <a:solidFill>
                  <a:schemeClr val="accent3"/>
                </a:solidFill>
              </a:defRPr>
            </a:lvl6pPr>
            <a:lvl7pPr lvl="6" algn="ctr">
              <a:lnSpc>
                <a:spcPct val="100000"/>
              </a:lnSpc>
              <a:spcBef>
                <a:spcPts val="0"/>
              </a:spcBef>
              <a:spcAft>
                <a:spcPts val="0"/>
              </a:spcAft>
              <a:buClr>
                <a:schemeClr val="accent3"/>
              </a:buClr>
              <a:buSzPts val="3000"/>
              <a:buNone/>
              <a:defRPr b="1" sz="3000">
                <a:solidFill>
                  <a:schemeClr val="accent3"/>
                </a:solidFill>
              </a:defRPr>
            </a:lvl7pPr>
            <a:lvl8pPr lvl="7" algn="ctr">
              <a:lnSpc>
                <a:spcPct val="100000"/>
              </a:lnSpc>
              <a:spcBef>
                <a:spcPts val="0"/>
              </a:spcBef>
              <a:spcAft>
                <a:spcPts val="0"/>
              </a:spcAft>
              <a:buClr>
                <a:schemeClr val="accent3"/>
              </a:buClr>
              <a:buSzPts val="3000"/>
              <a:buNone/>
              <a:defRPr b="1" sz="3000">
                <a:solidFill>
                  <a:schemeClr val="accent3"/>
                </a:solidFill>
              </a:defRPr>
            </a:lvl8pPr>
            <a:lvl9pPr lvl="8" algn="ctr">
              <a:lnSpc>
                <a:spcPct val="100000"/>
              </a:lnSpc>
              <a:spcBef>
                <a:spcPts val="0"/>
              </a:spcBef>
              <a:spcAft>
                <a:spcPts val="0"/>
              </a:spcAft>
              <a:buClr>
                <a:schemeClr val="accent3"/>
              </a:buClr>
              <a:buSzPts val="3000"/>
              <a:buNone/>
              <a:defRPr b="1" sz="3000">
                <a:solidFill>
                  <a:schemeClr val="accent3"/>
                </a:solidFill>
              </a:defRPr>
            </a:lvl9pPr>
          </a:lstStyle>
          <a:p/>
        </p:txBody>
      </p:sp>
      <p:sp>
        <p:nvSpPr>
          <p:cNvPr id="190" name="Google Shape;190;p6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91" name="Google Shape;191;p66"/>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1">
  <p:cSld name="TITLE_2_3_2_2_2_1_2_2_2_1_1">
    <p:bg>
      <p:bgPr>
        <a:solidFill>
          <a:schemeClr val="dk2"/>
        </a:solidFill>
      </p:bgPr>
    </p:bg>
    <p:spTree>
      <p:nvGrpSpPr>
        <p:cNvPr id="1594" name="Shape 1594"/>
        <p:cNvGrpSpPr/>
        <p:nvPr/>
      </p:nvGrpSpPr>
      <p:grpSpPr>
        <a:xfrm>
          <a:off x="0" y="0"/>
          <a:ext cx="0" cy="0"/>
          <a:chOff x="0" y="0"/>
          <a:chExt cx="0" cy="0"/>
        </a:xfrm>
      </p:grpSpPr>
      <p:sp>
        <p:nvSpPr>
          <p:cNvPr id="1595" name="Google Shape;1595;g15619e7dec4_0_1036"/>
          <p:cNvSpPr/>
          <p:nvPr/>
        </p:nvSpPr>
        <p:spPr>
          <a:xfrm>
            <a:off x="0" y="0"/>
            <a:ext cx="9144000" cy="139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6" name="Google Shape;1596;g15619e7dec4_0_1036"/>
          <p:cNvCxnSpPr/>
          <p:nvPr/>
        </p:nvCxnSpPr>
        <p:spPr>
          <a:xfrm>
            <a:off x="2026200" y="2075695"/>
            <a:ext cx="7117800" cy="0"/>
          </a:xfrm>
          <a:prstGeom prst="straightConnector1">
            <a:avLst/>
          </a:prstGeom>
          <a:noFill/>
          <a:ln cap="flat" cmpd="sng" w="9525">
            <a:solidFill>
              <a:schemeClr val="accent3"/>
            </a:solidFill>
            <a:prstDash val="solid"/>
            <a:round/>
            <a:headEnd len="sm" w="sm" type="none"/>
            <a:tailEnd len="sm" w="sm" type="none"/>
          </a:ln>
        </p:spPr>
      </p:cxnSp>
      <p:cxnSp>
        <p:nvCxnSpPr>
          <p:cNvPr id="1597" name="Google Shape;1597;g15619e7dec4_0_1036"/>
          <p:cNvCxnSpPr/>
          <p:nvPr/>
        </p:nvCxnSpPr>
        <p:spPr>
          <a:xfrm>
            <a:off x="3806075" y="1399075"/>
            <a:ext cx="0" cy="3749400"/>
          </a:xfrm>
          <a:prstGeom prst="straightConnector1">
            <a:avLst/>
          </a:prstGeom>
          <a:noFill/>
          <a:ln cap="flat" cmpd="sng" w="9525">
            <a:solidFill>
              <a:schemeClr val="accent3"/>
            </a:solidFill>
            <a:prstDash val="solid"/>
            <a:round/>
            <a:headEnd len="sm" w="sm" type="none"/>
            <a:tailEnd len="sm" w="sm" type="none"/>
          </a:ln>
        </p:spPr>
      </p:cxnSp>
      <p:cxnSp>
        <p:nvCxnSpPr>
          <p:cNvPr id="1598" name="Google Shape;1598;g15619e7dec4_0_1036"/>
          <p:cNvCxnSpPr/>
          <p:nvPr/>
        </p:nvCxnSpPr>
        <p:spPr>
          <a:xfrm>
            <a:off x="5578125" y="1397675"/>
            <a:ext cx="0" cy="3750900"/>
          </a:xfrm>
          <a:prstGeom prst="straightConnector1">
            <a:avLst/>
          </a:prstGeom>
          <a:noFill/>
          <a:ln cap="flat" cmpd="sng" w="9525">
            <a:solidFill>
              <a:schemeClr val="accent3"/>
            </a:solidFill>
            <a:prstDash val="solid"/>
            <a:round/>
            <a:headEnd len="sm" w="sm" type="none"/>
            <a:tailEnd len="sm" w="sm" type="none"/>
          </a:ln>
        </p:spPr>
      </p:cxnSp>
      <p:cxnSp>
        <p:nvCxnSpPr>
          <p:cNvPr id="1599" name="Google Shape;1599;g15619e7dec4_0_1036"/>
          <p:cNvCxnSpPr/>
          <p:nvPr/>
        </p:nvCxnSpPr>
        <p:spPr>
          <a:xfrm>
            <a:off x="7405225" y="1400925"/>
            <a:ext cx="0" cy="3747600"/>
          </a:xfrm>
          <a:prstGeom prst="straightConnector1">
            <a:avLst/>
          </a:prstGeom>
          <a:noFill/>
          <a:ln cap="flat" cmpd="sng" w="9525">
            <a:solidFill>
              <a:schemeClr val="accent3"/>
            </a:solidFill>
            <a:prstDash val="solid"/>
            <a:round/>
            <a:headEnd len="sm" w="sm" type="none"/>
            <a:tailEnd len="sm" w="sm" type="none"/>
          </a:ln>
        </p:spPr>
      </p:cxnSp>
      <p:sp>
        <p:nvSpPr>
          <p:cNvPr id="1600" name="Google Shape;1600;g15619e7dec4_0_10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601" name="Google Shape;1601;g15619e7dec4_0_1036"/>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p:cSld name="TITLE_2_3_2_2_2_1_2_2_2_2">
    <p:bg>
      <p:bgPr>
        <a:solidFill>
          <a:srgbClr val="FFFFFF"/>
        </a:solidFill>
      </p:bgPr>
    </p:bg>
    <p:spTree>
      <p:nvGrpSpPr>
        <p:cNvPr id="1602" name="Shape 1602"/>
        <p:cNvGrpSpPr/>
        <p:nvPr/>
      </p:nvGrpSpPr>
      <p:grpSpPr>
        <a:xfrm>
          <a:off x="0" y="0"/>
          <a:ext cx="0" cy="0"/>
          <a:chOff x="0" y="0"/>
          <a:chExt cx="0" cy="0"/>
        </a:xfrm>
      </p:grpSpPr>
      <p:sp>
        <p:nvSpPr>
          <p:cNvPr id="1603" name="Google Shape;1603;g15619e7dec4_0_1044"/>
          <p:cNvSpPr/>
          <p:nvPr/>
        </p:nvSpPr>
        <p:spPr>
          <a:xfrm>
            <a:off x="0" y="0"/>
            <a:ext cx="9144000" cy="139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15619e7dec4_0_10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p:cSld name="TITLE_2_3_2_2_2_1_2_2_2_2_1">
    <p:bg>
      <p:bgPr>
        <a:solidFill>
          <a:schemeClr val="accent1"/>
        </a:solidFill>
      </p:bgPr>
    </p:bg>
    <p:spTree>
      <p:nvGrpSpPr>
        <p:cNvPr id="1605" name="Shape 1605"/>
        <p:cNvGrpSpPr/>
        <p:nvPr/>
      </p:nvGrpSpPr>
      <p:grpSpPr>
        <a:xfrm>
          <a:off x="0" y="0"/>
          <a:ext cx="0" cy="0"/>
          <a:chOff x="0" y="0"/>
          <a:chExt cx="0" cy="0"/>
        </a:xfrm>
      </p:grpSpPr>
      <p:sp>
        <p:nvSpPr>
          <p:cNvPr id="1606" name="Google Shape;1606;g15619e7dec4_0_1047"/>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15619e7dec4_0_10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608" name="Google Shape;1608;g15619e7dec4_0_104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2">
  <p:cSld name="TITLE_2_3_2_2_2_1_2_2_2_2_1_2">
    <p:bg>
      <p:bgPr>
        <a:solidFill>
          <a:schemeClr val="accent6"/>
        </a:solidFill>
      </p:bgPr>
    </p:bg>
    <p:spTree>
      <p:nvGrpSpPr>
        <p:cNvPr id="1609" name="Shape 1609"/>
        <p:cNvGrpSpPr/>
        <p:nvPr/>
      </p:nvGrpSpPr>
      <p:grpSpPr>
        <a:xfrm>
          <a:off x="0" y="0"/>
          <a:ext cx="0" cy="0"/>
          <a:chOff x="0" y="0"/>
          <a:chExt cx="0" cy="0"/>
        </a:xfrm>
      </p:grpSpPr>
      <p:sp>
        <p:nvSpPr>
          <p:cNvPr id="1610" name="Google Shape;1610;g15619e7dec4_0_1051"/>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15619e7dec4_0_10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612" name="Google Shape;1612;g15619e7dec4_0_105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1">
  <p:cSld name="TITLE_2_3_2_2_2_1_2_2_2_2_1_1">
    <p:bg>
      <p:bgPr>
        <a:solidFill>
          <a:schemeClr val="dk2"/>
        </a:solidFill>
      </p:bgPr>
    </p:bg>
    <p:spTree>
      <p:nvGrpSpPr>
        <p:cNvPr id="1613" name="Shape 1613"/>
        <p:cNvGrpSpPr/>
        <p:nvPr/>
      </p:nvGrpSpPr>
      <p:grpSpPr>
        <a:xfrm>
          <a:off x="0" y="0"/>
          <a:ext cx="0" cy="0"/>
          <a:chOff x="0" y="0"/>
          <a:chExt cx="0" cy="0"/>
        </a:xfrm>
      </p:grpSpPr>
      <p:sp>
        <p:nvSpPr>
          <p:cNvPr id="1614" name="Google Shape;1614;g15619e7dec4_0_1055"/>
          <p:cNvSpPr/>
          <p:nvPr/>
        </p:nvSpPr>
        <p:spPr>
          <a:xfrm>
            <a:off x="0" y="0"/>
            <a:ext cx="9144000" cy="139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15619e7dec4_0_105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616" name="Google Shape;1616;g15619e7dec4_0_105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p:cSld name="TITLE_2_3_2_2_2_1_2_2_2_2_2">
    <p:bg>
      <p:bgPr>
        <a:blipFill>
          <a:blip r:embed="rId2">
            <a:alphaModFix/>
          </a:blip>
          <a:stretch>
            <a:fillRect/>
          </a:stretch>
        </a:blipFill>
      </p:bgPr>
    </p:bg>
    <p:spTree>
      <p:nvGrpSpPr>
        <p:cNvPr id="1617" name="Shape 1617"/>
        <p:cNvGrpSpPr/>
        <p:nvPr/>
      </p:nvGrpSpPr>
      <p:grpSpPr>
        <a:xfrm>
          <a:off x="0" y="0"/>
          <a:ext cx="0" cy="0"/>
          <a:chOff x="0" y="0"/>
          <a:chExt cx="0" cy="0"/>
        </a:xfrm>
      </p:grpSpPr>
      <p:grpSp>
        <p:nvGrpSpPr>
          <p:cNvPr id="1618" name="Google Shape;1618;g15619e7dec4_0_1059"/>
          <p:cNvGrpSpPr/>
          <p:nvPr/>
        </p:nvGrpSpPr>
        <p:grpSpPr>
          <a:xfrm>
            <a:off x="5478013" y="1350232"/>
            <a:ext cx="2484978" cy="2464336"/>
            <a:chOff x="5478013" y="1350232"/>
            <a:chExt cx="2484978" cy="2464336"/>
          </a:xfrm>
        </p:grpSpPr>
        <p:sp>
          <p:nvSpPr>
            <p:cNvPr id="1619" name="Google Shape;1619;g15619e7dec4_0_1059"/>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dk2"/>
                  </a:solidFill>
                  <a:latin typeface="Saira Black"/>
                  <a:ea typeface="Saira Black"/>
                  <a:cs typeface="Saira Black"/>
                  <a:sym typeface="Saira Black"/>
                </a:rPr>
                <a:t>Q</a:t>
              </a:r>
              <a:endParaRPr b="0" i="0" sz="9000" u="none" cap="none" strike="noStrike">
                <a:solidFill>
                  <a:schemeClr val="dk2"/>
                </a:solidFill>
                <a:latin typeface="Saira Black"/>
                <a:ea typeface="Saira Black"/>
                <a:cs typeface="Saira Black"/>
                <a:sym typeface="Saira Black"/>
              </a:endParaRPr>
            </a:p>
          </p:txBody>
        </p:sp>
        <p:sp>
          <p:nvSpPr>
            <p:cNvPr id="1620" name="Google Shape;1620;g15619e7dec4_0_1059"/>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dk2"/>
                  </a:solidFill>
                  <a:latin typeface="Saira Black"/>
                  <a:ea typeface="Saira Black"/>
                  <a:cs typeface="Saira Black"/>
                  <a:sym typeface="Saira Black"/>
                </a:rPr>
                <a:t>&amp;</a:t>
              </a:r>
              <a:endParaRPr b="0" i="0" sz="4700" u="none" cap="none" strike="noStrike">
                <a:solidFill>
                  <a:schemeClr val="dk2"/>
                </a:solidFill>
                <a:latin typeface="Saira Black"/>
                <a:ea typeface="Saira Black"/>
                <a:cs typeface="Saira Black"/>
                <a:sym typeface="Saira Black"/>
              </a:endParaRPr>
            </a:p>
          </p:txBody>
        </p:sp>
        <p:sp>
          <p:nvSpPr>
            <p:cNvPr id="1621" name="Google Shape;1621;g15619e7dec4_0_1059"/>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dk2"/>
                  </a:solidFill>
                  <a:latin typeface="Saira Black"/>
                  <a:ea typeface="Saira Black"/>
                  <a:cs typeface="Saira Black"/>
                  <a:sym typeface="Saira Black"/>
                </a:rPr>
                <a:t>A</a:t>
              </a:r>
              <a:endParaRPr b="0" i="0" sz="9000" u="none" cap="none" strike="noStrike">
                <a:solidFill>
                  <a:schemeClr val="dk2"/>
                </a:solidFill>
                <a:latin typeface="Saira Black"/>
                <a:ea typeface="Saira Black"/>
                <a:cs typeface="Saira Black"/>
                <a:sym typeface="Saira Black"/>
              </a:endParaRPr>
            </a:p>
          </p:txBody>
        </p:sp>
      </p:grpSp>
      <p:sp>
        <p:nvSpPr>
          <p:cNvPr id="1622" name="Google Shape;1622;g15619e7dec4_0_1059"/>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2"/>
                </a:solidFill>
                <a:latin typeface="Saira"/>
                <a:ea typeface="Saira"/>
                <a:cs typeface="Saira"/>
                <a:sym typeface="Saira"/>
              </a:rPr>
              <a:t>Shy to ask questions? </a:t>
            </a:r>
            <a:endParaRPr b="1" i="0" sz="1500" u="none" cap="none" strike="noStrike">
              <a:solidFill>
                <a:schemeClr val="dk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2"/>
                </a:solidFill>
                <a:latin typeface="Saira"/>
                <a:ea typeface="Saira"/>
                <a:cs typeface="Saira"/>
                <a:sym typeface="Saira"/>
              </a:rPr>
              <a:t>Visit the link below:</a:t>
            </a:r>
            <a:endParaRPr b="1" i="0" sz="1500" u="none" cap="none" strike="noStrike">
              <a:solidFill>
                <a:schemeClr val="dk2"/>
              </a:solidFill>
              <a:latin typeface="Saira"/>
              <a:ea typeface="Saira"/>
              <a:cs typeface="Saira"/>
              <a:sym typeface="Saira"/>
            </a:endParaRPr>
          </a:p>
        </p:txBody>
      </p:sp>
      <p:sp>
        <p:nvSpPr>
          <p:cNvPr id="1623" name="Google Shape;1623;g15619e7dec4_0_10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2">
  <p:cSld name="TITLE_2_3_2_2_2_1_2_2_2_2_2_1_2">
    <p:bg>
      <p:bgPr>
        <a:blipFill>
          <a:blip r:embed="rId2">
            <a:alphaModFix/>
          </a:blip>
          <a:stretch>
            <a:fillRect/>
          </a:stretch>
        </a:blipFill>
      </p:bgPr>
    </p:bg>
    <p:spTree>
      <p:nvGrpSpPr>
        <p:cNvPr id="1624" name="Shape 1624"/>
        <p:cNvGrpSpPr/>
        <p:nvPr/>
      </p:nvGrpSpPr>
      <p:grpSpPr>
        <a:xfrm>
          <a:off x="0" y="0"/>
          <a:ext cx="0" cy="0"/>
          <a:chOff x="0" y="0"/>
          <a:chExt cx="0" cy="0"/>
        </a:xfrm>
      </p:grpSpPr>
      <p:grpSp>
        <p:nvGrpSpPr>
          <p:cNvPr id="1625" name="Google Shape;1625;g15619e7dec4_0_1066"/>
          <p:cNvGrpSpPr/>
          <p:nvPr/>
        </p:nvGrpSpPr>
        <p:grpSpPr>
          <a:xfrm>
            <a:off x="5478013" y="1350232"/>
            <a:ext cx="2484978" cy="2464336"/>
            <a:chOff x="5478013" y="1350232"/>
            <a:chExt cx="2484978" cy="2464336"/>
          </a:xfrm>
        </p:grpSpPr>
        <p:sp>
          <p:nvSpPr>
            <p:cNvPr id="1626" name="Google Shape;1626;g15619e7dec4_0_1066"/>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Q</a:t>
              </a:r>
              <a:endParaRPr b="0" i="0" sz="9000" u="none" cap="none" strike="noStrike">
                <a:solidFill>
                  <a:schemeClr val="accent3"/>
                </a:solidFill>
                <a:latin typeface="Saira Black"/>
                <a:ea typeface="Saira Black"/>
                <a:cs typeface="Saira Black"/>
                <a:sym typeface="Saira Black"/>
              </a:endParaRPr>
            </a:p>
          </p:txBody>
        </p:sp>
        <p:sp>
          <p:nvSpPr>
            <p:cNvPr id="1627" name="Google Shape;1627;g15619e7dec4_0_1066"/>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accent3"/>
                  </a:solidFill>
                  <a:latin typeface="Saira Black"/>
                  <a:ea typeface="Saira Black"/>
                  <a:cs typeface="Saira Black"/>
                  <a:sym typeface="Saira Black"/>
                </a:rPr>
                <a:t>&amp;</a:t>
              </a:r>
              <a:endParaRPr b="0" i="0" sz="4700" u="none" cap="none" strike="noStrike">
                <a:solidFill>
                  <a:schemeClr val="accent3"/>
                </a:solidFill>
                <a:latin typeface="Saira Black"/>
                <a:ea typeface="Saira Black"/>
                <a:cs typeface="Saira Black"/>
                <a:sym typeface="Saira Black"/>
              </a:endParaRPr>
            </a:p>
          </p:txBody>
        </p:sp>
        <p:sp>
          <p:nvSpPr>
            <p:cNvPr id="1628" name="Google Shape;1628;g15619e7dec4_0_1066"/>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A</a:t>
              </a:r>
              <a:endParaRPr b="0" i="0" sz="9000" u="none" cap="none" strike="noStrike">
                <a:solidFill>
                  <a:schemeClr val="accent3"/>
                </a:solidFill>
                <a:latin typeface="Saira Black"/>
                <a:ea typeface="Saira Black"/>
                <a:cs typeface="Saira Black"/>
                <a:sym typeface="Saira Black"/>
              </a:endParaRPr>
            </a:p>
          </p:txBody>
        </p:sp>
      </p:grpSp>
      <p:sp>
        <p:nvSpPr>
          <p:cNvPr id="1629" name="Google Shape;1629;g15619e7dec4_0_1066"/>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Shy to ask questions? </a:t>
            </a:r>
            <a:endParaRPr b="1" i="0" sz="1500" u="none" cap="none" strike="noStrike">
              <a:solidFill>
                <a:schemeClr val="accent3"/>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Visit the link below:</a:t>
            </a:r>
            <a:endParaRPr b="1" i="0" sz="1500" u="none" cap="none" strike="noStrike">
              <a:solidFill>
                <a:schemeClr val="accent3"/>
              </a:solidFill>
              <a:latin typeface="Saira"/>
              <a:ea typeface="Saira"/>
              <a:cs typeface="Saira"/>
              <a:sym typeface="Saira"/>
            </a:endParaRPr>
          </a:p>
        </p:txBody>
      </p:sp>
      <p:sp>
        <p:nvSpPr>
          <p:cNvPr id="1630" name="Google Shape;1630;g15619e7dec4_0_106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1">
  <p:cSld name="TITLE_2_3_2_2_2_1_2_2_2_2_2_1_1">
    <p:bg>
      <p:bgPr>
        <a:blipFill>
          <a:blip r:embed="rId2">
            <a:alphaModFix/>
          </a:blip>
          <a:stretch>
            <a:fillRect/>
          </a:stretch>
        </a:blipFill>
      </p:bgPr>
    </p:bg>
    <p:spTree>
      <p:nvGrpSpPr>
        <p:cNvPr id="1631" name="Shape 1631"/>
        <p:cNvGrpSpPr/>
        <p:nvPr/>
      </p:nvGrpSpPr>
      <p:grpSpPr>
        <a:xfrm>
          <a:off x="0" y="0"/>
          <a:ext cx="0" cy="0"/>
          <a:chOff x="0" y="0"/>
          <a:chExt cx="0" cy="0"/>
        </a:xfrm>
      </p:grpSpPr>
      <p:grpSp>
        <p:nvGrpSpPr>
          <p:cNvPr id="1632" name="Google Shape;1632;g15619e7dec4_0_1073"/>
          <p:cNvGrpSpPr/>
          <p:nvPr/>
        </p:nvGrpSpPr>
        <p:grpSpPr>
          <a:xfrm>
            <a:off x="5478013" y="1350232"/>
            <a:ext cx="2484978" cy="2464336"/>
            <a:chOff x="5478013" y="1350232"/>
            <a:chExt cx="2484978" cy="2464336"/>
          </a:xfrm>
        </p:grpSpPr>
        <p:sp>
          <p:nvSpPr>
            <p:cNvPr id="1633" name="Google Shape;1633;g15619e7dec4_0_1073"/>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lt2"/>
                  </a:solidFill>
                  <a:latin typeface="Saira Black"/>
                  <a:ea typeface="Saira Black"/>
                  <a:cs typeface="Saira Black"/>
                  <a:sym typeface="Saira Black"/>
                </a:rPr>
                <a:t>Q</a:t>
              </a:r>
              <a:endParaRPr b="0" i="0" sz="9000" u="none" cap="none" strike="noStrike">
                <a:solidFill>
                  <a:schemeClr val="lt2"/>
                </a:solidFill>
                <a:latin typeface="Saira Black"/>
                <a:ea typeface="Saira Black"/>
                <a:cs typeface="Saira Black"/>
                <a:sym typeface="Saira Black"/>
              </a:endParaRPr>
            </a:p>
          </p:txBody>
        </p:sp>
        <p:sp>
          <p:nvSpPr>
            <p:cNvPr id="1634" name="Google Shape;1634;g15619e7dec4_0_1073"/>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lt2"/>
                  </a:solidFill>
                  <a:latin typeface="Saira Black"/>
                  <a:ea typeface="Saira Black"/>
                  <a:cs typeface="Saira Black"/>
                  <a:sym typeface="Saira Black"/>
                </a:rPr>
                <a:t>&amp;</a:t>
              </a:r>
              <a:endParaRPr b="0" i="0" sz="4700" u="none" cap="none" strike="noStrike">
                <a:solidFill>
                  <a:schemeClr val="lt2"/>
                </a:solidFill>
                <a:latin typeface="Saira Black"/>
                <a:ea typeface="Saira Black"/>
                <a:cs typeface="Saira Black"/>
                <a:sym typeface="Saira Black"/>
              </a:endParaRPr>
            </a:p>
          </p:txBody>
        </p:sp>
        <p:sp>
          <p:nvSpPr>
            <p:cNvPr id="1635" name="Google Shape;1635;g15619e7dec4_0_1073"/>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lt2"/>
                  </a:solidFill>
                  <a:latin typeface="Saira Black"/>
                  <a:ea typeface="Saira Black"/>
                  <a:cs typeface="Saira Black"/>
                  <a:sym typeface="Saira Black"/>
                </a:rPr>
                <a:t>A</a:t>
              </a:r>
              <a:endParaRPr b="0" i="0" sz="9000" u="none" cap="none" strike="noStrike">
                <a:solidFill>
                  <a:schemeClr val="lt2"/>
                </a:solidFill>
                <a:latin typeface="Saira Black"/>
                <a:ea typeface="Saira Black"/>
                <a:cs typeface="Saira Black"/>
                <a:sym typeface="Saira Black"/>
              </a:endParaRPr>
            </a:p>
          </p:txBody>
        </p:sp>
      </p:grpSp>
      <p:sp>
        <p:nvSpPr>
          <p:cNvPr id="1636" name="Google Shape;1636;g15619e7dec4_0_1073"/>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Shy to ask questions? </a:t>
            </a:r>
            <a:endParaRPr b="1" i="0" sz="15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Visit the link below:</a:t>
            </a:r>
            <a:endParaRPr b="1" i="0" sz="1500" u="none" cap="none" strike="noStrike">
              <a:solidFill>
                <a:schemeClr val="lt2"/>
              </a:solidFill>
              <a:latin typeface="Saira"/>
              <a:ea typeface="Saira"/>
              <a:cs typeface="Saira"/>
              <a:sym typeface="Saira"/>
            </a:endParaRPr>
          </a:p>
        </p:txBody>
      </p:sp>
      <p:sp>
        <p:nvSpPr>
          <p:cNvPr id="1637" name="Google Shape;1637;g15619e7dec4_0_10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p:cSld name="TITLE_2_3_2_2_2_1_2_2_2_2_2_2">
    <p:bg>
      <p:bgPr>
        <a:blipFill>
          <a:blip r:embed="rId2">
            <a:alphaModFix/>
          </a:blip>
          <a:stretch>
            <a:fillRect/>
          </a:stretch>
        </a:blipFill>
      </p:bgPr>
    </p:bg>
    <p:spTree>
      <p:nvGrpSpPr>
        <p:cNvPr id="1638" name="Shape 1638"/>
        <p:cNvGrpSpPr/>
        <p:nvPr/>
      </p:nvGrpSpPr>
      <p:grpSpPr>
        <a:xfrm>
          <a:off x="0" y="0"/>
          <a:ext cx="0" cy="0"/>
          <a:chOff x="0" y="0"/>
          <a:chExt cx="0" cy="0"/>
        </a:xfrm>
      </p:grpSpPr>
      <p:sp>
        <p:nvSpPr>
          <p:cNvPr id="1639" name="Google Shape;1639;g15619e7dec4_0_1080"/>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Be right back....</a:t>
            </a:r>
            <a:endParaRPr b="1" i="0" sz="3000" u="none" cap="none" strike="noStrike">
              <a:solidFill>
                <a:schemeClr val="dk2"/>
              </a:solidFill>
              <a:latin typeface="Saira"/>
              <a:ea typeface="Saira"/>
              <a:cs typeface="Saira"/>
              <a:sym typeface="Saira"/>
            </a:endParaRPr>
          </a:p>
        </p:txBody>
      </p:sp>
      <p:sp>
        <p:nvSpPr>
          <p:cNvPr id="1640" name="Google Shape;1640;g15619e7dec4_0_1080"/>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15619e7dec4_0_10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p:cSld name="TITLE_2_3_2_2_2_1_2_2_2_2_2_2_1">
    <p:bg>
      <p:bgPr>
        <a:blipFill>
          <a:blip r:embed="rId2">
            <a:alphaModFix/>
          </a:blip>
          <a:stretch>
            <a:fillRect/>
          </a:stretch>
        </a:blipFill>
      </p:bgPr>
    </p:bg>
    <p:spTree>
      <p:nvGrpSpPr>
        <p:cNvPr id="1642" name="Shape 1642"/>
        <p:cNvGrpSpPr/>
        <p:nvPr/>
      </p:nvGrpSpPr>
      <p:grpSpPr>
        <a:xfrm>
          <a:off x="0" y="0"/>
          <a:ext cx="0" cy="0"/>
          <a:chOff x="0" y="0"/>
          <a:chExt cx="0" cy="0"/>
        </a:xfrm>
      </p:grpSpPr>
      <p:sp>
        <p:nvSpPr>
          <p:cNvPr id="1643" name="Google Shape;1643;g15619e7dec4_0_1084"/>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 right back....</a:t>
            </a:r>
            <a:endParaRPr b="1" i="0" sz="3000" u="none" cap="none" strike="noStrike">
              <a:solidFill>
                <a:schemeClr val="accent3"/>
              </a:solidFill>
              <a:latin typeface="Saira"/>
              <a:ea typeface="Saira"/>
              <a:cs typeface="Saira"/>
              <a:sym typeface="Saira"/>
            </a:endParaRPr>
          </a:p>
        </p:txBody>
      </p:sp>
      <p:sp>
        <p:nvSpPr>
          <p:cNvPr id="1644" name="Google Shape;1644;g15619e7dec4_0_1084"/>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15619e7dec4_0_108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1 1">
  <p:cSld name="TITLE_2_3_1_1">
    <p:bg>
      <p:bgPr>
        <a:solidFill>
          <a:schemeClr val="dk2"/>
        </a:solidFill>
      </p:bgPr>
    </p:bg>
    <p:spTree>
      <p:nvGrpSpPr>
        <p:cNvPr id="192" name="Shape 192"/>
        <p:cNvGrpSpPr/>
        <p:nvPr/>
      </p:nvGrpSpPr>
      <p:grpSpPr>
        <a:xfrm>
          <a:off x="0" y="0"/>
          <a:ext cx="0" cy="0"/>
          <a:chOff x="0" y="0"/>
          <a:chExt cx="0" cy="0"/>
        </a:xfrm>
      </p:grpSpPr>
      <p:sp>
        <p:nvSpPr>
          <p:cNvPr id="193" name="Google Shape;193;p67"/>
          <p:cNvSpPr txBox="1"/>
          <p:nvPr>
            <p:ph idx="1" type="subTitle"/>
          </p:nvPr>
        </p:nvSpPr>
        <p:spPr>
          <a:xfrm>
            <a:off x="648725" y="17236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94" name="Google Shape;194;p67"/>
          <p:cNvSpPr txBox="1"/>
          <p:nvPr>
            <p:ph idx="2" type="subTitle"/>
          </p:nvPr>
        </p:nvSpPr>
        <p:spPr>
          <a:xfrm>
            <a:off x="648725" y="23928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95" name="Google Shape;195;p67"/>
          <p:cNvSpPr txBox="1"/>
          <p:nvPr>
            <p:ph idx="3" type="subTitle"/>
          </p:nvPr>
        </p:nvSpPr>
        <p:spPr>
          <a:xfrm>
            <a:off x="648725" y="30892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96" name="Google Shape;196;p67"/>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7"/>
          <p:cNvSpPr txBox="1"/>
          <p:nvPr>
            <p:ph idx="4"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None/>
              <a:defRPr sz="2000">
                <a:solidFill>
                  <a:schemeClr val="lt2"/>
                </a:solidFill>
              </a:defRPr>
            </a:lvl1pPr>
            <a:lvl2pPr lvl="1" algn="ctr">
              <a:lnSpc>
                <a:spcPct val="100000"/>
              </a:lnSpc>
              <a:spcBef>
                <a:spcPts val="0"/>
              </a:spcBef>
              <a:spcAft>
                <a:spcPts val="0"/>
              </a:spcAft>
              <a:buClr>
                <a:schemeClr val="lt2"/>
              </a:buClr>
              <a:buSzPts val="3000"/>
              <a:buFont typeface="Saira"/>
              <a:buNone/>
              <a:defRPr b="1" sz="3000">
                <a:solidFill>
                  <a:schemeClr val="lt2"/>
                </a:solidFill>
                <a:latin typeface="Saira"/>
                <a:ea typeface="Saira"/>
                <a:cs typeface="Saira"/>
                <a:sym typeface="Saira"/>
              </a:defRPr>
            </a:lvl2pPr>
            <a:lvl3pPr lvl="2" algn="ctr">
              <a:lnSpc>
                <a:spcPct val="100000"/>
              </a:lnSpc>
              <a:spcBef>
                <a:spcPts val="0"/>
              </a:spcBef>
              <a:spcAft>
                <a:spcPts val="0"/>
              </a:spcAft>
              <a:buClr>
                <a:schemeClr val="lt2"/>
              </a:buClr>
              <a:buSzPts val="3000"/>
              <a:buFont typeface="Saira"/>
              <a:buNone/>
              <a:defRPr b="1" sz="3000">
                <a:solidFill>
                  <a:schemeClr val="lt2"/>
                </a:solidFill>
                <a:latin typeface="Saira"/>
                <a:ea typeface="Saira"/>
                <a:cs typeface="Saira"/>
                <a:sym typeface="Saira"/>
              </a:defRPr>
            </a:lvl3pPr>
            <a:lvl4pPr lvl="3" algn="ctr">
              <a:lnSpc>
                <a:spcPct val="100000"/>
              </a:lnSpc>
              <a:spcBef>
                <a:spcPts val="0"/>
              </a:spcBef>
              <a:spcAft>
                <a:spcPts val="0"/>
              </a:spcAft>
              <a:buClr>
                <a:schemeClr val="lt2"/>
              </a:buClr>
              <a:buSzPts val="3000"/>
              <a:buNone/>
              <a:defRPr b="1" sz="3000">
                <a:solidFill>
                  <a:schemeClr val="lt2"/>
                </a:solidFill>
              </a:defRPr>
            </a:lvl4pPr>
            <a:lvl5pPr lvl="4" algn="ctr">
              <a:lnSpc>
                <a:spcPct val="100000"/>
              </a:lnSpc>
              <a:spcBef>
                <a:spcPts val="0"/>
              </a:spcBef>
              <a:spcAft>
                <a:spcPts val="0"/>
              </a:spcAft>
              <a:buClr>
                <a:schemeClr val="lt2"/>
              </a:buClr>
              <a:buSzPts val="3000"/>
              <a:buNone/>
              <a:defRPr b="1" sz="3000">
                <a:solidFill>
                  <a:schemeClr val="lt2"/>
                </a:solidFill>
              </a:defRPr>
            </a:lvl5pPr>
            <a:lvl6pPr lvl="5" algn="ctr">
              <a:lnSpc>
                <a:spcPct val="100000"/>
              </a:lnSpc>
              <a:spcBef>
                <a:spcPts val="0"/>
              </a:spcBef>
              <a:spcAft>
                <a:spcPts val="0"/>
              </a:spcAft>
              <a:buClr>
                <a:schemeClr val="lt2"/>
              </a:buClr>
              <a:buSzPts val="3000"/>
              <a:buNone/>
              <a:defRPr b="1" sz="3000">
                <a:solidFill>
                  <a:schemeClr val="lt2"/>
                </a:solidFill>
              </a:defRPr>
            </a:lvl6pPr>
            <a:lvl7pPr lvl="6" algn="ctr">
              <a:lnSpc>
                <a:spcPct val="100000"/>
              </a:lnSpc>
              <a:spcBef>
                <a:spcPts val="0"/>
              </a:spcBef>
              <a:spcAft>
                <a:spcPts val="0"/>
              </a:spcAft>
              <a:buClr>
                <a:schemeClr val="lt2"/>
              </a:buClr>
              <a:buSzPts val="3000"/>
              <a:buNone/>
              <a:defRPr b="1" sz="3000">
                <a:solidFill>
                  <a:schemeClr val="lt2"/>
                </a:solidFill>
              </a:defRPr>
            </a:lvl7pPr>
            <a:lvl8pPr lvl="7" algn="ctr">
              <a:lnSpc>
                <a:spcPct val="100000"/>
              </a:lnSpc>
              <a:spcBef>
                <a:spcPts val="0"/>
              </a:spcBef>
              <a:spcAft>
                <a:spcPts val="0"/>
              </a:spcAft>
              <a:buClr>
                <a:schemeClr val="lt2"/>
              </a:buClr>
              <a:buSzPts val="3000"/>
              <a:buNone/>
              <a:defRPr b="1" sz="3000">
                <a:solidFill>
                  <a:schemeClr val="lt2"/>
                </a:solidFill>
              </a:defRPr>
            </a:lvl8pPr>
            <a:lvl9pPr lvl="8" algn="ctr">
              <a:lnSpc>
                <a:spcPct val="100000"/>
              </a:lnSpc>
              <a:spcBef>
                <a:spcPts val="0"/>
              </a:spcBef>
              <a:spcAft>
                <a:spcPts val="0"/>
              </a:spcAft>
              <a:buClr>
                <a:schemeClr val="lt2"/>
              </a:buClr>
              <a:buSzPts val="3000"/>
              <a:buNone/>
              <a:defRPr b="1" sz="3000">
                <a:solidFill>
                  <a:schemeClr val="lt2"/>
                </a:solidFill>
              </a:defRPr>
            </a:lvl9pPr>
          </a:lstStyle>
          <a:p/>
        </p:txBody>
      </p:sp>
      <p:sp>
        <p:nvSpPr>
          <p:cNvPr id="198" name="Google Shape;198;p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199" name="Google Shape;199;p6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2">
  <p:cSld name="TITLE_2_3_2_2_2_1_2_2_2_2_2_2_1_2">
    <p:bg>
      <p:bgPr>
        <a:blipFill>
          <a:blip r:embed="rId2">
            <a:alphaModFix/>
          </a:blip>
          <a:stretch>
            <a:fillRect/>
          </a:stretch>
        </a:blipFill>
      </p:bgPr>
    </p:bg>
    <p:spTree>
      <p:nvGrpSpPr>
        <p:cNvPr id="1646" name="Shape 1646"/>
        <p:cNvGrpSpPr/>
        <p:nvPr/>
      </p:nvGrpSpPr>
      <p:grpSpPr>
        <a:xfrm>
          <a:off x="0" y="0"/>
          <a:ext cx="0" cy="0"/>
          <a:chOff x="0" y="0"/>
          <a:chExt cx="0" cy="0"/>
        </a:xfrm>
      </p:grpSpPr>
      <p:sp>
        <p:nvSpPr>
          <p:cNvPr id="1647" name="Google Shape;1647;g15619e7dec4_0_1088"/>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 right back....</a:t>
            </a:r>
            <a:endParaRPr b="1" i="0" sz="3000" u="none" cap="none" strike="noStrike">
              <a:solidFill>
                <a:schemeClr val="accent3"/>
              </a:solidFill>
              <a:latin typeface="Saira"/>
              <a:ea typeface="Saira"/>
              <a:cs typeface="Saira"/>
              <a:sym typeface="Saira"/>
            </a:endParaRPr>
          </a:p>
        </p:txBody>
      </p:sp>
      <p:sp>
        <p:nvSpPr>
          <p:cNvPr id="1648" name="Google Shape;1648;g15619e7dec4_0_1088"/>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15619e7dec4_0_108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1">
  <p:cSld name="TITLE_2_3_2_2_2_1_2_2_2_2_2_2_1_1">
    <p:bg>
      <p:bgPr>
        <a:blipFill>
          <a:blip r:embed="rId2">
            <a:alphaModFix/>
          </a:blip>
          <a:stretch>
            <a:fillRect/>
          </a:stretch>
        </a:blipFill>
      </p:bgPr>
    </p:bg>
    <p:spTree>
      <p:nvGrpSpPr>
        <p:cNvPr id="1650" name="Shape 1650"/>
        <p:cNvGrpSpPr/>
        <p:nvPr/>
      </p:nvGrpSpPr>
      <p:grpSpPr>
        <a:xfrm>
          <a:off x="0" y="0"/>
          <a:ext cx="0" cy="0"/>
          <a:chOff x="0" y="0"/>
          <a:chExt cx="0" cy="0"/>
        </a:xfrm>
      </p:grpSpPr>
      <p:sp>
        <p:nvSpPr>
          <p:cNvPr id="1651" name="Google Shape;1651;g15619e7dec4_0_1092"/>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Be right back....</a:t>
            </a:r>
            <a:endParaRPr b="1" i="0" sz="3000" u="none" cap="none" strike="noStrike">
              <a:solidFill>
                <a:schemeClr val="lt2"/>
              </a:solidFill>
              <a:latin typeface="Saira"/>
              <a:ea typeface="Saira"/>
              <a:cs typeface="Saira"/>
              <a:sym typeface="Saira"/>
            </a:endParaRPr>
          </a:p>
        </p:txBody>
      </p:sp>
      <p:sp>
        <p:nvSpPr>
          <p:cNvPr id="1652" name="Google Shape;1652;g15619e7dec4_0_1092"/>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2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p:cSld name="TITLE_2_1_1_2">
    <p:bg>
      <p:bgPr>
        <a:solidFill>
          <a:srgbClr val="FFFFFF"/>
        </a:solidFill>
      </p:bgPr>
    </p:bg>
    <p:spTree>
      <p:nvGrpSpPr>
        <p:cNvPr id="1653" name="Shape 1653"/>
        <p:cNvGrpSpPr/>
        <p:nvPr/>
      </p:nvGrpSpPr>
      <p:grpSpPr>
        <a:xfrm>
          <a:off x="0" y="0"/>
          <a:ext cx="0" cy="0"/>
          <a:chOff x="0" y="0"/>
          <a:chExt cx="0" cy="0"/>
        </a:xfrm>
      </p:grpSpPr>
      <p:sp>
        <p:nvSpPr>
          <p:cNvPr id="1654" name="Google Shape;1654;g15619e7dec4_0_1095"/>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15619e7dec4_0_1095"/>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For questions, requests and anything else we can help you with, please email us at </a:t>
            </a:r>
            <a:endParaRPr b="1" i="0" sz="1300" u="sng" cap="none" strike="noStrike">
              <a:solidFill>
                <a:schemeClr val="dk1"/>
              </a:solidFill>
              <a:latin typeface="Saira"/>
              <a:ea typeface="Saira"/>
              <a:cs typeface="Saira"/>
              <a:sym typeface="Saira"/>
            </a:endParaRPr>
          </a:p>
        </p:txBody>
      </p:sp>
      <p:sp>
        <p:nvSpPr>
          <p:cNvPr id="1656" name="Google Shape;1656;g15619e7dec4_0_1095"/>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Thank You!</a:t>
            </a:r>
            <a:endParaRPr b="1" i="0" sz="3000" u="none" cap="none" strike="noStrike">
              <a:solidFill>
                <a:schemeClr val="dk2"/>
              </a:solidFill>
              <a:latin typeface="Saira"/>
              <a:ea typeface="Saira"/>
              <a:cs typeface="Saira"/>
              <a:sym typeface="Saira"/>
            </a:endParaRPr>
          </a:p>
        </p:txBody>
      </p:sp>
      <p:pic>
        <p:nvPicPr>
          <p:cNvPr id="1657" name="Google Shape;1657;g15619e7dec4_0_1095"/>
          <p:cNvPicPr preferRelativeResize="0"/>
          <p:nvPr/>
        </p:nvPicPr>
        <p:blipFill rotWithShape="1">
          <a:blip r:embed="rId2">
            <a:alphaModFix/>
          </a:blip>
          <a:srcRect b="0" l="0" r="0" t="0"/>
          <a:stretch/>
        </p:blipFill>
        <p:spPr>
          <a:xfrm>
            <a:off x="519048" y="4092300"/>
            <a:ext cx="224550" cy="224570"/>
          </a:xfrm>
          <a:prstGeom prst="rect">
            <a:avLst/>
          </a:prstGeom>
          <a:noFill/>
          <a:ln>
            <a:noFill/>
          </a:ln>
        </p:spPr>
      </p:pic>
      <p:pic>
        <p:nvPicPr>
          <p:cNvPr id="1658" name="Google Shape;1658;g15619e7dec4_0_1095"/>
          <p:cNvPicPr preferRelativeResize="0"/>
          <p:nvPr/>
        </p:nvPicPr>
        <p:blipFill rotWithShape="1">
          <a:blip r:embed="rId3">
            <a:alphaModFix/>
          </a:blip>
          <a:srcRect b="0" l="0" r="0" t="0"/>
          <a:stretch/>
        </p:blipFill>
        <p:spPr>
          <a:xfrm>
            <a:off x="519049" y="3247622"/>
            <a:ext cx="224544" cy="224562"/>
          </a:xfrm>
          <a:prstGeom prst="rect">
            <a:avLst/>
          </a:prstGeom>
          <a:noFill/>
          <a:ln>
            <a:noFill/>
          </a:ln>
        </p:spPr>
      </p:pic>
      <p:pic>
        <p:nvPicPr>
          <p:cNvPr id="1659" name="Google Shape;1659;g15619e7dec4_0_1095"/>
          <p:cNvPicPr preferRelativeResize="0"/>
          <p:nvPr/>
        </p:nvPicPr>
        <p:blipFill rotWithShape="1">
          <a:blip r:embed="rId4">
            <a:alphaModFix/>
          </a:blip>
          <a:srcRect b="0" l="0" r="0" t="0"/>
          <a:stretch/>
        </p:blipFill>
        <p:spPr>
          <a:xfrm>
            <a:off x="519050" y="3669952"/>
            <a:ext cx="224550" cy="224572"/>
          </a:xfrm>
          <a:prstGeom prst="rect">
            <a:avLst/>
          </a:prstGeom>
          <a:noFill/>
          <a:ln>
            <a:noFill/>
          </a:ln>
        </p:spPr>
      </p:pic>
      <p:sp>
        <p:nvSpPr>
          <p:cNvPr id="1660" name="Google Shape;1660;g15619e7dec4_0_1095"/>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Follow us on our socials:</a:t>
            </a:r>
            <a:endParaRPr b="1" i="0" sz="1300" u="sng" cap="none" strike="noStrike">
              <a:solidFill>
                <a:schemeClr val="dk1"/>
              </a:solidFill>
              <a:latin typeface="Saira"/>
              <a:ea typeface="Saira"/>
              <a:cs typeface="Saira"/>
              <a:sym typeface="Saira"/>
            </a:endParaRPr>
          </a:p>
        </p:txBody>
      </p:sp>
      <p:sp>
        <p:nvSpPr>
          <p:cNvPr id="1661" name="Google Shape;1661;g15619e7dec4_0_1095"/>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www.eskwelabs.com</a:t>
            </a:r>
            <a:endParaRPr b="1" i="0" sz="1100" u="sng" cap="none" strike="noStrike">
              <a:solidFill>
                <a:schemeClr val="dk1"/>
              </a:solidFill>
              <a:latin typeface="Saira"/>
              <a:ea typeface="Saira"/>
              <a:cs typeface="Saira"/>
              <a:sym typeface="Saira"/>
            </a:endParaRPr>
          </a:p>
        </p:txBody>
      </p:sp>
      <p:sp>
        <p:nvSpPr>
          <p:cNvPr id="1662" name="Google Shape;1662;g15619e7dec4_0_1095"/>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/Eskwelabs.com</a:t>
            </a:r>
            <a:endParaRPr b="1" i="0" sz="1100" u="sng" cap="none" strike="noStrike">
              <a:solidFill>
                <a:schemeClr val="dk1"/>
              </a:solidFill>
              <a:latin typeface="Saira"/>
              <a:ea typeface="Saira"/>
              <a:cs typeface="Saira"/>
              <a:sym typeface="Saira"/>
            </a:endParaRPr>
          </a:p>
        </p:txBody>
      </p:sp>
      <p:sp>
        <p:nvSpPr>
          <p:cNvPr id="1663" name="Google Shape;1663;g15619e7dec4_0_1095"/>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/company/eskwelabs</a:t>
            </a:r>
            <a:endParaRPr b="1" i="0" sz="1100" u="sng" cap="none" strike="noStrike">
              <a:solidFill>
                <a:schemeClr val="dk1"/>
              </a:solidFill>
              <a:latin typeface="Saira"/>
              <a:ea typeface="Saira"/>
              <a:cs typeface="Saira"/>
              <a:sym typeface="Saira"/>
            </a:endParaRPr>
          </a:p>
        </p:txBody>
      </p:sp>
      <p:sp>
        <p:nvSpPr>
          <p:cNvPr id="1664" name="Google Shape;1664;g15619e7dec4_0_109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1">
  <p:cSld name="TITLE_2_1_1_2_1">
    <p:bg>
      <p:bgPr>
        <a:solidFill>
          <a:srgbClr val="FFFFFF"/>
        </a:solidFill>
      </p:bgPr>
    </p:bg>
    <p:spTree>
      <p:nvGrpSpPr>
        <p:cNvPr id="1665" name="Shape 1665"/>
        <p:cNvGrpSpPr/>
        <p:nvPr/>
      </p:nvGrpSpPr>
      <p:grpSpPr>
        <a:xfrm>
          <a:off x="0" y="0"/>
          <a:ext cx="0" cy="0"/>
          <a:chOff x="0" y="0"/>
          <a:chExt cx="0" cy="0"/>
        </a:xfrm>
      </p:grpSpPr>
      <p:sp>
        <p:nvSpPr>
          <p:cNvPr id="1666" name="Google Shape;1666;g15619e7dec4_0_1107"/>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15619e7dec4_0_1107"/>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For questions, requests and anything else we can help you with, please email us at</a:t>
            </a:r>
            <a:endParaRPr b="1" i="0" sz="1300" u="sng" cap="none" strike="noStrike">
              <a:solidFill>
                <a:schemeClr val="lt2"/>
              </a:solidFill>
              <a:latin typeface="Saira"/>
              <a:ea typeface="Saira"/>
              <a:cs typeface="Saira"/>
              <a:sym typeface="Saira"/>
            </a:endParaRPr>
          </a:p>
        </p:txBody>
      </p:sp>
      <p:sp>
        <p:nvSpPr>
          <p:cNvPr id="1668" name="Google Shape;1668;g15619e7dec4_0_1107"/>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Thank You!</a:t>
            </a:r>
            <a:endParaRPr b="1" i="0" sz="3000" u="none" cap="none" strike="noStrike">
              <a:solidFill>
                <a:schemeClr val="accent3"/>
              </a:solidFill>
              <a:latin typeface="Saira"/>
              <a:ea typeface="Saira"/>
              <a:cs typeface="Saira"/>
              <a:sym typeface="Saira"/>
            </a:endParaRPr>
          </a:p>
        </p:txBody>
      </p:sp>
      <p:pic>
        <p:nvPicPr>
          <p:cNvPr id="1669" name="Google Shape;1669;g15619e7dec4_0_1107"/>
          <p:cNvPicPr preferRelativeResize="0"/>
          <p:nvPr/>
        </p:nvPicPr>
        <p:blipFill rotWithShape="1">
          <a:blip r:embed="rId2">
            <a:alphaModFix/>
          </a:blip>
          <a:srcRect b="0" l="0" r="10" t="0"/>
          <a:stretch/>
        </p:blipFill>
        <p:spPr>
          <a:xfrm>
            <a:off x="519048" y="4092300"/>
            <a:ext cx="224550" cy="224570"/>
          </a:xfrm>
          <a:prstGeom prst="rect">
            <a:avLst/>
          </a:prstGeom>
          <a:noFill/>
          <a:ln>
            <a:noFill/>
          </a:ln>
        </p:spPr>
      </p:pic>
      <p:pic>
        <p:nvPicPr>
          <p:cNvPr id="1670" name="Google Shape;1670;g15619e7dec4_0_1107"/>
          <p:cNvPicPr preferRelativeResize="0"/>
          <p:nvPr/>
        </p:nvPicPr>
        <p:blipFill rotWithShape="1">
          <a:blip r:embed="rId3">
            <a:alphaModFix/>
          </a:blip>
          <a:srcRect b="0" l="0" r="10" t="0"/>
          <a:stretch/>
        </p:blipFill>
        <p:spPr>
          <a:xfrm>
            <a:off x="519049" y="3247622"/>
            <a:ext cx="224544" cy="224562"/>
          </a:xfrm>
          <a:prstGeom prst="rect">
            <a:avLst/>
          </a:prstGeom>
          <a:noFill/>
          <a:ln>
            <a:noFill/>
          </a:ln>
        </p:spPr>
      </p:pic>
      <p:pic>
        <p:nvPicPr>
          <p:cNvPr id="1671" name="Google Shape;1671;g15619e7dec4_0_1107"/>
          <p:cNvPicPr preferRelativeResize="0"/>
          <p:nvPr/>
        </p:nvPicPr>
        <p:blipFill rotWithShape="1">
          <a:blip r:embed="rId4">
            <a:alphaModFix/>
          </a:blip>
          <a:srcRect b="0" l="0" r="10" t="0"/>
          <a:stretch/>
        </p:blipFill>
        <p:spPr>
          <a:xfrm>
            <a:off x="519050" y="3669952"/>
            <a:ext cx="224550" cy="224572"/>
          </a:xfrm>
          <a:prstGeom prst="rect">
            <a:avLst/>
          </a:prstGeom>
          <a:noFill/>
          <a:ln>
            <a:noFill/>
          </a:ln>
        </p:spPr>
      </p:pic>
      <p:sp>
        <p:nvSpPr>
          <p:cNvPr id="1672" name="Google Shape;1672;g15619e7dec4_0_1107"/>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Follow us on our socials:</a:t>
            </a:r>
            <a:endParaRPr b="1" i="0" sz="1300" u="sng" cap="none" strike="noStrike">
              <a:solidFill>
                <a:schemeClr val="lt1"/>
              </a:solidFill>
              <a:latin typeface="Saira"/>
              <a:ea typeface="Saira"/>
              <a:cs typeface="Saira"/>
              <a:sym typeface="Saira"/>
            </a:endParaRPr>
          </a:p>
        </p:txBody>
      </p:sp>
      <p:sp>
        <p:nvSpPr>
          <p:cNvPr id="1673" name="Google Shape;1673;g15619e7dec4_0_1107"/>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www.eskwelabs.com</a:t>
            </a:r>
            <a:endParaRPr b="1" i="0" sz="1100" u="sng" cap="none" strike="noStrike">
              <a:solidFill>
                <a:schemeClr val="lt1"/>
              </a:solidFill>
              <a:latin typeface="Saira"/>
              <a:ea typeface="Saira"/>
              <a:cs typeface="Saira"/>
              <a:sym typeface="Saira"/>
            </a:endParaRPr>
          </a:p>
        </p:txBody>
      </p:sp>
      <p:sp>
        <p:nvSpPr>
          <p:cNvPr id="1674" name="Google Shape;1674;g15619e7dec4_0_1107"/>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/Eskwelabs.com</a:t>
            </a:r>
            <a:endParaRPr b="1" i="0" sz="1100" u="sng" cap="none" strike="noStrike">
              <a:solidFill>
                <a:schemeClr val="lt1"/>
              </a:solidFill>
              <a:latin typeface="Saira"/>
              <a:ea typeface="Saira"/>
              <a:cs typeface="Saira"/>
              <a:sym typeface="Saira"/>
            </a:endParaRPr>
          </a:p>
        </p:txBody>
      </p:sp>
      <p:sp>
        <p:nvSpPr>
          <p:cNvPr id="1675" name="Google Shape;1675;g15619e7dec4_0_1107"/>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/company/eskwelabs</a:t>
            </a:r>
            <a:endParaRPr b="1" i="0" sz="1100" u="sng" cap="none" strike="noStrike">
              <a:solidFill>
                <a:schemeClr val="lt1"/>
              </a:solidFill>
              <a:latin typeface="Saira"/>
              <a:ea typeface="Saira"/>
              <a:cs typeface="Saira"/>
              <a:sym typeface="Saira"/>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1 1">
  <p:cSld name="TITLE_2_1_1_2_1_1">
    <p:bg>
      <p:bgPr>
        <a:solidFill>
          <a:srgbClr val="FFFFFF"/>
        </a:solidFill>
      </p:bgPr>
    </p:bg>
    <p:spTree>
      <p:nvGrpSpPr>
        <p:cNvPr id="1676" name="Shape 1676"/>
        <p:cNvGrpSpPr/>
        <p:nvPr/>
      </p:nvGrpSpPr>
      <p:grpSpPr>
        <a:xfrm>
          <a:off x="0" y="0"/>
          <a:ext cx="0" cy="0"/>
          <a:chOff x="0" y="0"/>
          <a:chExt cx="0" cy="0"/>
        </a:xfrm>
      </p:grpSpPr>
      <p:sp>
        <p:nvSpPr>
          <p:cNvPr id="1677" name="Google Shape;1677;g15619e7dec4_0_1118"/>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15619e7dec4_0_1118"/>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For questions, requests and anything else we can help you with, please email us at</a:t>
            </a:r>
            <a:endParaRPr b="1" i="0" sz="1300" u="sng" cap="none" strike="noStrike">
              <a:solidFill>
                <a:schemeClr val="lt2"/>
              </a:solidFill>
              <a:latin typeface="Saira"/>
              <a:ea typeface="Saira"/>
              <a:cs typeface="Saira"/>
              <a:sym typeface="Saira"/>
            </a:endParaRPr>
          </a:p>
        </p:txBody>
      </p:sp>
      <p:sp>
        <p:nvSpPr>
          <p:cNvPr id="1679" name="Google Shape;1679;g15619e7dec4_0_1118"/>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Thank You!</a:t>
            </a:r>
            <a:endParaRPr b="1" i="0" sz="3000" u="none" cap="none" strike="noStrike">
              <a:solidFill>
                <a:schemeClr val="accent3"/>
              </a:solidFill>
              <a:latin typeface="Saira"/>
              <a:ea typeface="Saira"/>
              <a:cs typeface="Saira"/>
              <a:sym typeface="Saira"/>
            </a:endParaRPr>
          </a:p>
        </p:txBody>
      </p:sp>
      <p:pic>
        <p:nvPicPr>
          <p:cNvPr id="1680" name="Google Shape;1680;g15619e7dec4_0_1118"/>
          <p:cNvPicPr preferRelativeResize="0"/>
          <p:nvPr/>
        </p:nvPicPr>
        <p:blipFill rotWithShape="1">
          <a:blip r:embed="rId2">
            <a:alphaModFix/>
          </a:blip>
          <a:srcRect b="0" l="0" r="10" t="0"/>
          <a:stretch/>
        </p:blipFill>
        <p:spPr>
          <a:xfrm>
            <a:off x="519048" y="4092300"/>
            <a:ext cx="224550" cy="224570"/>
          </a:xfrm>
          <a:prstGeom prst="rect">
            <a:avLst/>
          </a:prstGeom>
          <a:noFill/>
          <a:ln>
            <a:noFill/>
          </a:ln>
        </p:spPr>
      </p:pic>
      <p:pic>
        <p:nvPicPr>
          <p:cNvPr id="1681" name="Google Shape;1681;g15619e7dec4_0_1118"/>
          <p:cNvPicPr preferRelativeResize="0"/>
          <p:nvPr/>
        </p:nvPicPr>
        <p:blipFill rotWithShape="1">
          <a:blip r:embed="rId3">
            <a:alphaModFix/>
          </a:blip>
          <a:srcRect b="0" l="0" r="10" t="0"/>
          <a:stretch/>
        </p:blipFill>
        <p:spPr>
          <a:xfrm>
            <a:off x="519049" y="3247622"/>
            <a:ext cx="224544" cy="224562"/>
          </a:xfrm>
          <a:prstGeom prst="rect">
            <a:avLst/>
          </a:prstGeom>
          <a:noFill/>
          <a:ln>
            <a:noFill/>
          </a:ln>
        </p:spPr>
      </p:pic>
      <p:pic>
        <p:nvPicPr>
          <p:cNvPr id="1682" name="Google Shape;1682;g15619e7dec4_0_1118"/>
          <p:cNvPicPr preferRelativeResize="0"/>
          <p:nvPr/>
        </p:nvPicPr>
        <p:blipFill rotWithShape="1">
          <a:blip r:embed="rId4">
            <a:alphaModFix/>
          </a:blip>
          <a:srcRect b="0" l="0" r="10" t="0"/>
          <a:stretch/>
        </p:blipFill>
        <p:spPr>
          <a:xfrm>
            <a:off x="519050" y="3669952"/>
            <a:ext cx="224550" cy="224572"/>
          </a:xfrm>
          <a:prstGeom prst="rect">
            <a:avLst/>
          </a:prstGeom>
          <a:noFill/>
          <a:ln>
            <a:noFill/>
          </a:ln>
        </p:spPr>
      </p:pic>
      <p:sp>
        <p:nvSpPr>
          <p:cNvPr id="1683" name="Google Shape;1683;g15619e7dec4_0_1118"/>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Follow us on our socials:</a:t>
            </a:r>
            <a:endParaRPr b="1" i="0" sz="1300" u="sng" cap="none" strike="noStrike">
              <a:solidFill>
                <a:schemeClr val="lt1"/>
              </a:solidFill>
              <a:latin typeface="Saira"/>
              <a:ea typeface="Saira"/>
              <a:cs typeface="Saira"/>
              <a:sym typeface="Saira"/>
            </a:endParaRPr>
          </a:p>
        </p:txBody>
      </p:sp>
      <p:sp>
        <p:nvSpPr>
          <p:cNvPr id="1684" name="Google Shape;1684;g15619e7dec4_0_1118"/>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www.eskwelabs.com</a:t>
            </a:r>
            <a:endParaRPr b="1" i="0" sz="1100" u="sng" cap="none" strike="noStrike">
              <a:solidFill>
                <a:schemeClr val="lt1"/>
              </a:solidFill>
              <a:latin typeface="Saira"/>
              <a:ea typeface="Saira"/>
              <a:cs typeface="Saira"/>
              <a:sym typeface="Saira"/>
            </a:endParaRPr>
          </a:p>
        </p:txBody>
      </p:sp>
      <p:sp>
        <p:nvSpPr>
          <p:cNvPr id="1685" name="Google Shape;1685;g15619e7dec4_0_1118"/>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/Eskwelabs.com</a:t>
            </a:r>
            <a:endParaRPr b="1" i="0" sz="1100" u="sng" cap="none" strike="noStrike">
              <a:solidFill>
                <a:schemeClr val="lt1"/>
              </a:solidFill>
              <a:latin typeface="Saira"/>
              <a:ea typeface="Saira"/>
              <a:cs typeface="Saira"/>
              <a:sym typeface="Saira"/>
            </a:endParaRPr>
          </a:p>
        </p:txBody>
      </p:sp>
      <p:sp>
        <p:nvSpPr>
          <p:cNvPr id="1686" name="Google Shape;1686;g15619e7dec4_0_1118"/>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/company/eskwelabs</a:t>
            </a:r>
            <a:endParaRPr b="1" i="0" sz="1100" u="sng" cap="none" strike="noStrike">
              <a:solidFill>
                <a:schemeClr val="lt1"/>
              </a:solidFill>
              <a:latin typeface="Saira"/>
              <a:ea typeface="Saira"/>
              <a:cs typeface="Saira"/>
              <a:sym typeface="Saira"/>
            </a:endParaRPr>
          </a:p>
        </p:txBody>
      </p:sp>
      <p:sp>
        <p:nvSpPr>
          <p:cNvPr id="1687" name="Google Shape;1687;g15619e7dec4_0_11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2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88" name="Shape 1688"/>
        <p:cNvGrpSpPr/>
        <p:nvPr/>
      </p:nvGrpSpPr>
      <p:grpSpPr>
        <a:xfrm>
          <a:off x="0" y="0"/>
          <a:ext cx="0" cy="0"/>
          <a:chOff x="0" y="0"/>
          <a:chExt cx="0" cy="0"/>
        </a:xfrm>
      </p:grpSpPr>
      <p:sp>
        <p:nvSpPr>
          <p:cNvPr id="1689" name="Google Shape;1689;g15619e7dec4_0_1130"/>
          <p:cNvSpPr/>
          <p:nvPr/>
        </p:nvSpPr>
        <p:spPr>
          <a:xfrm>
            <a:off x="-7200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15619e7dec4_0_1130"/>
          <p:cNvSpPr txBox="1"/>
          <p:nvPr/>
        </p:nvSpPr>
        <p:spPr>
          <a:xfrm>
            <a:off x="288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3"/>
                </a:solidFill>
                <a:latin typeface="Saira"/>
                <a:ea typeface="Saira"/>
                <a:cs typeface="Saira"/>
                <a:sym typeface="Saira"/>
              </a:rPr>
              <a:t>For questions, requests and anything else we can help you with, please email us at</a:t>
            </a:r>
            <a:endParaRPr b="1" i="0" sz="1300" u="sng" cap="none" strike="noStrike">
              <a:solidFill>
                <a:schemeClr val="accent3"/>
              </a:solidFill>
              <a:latin typeface="Saira"/>
              <a:ea typeface="Saira"/>
              <a:cs typeface="Saira"/>
              <a:sym typeface="Saira"/>
            </a:endParaRPr>
          </a:p>
        </p:txBody>
      </p:sp>
      <p:sp>
        <p:nvSpPr>
          <p:cNvPr id="1691" name="Google Shape;1691;g15619e7dec4_0_1130"/>
          <p:cNvSpPr txBox="1"/>
          <p:nvPr/>
        </p:nvSpPr>
        <p:spPr>
          <a:xfrm>
            <a:off x="288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Thank You!</a:t>
            </a:r>
            <a:endParaRPr b="1" i="0" sz="3000" u="none" cap="none" strike="noStrike">
              <a:solidFill>
                <a:schemeClr val="lt2"/>
              </a:solidFill>
              <a:latin typeface="Saira"/>
              <a:ea typeface="Saira"/>
              <a:cs typeface="Saira"/>
              <a:sym typeface="Saira"/>
            </a:endParaRPr>
          </a:p>
        </p:txBody>
      </p:sp>
      <p:pic>
        <p:nvPicPr>
          <p:cNvPr id="1692" name="Google Shape;1692;g15619e7dec4_0_1130"/>
          <p:cNvPicPr preferRelativeResize="0"/>
          <p:nvPr/>
        </p:nvPicPr>
        <p:blipFill rotWithShape="1">
          <a:blip r:embed="rId2">
            <a:alphaModFix/>
          </a:blip>
          <a:srcRect b="0" l="0" r="10" t="0"/>
          <a:stretch/>
        </p:blipFill>
        <p:spPr>
          <a:xfrm>
            <a:off x="447048" y="4092300"/>
            <a:ext cx="224550" cy="224570"/>
          </a:xfrm>
          <a:prstGeom prst="rect">
            <a:avLst/>
          </a:prstGeom>
          <a:noFill/>
          <a:ln>
            <a:noFill/>
          </a:ln>
        </p:spPr>
      </p:pic>
      <p:pic>
        <p:nvPicPr>
          <p:cNvPr id="1693" name="Google Shape;1693;g15619e7dec4_0_1130"/>
          <p:cNvPicPr preferRelativeResize="0"/>
          <p:nvPr/>
        </p:nvPicPr>
        <p:blipFill rotWithShape="1">
          <a:blip r:embed="rId3">
            <a:alphaModFix/>
          </a:blip>
          <a:srcRect b="0" l="0" r="10" t="0"/>
          <a:stretch/>
        </p:blipFill>
        <p:spPr>
          <a:xfrm>
            <a:off x="447049" y="3247622"/>
            <a:ext cx="224544" cy="224562"/>
          </a:xfrm>
          <a:prstGeom prst="rect">
            <a:avLst/>
          </a:prstGeom>
          <a:noFill/>
          <a:ln>
            <a:noFill/>
          </a:ln>
        </p:spPr>
      </p:pic>
      <p:pic>
        <p:nvPicPr>
          <p:cNvPr id="1694" name="Google Shape;1694;g15619e7dec4_0_1130"/>
          <p:cNvPicPr preferRelativeResize="0"/>
          <p:nvPr/>
        </p:nvPicPr>
        <p:blipFill rotWithShape="1">
          <a:blip r:embed="rId4">
            <a:alphaModFix/>
          </a:blip>
          <a:srcRect b="0" l="0" r="10" t="0"/>
          <a:stretch/>
        </p:blipFill>
        <p:spPr>
          <a:xfrm>
            <a:off x="447050" y="3669952"/>
            <a:ext cx="224550" cy="224572"/>
          </a:xfrm>
          <a:prstGeom prst="rect">
            <a:avLst/>
          </a:prstGeom>
          <a:noFill/>
          <a:ln>
            <a:noFill/>
          </a:ln>
        </p:spPr>
      </p:pic>
      <p:sp>
        <p:nvSpPr>
          <p:cNvPr id="1695" name="Google Shape;1695;g15619e7dec4_0_1130"/>
          <p:cNvSpPr txBox="1"/>
          <p:nvPr/>
        </p:nvSpPr>
        <p:spPr>
          <a:xfrm>
            <a:off x="288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3"/>
                </a:solidFill>
                <a:latin typeface="Saira"/>
                <a:ea typeface="Saira"/>
                <a:cs typeface="Saira"/>
                <a:sym typeface="Saira"/>
              </a:rPr>
              <a:t>Follow us on our socials:</a:t>
            </a:r>
            <a:endParaRPr b="1" i="0" sz="1300" u="sng" cap="none" strike="noStrike">
              <a:solidFill>
                <a:schemeClr val="accent3"/>
              </a:solidFill>
              <a:latin typeface="Saira"/>
              <a:ea typeface="Saira"/>
              <a:cs typeface="Saira"/>
              <a:sym typeface="Saira"/>
            </a:endParaRPr>
          </a:p>
        </p:txBody>
      </p:sp>
      <p:sp>
        <p:nvSpPr>
          <p:cNvPr id="1696" name="Google Shape;1696;g15619e7dec4_0_1130"/>
          <p:cNvSpPr txBox="1"/>
          <p:nvPr/>
        </p:nvSpPr>
        <p:spPr>
          <a:xfrm>
            <a:off x="760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www.eskwelabs.com</a:t>
            </a:r>
            <a:endParaRPr b="1" i="0" sz="1100" u="sng" cap="none" strike="noStrike">
              <a:solidFill>
                <a:schemeClr val="accent3"/>
              </a:solidFill>
              <a:latin typeface="Saira"/>
              <a:ea typeface="Saira"/>
              <a:cs typeface="Saira"/>
              <a:sym typeface="Saira"/>
            </a:endParaRPr>
          </a:p>
        </p:txBody>
      </p:sp>
      <p:sp>
        <p:nvSpPr>
          <p:cNvPr id="1697" name="Google Shape;1697;g15619e7dec4_0_1130"/>
          <p:cNvSpPr txBox="1"/>
          <p:nvPr/>
        </p:nvSpPr>
        <p:spPr>
          <a:xfrm>
            <a:off x="774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/Eskwelabs.com</a:t>
            </a:r>
            <a:endParaRPr b="1" i="0" sz="1100" u="sng" cap="none" strike="noStrike">
              <a:solidFill>
                <a:schemeClr val="accent3"/>
              </a:solidFill>
              <a:latin typeface="Saira"/>
              <a:ea typeface="Saira"/>
              <a:cs typeface="Saira"/>
              <a:sym typeface="Saira"/>
            </a:endParaRPr>
          </a:p>
        </p:txBody>
      </p:sp>
      <p:sp>
        <p:nvSpPr>
          <p:cNvPr id="1698" name="Google Shape;1698;g15619e7dec4_0_1130"/>
          <p:cNvSpPr txBox="1"/>
          <p:nvPr/>
        </p:nvSpPr>
        <p:spPr>
          <a:xfrm>
            <a:off x="762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/company/eskwelabs</a:t>
            </a:r>
            <a:endParaRPr b="1" i="0" sz="1100" u="sng" cap="none" strike="noStrike">
              <a:solidFill>
                <a:schemeClr val="accent3"/>
              </a:solidFill>
              <a:latin typeface="Saira"/>
              <a:ea typeface="Saira"/>
              <a:cs typeface="Saira"/>
              <a:sym typeface="Saira"/>
            </a:endParaRPr>
          </a:p>
        </p:txBody>
      </p:sp>
      <p:sp>
        <p:nvSpPr>
          <p:cNvPr id="1699" name="Google Shape;1699;g15619e7dec4_0_11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1">
  <p:cSld name="TITLE_2_3_3_1_1">
    <p:bg>
      <p:bgPr>
        <a:solidFill>
          <a:schemeClr val="accent6"/>
        </a:solidFill>
      </p:bgPr>
    </p:bg>
    <p:spTree>
      <p:nvGrpSpPr>
        <p:cNvPr id="200" name="Shape 200"/>
        <p:cNvGrpSpPr/>
        <p:nvPr/>
      </p:nvGrpSpPr>
      <p:grpSpPr>
        <a:xfrm>
          <a:off x="0" y="0"/>
          <a:ext cx="0" cy="0"/>
          <a:chOff x="0" y="0"/>
          <a:chExt cx="0" cy="0"/>
        </a:xfrm>
      </p:grpSpPr>
      <p:sp>
        <p:nvSpPr>
          <p:cNvPr id="201" name="Google Shape;201;p68"/>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202" name="Google Shape;202;p6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03" name="Google Shape;203;p6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p:cSld name="TITLE_1_3">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38"/>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2" name="Google Shape;32;p38"/>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3" name="Google Shape;33;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1 1">
  <p:cSld name="TITLE_2_3_3_1_1_1">
    <p:bg>
      <p:bgPr>
        <a:solidFill>
          <a:schemeClr val="dk2"/>
        </a:solidFill>
      </p:bgPr>
    </p:bg>
    <p:spTree>
      <p:nvGrpSpPr>
        <p:cNvPr id="204" name="Shape 204"/>
        <p:cNvGrpSpPr/>
        <p:nvPr/>
      </p:nvGrpSpPr>
      <p:grpSpPr>
        <a:xfrm>
          <a:off x="0" y="0"/>
          <a:ext cx="0" cy="0"/>
          <a:chOff x="0" y="0"/>
          <a:chExt cx="0" cy="0"/>
        </a:xfrm>
      </p:grpSpPr>
      <p:sp>
        <p:nvSpPr>
          <p:cNvPr id="205" name="Google Shape;205;p69"/>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000"/>
              <a:buNone/>
              <a:defRPr sz="2000">
                <a:solidFill>
                  <a:schemeClr val="lt2"/>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206" name="Google Shape;206;p6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07" name="Google Shape;207;p6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p:cSld name="TITLE_2_3_2_1">
    <p:bg>
      <p:bgPr>
        <a:solidFill>
          <a:schemeClr val="accent1"/>
        </a:solidFill>
      </p:bgPr>
    </p:bg>
    <p:spTree>
      <p:nvGrpSpPr>
        <p:cNvPr id="208" name="Shape 208"/>
        <p:cNvGrpSpPr/>
        <p:nvPr/>
      </p:nvGrpSpPr>
      <p:grpSpPr>
        <a:xfrm>
          <a:off x="0" y="0"/>
          <a:ext cx="0" cy="0"/>
          <a:chOff x="0" y="0"/>
          <a:chExt cx="0" cy="0"/>
        </a:xfrm>
      </p:grpSpPr>
      <p:cxnSp>
        <p:nvCxnSpPr>
          <p:cNvPr id="209" name="Google Shape;209;p70"/>
          <p:cNvCxnSpPr/>
          <p:nvPr/>
        </p:nvCxnSpPr>
        <p:spPr>
          <a:xfrm rot="10800000">
            <a:off x="3147425" y="376950"/>
            <a:ext cx="0" cy="4514700"/>
          </a:xfrm>
          <a:prstGeom prst="straightConnector1">
            <a:avLst/>
          </a:prstGeom>
          <a:noFill/>
          <a:ln cap="flat" cmpd="sng" w="19050">
            <a:solidFill>
              <a:schemeClr val="accent3"/>
            </a:solidFill>
            <a:prstDash val="solid"/>
            <a:round/>
            <a:headEnd len="sm" w="sm" type="none"/>
            <a:tailEnd len="sm" w="sm" type="none"/>
          </a:ln>
        </p:spPr>
      </p:cxnSp>
      <p:cxnSp>
        <p:nvCxnSpPr>
          <p:cNvPr id="210" name="Google Shape;210;p70"/>
          <p:cNvCxnSpPr/>
          <p:nvPr/>
        </p:nvCxnSpPr>
        <p:spPr>
          <a:xfrm>
            <a:off x="3778614" y="2841493"/>
            <a:ext cx="4722600" cy="5700"/>
          </a:xfrm>
          <a:prstGeom prst="straightConnector1">
            <a:avLst/>
          </a:prstGeom>
          <a:noFill/>
          <a:ln cap="flat" cmpd="sng" w="9525">
            <a:solidFill>
              <a:schemeClr val="accent3"/>
            </a:solidFill>
            <a:prstDash val="solid"/>
            <a:round/>
            <a:headEnd len="sm" w="sm" type="none"/>
            <a:tailEnd len="sm" w="sm" type="none"/>
          </a:ln>
        </p:spPr>
      </p:cxnSp>
      <p:sp>
        <p:nvSpPr>
          <p:cNvPr id="211" name="Google Shape;211;p70"/>
          <p:cNvSpPr/>
          <p:nvPr/>
        </p:nvSpPr>
        <p:spPr>
          <a:xfrm>
            <a:off x="3393714"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212" name="Google Shape;212;p70"/>
          <p:cNvSpPr/>
          <p:nvPr/>
        </p:nvSpPr>
        <p:spPr>
          <a:xfrm>
            <a:off x="5031168"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213" name="Google Shape;213;p70"/>
          <p:cNvSpPr/>
          <p:nvPr/>
        </p:nvSpPr>
        <p:spPr>
          <a:xfrm>
            <a:off x="6668621"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214" name="Google Shape;214;p70"/>
          <p:cNvSpPr/>
          <p:nvPr/>
        </p:nvSpPr>
        <p:spPr>
          <a:xfrm>
            <a:off x="8306075" y="2649043"/>
            <a:ext cx="384900" cy="38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215" name="Google Shape;215;p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16" name="Google Shape;216;p7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1">
  <p:cSld name="TITLE_2_3_2_1_1">
    <p:bg>
      <p:bgPr>
        <a:solidFill>
          <a:schemeClr val="dk2"/>
        </a:solidFill>
      </p:bgPr>
    </p:bg>
    <p:spTree>
      <p:nvGrpSpPr>
        <p:cNvPr id="217" name="Shape 217"/>
        <p:cNvGrpSpPr/>
        <p:nvPr/>
      </p:nvGrpSpPr>
      <p:grpSpPr>
        <a:xfrm>
          <a:off x="0" y="0"/>
          <a:ext cx="0" cy="0"/>
          <a:chOff x="0" y="0"/>
          <a:chExt cx="0" cy="0"/>
        </a:xfrm>
      </p:grpSpPr>
      <p:cxnSp>
        <p:nvCxnSpPr>
          <p:cNvPr id="218" name="Google Shape;218;p71"/>
          <p:cNvCxnSpPr/>
          <p:nvPr/>
        </p:nvCxnSpPr>
        <p:spPr>
          <a:xfrm rot="10800000">
            <a:off x="3147425" y="376950"/>
            <a:ext cx="0" cy="4514700"/>
          </a:xfrm>
          <a:prstGeom prst="straightConnector1">
            <a:avLst/>
          </a:prstGeom>
          <a:noFill/>
          <a:ln cap="flat" cmpd="sng" w="19050">
            <a:solidFill>
              <a:schemeClr val="lt2"/>
            </a:solidFill>
            <a:prstDash val="solid"/>
            <a:round/>
            <a:headEnd len="sm" w="sm" type="none"/>
            <a:tailEnd len="sm" w="sm" type="none"/>
          </a:ln>
        </p:spPr>
      </p:cxnSp>
      <p:cxnSp>
        <p:nvCxnSpPr>
          <p:cNvPr id="219" name="Google Shape;219;p71"/>
          <p:cNvCxnSpPr/>
          <p:nvPr/>
        </p:nvCxnSpPr>
        <p:spPr>
          <a:xfrm>
            <a:off x="3778614" y="2841493"/>
            <a:ext cx="4722600" cy="5700"/>
          </a:xfrm>
          <a:prstGeom prst="straightConnector1">
            <a:avLst/>
          </a:prstGeom>
          <a:noFill/>
          <a:ln cap="flat" cmpd="sng" w="9525">
            <a:solidFill>
              <a:schemeClr val="lt2"/>
            </a:solidFill>
            <a:prstDash val="solid"/>
            <a:round/>
            <a:headEnd len="sm" w="sm" type="none"/>
            <a:tailEnd len="sm" w="sm" type="none"/>
          </a:ln>
        </p:spPr>
      </p:cxnSp>
      <p:sp>
        <p:nvSpPr>
          <p:cNvPr id="220" name="Google Shape;220;p71"/>
          <p:cNvSpPr/>
          <p:nvPr/>
        </p:nvSpPr>
        <p:spPr>
          <a:xfrm>
            <a:off x="3393714"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221" name="Google Shape;221;p71"/>
          <p:cNvSpPr/>
          <p:nvPr/>
        </p:nvSpPr>
        <p:spPr>
          <a:xfrm>
            <a:off x="5031168"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222" name="Google Shape;222;p71"/>
          <p:cNvSpPr/>
          <p:nvPr/>
        </p:nvSpPr>
        <p:spPr>
          <a:xfrm>
            <a:off x="6668621"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223" name="Google Shape;223;p71"/>
          <p:cNvSpPr/>
          <p:nvPr/>
        </p:nvSpPr>
        <p:spPr>
          <a:xfrm>
            <a:off x="8306075" y="2649043"/>
            <a:ext cx="384900" cy="384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224" name="Google Shape;224;p7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25" name="Google Shape;225;p7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1 1 1">
  <p:cSld name="TITLE_2_3_2_1_1_1">
    <p:bg>
      <p:bgPr>
        <a:solidFill>
          <a:schemeClr val="accent6"/>
        </a:solidFill>
      </p:bgPr>
    </p:bg>
    <p:spTree>
      <p:nvGrpSpPr>
        <p:cNvPr id="226" name="Shape 226"/>
        <p:cNvGrpSpPr/>
        <p:nvPr/>
      </p:nvGrpSpPr>
      <p:grpSpPr>
        <a:xfrm>
          <a:off x="0" y="0"/>
          <a:ext cx="0" cy="0"/>
          <a:chOff x="0" y="0"/>
          <a:chExt cx="0" cy="0"/>
        </a:xfrm>
      </p:grpSpPr>
      <p:cxnSp>
        <p:nvCxnSpPr>
          <p:cNvPr id="227" name="Google Shape;227;p72"/>
          <p:cNvCxnSpPr/>
          <p:nvPr/>
        </p:nvCxnSpPr>
        <p:spPr>
          <a:xfrm rot="10800000">
            <a:off x="3147425" y="376950"/>
            <a:ext cx="0" cy="4514700"/>
          </a:xfrm>
          <a:prstGeom prst="straightConnector1">
            <a:avLst/>
          </a:prstGeom>
          <a:noFill/>
          <a:ln cap="flat" cmpd="sng" w="19050">
            <a:solidFill>
              <a:schemeClr val="lt2"/>
            </a:solidFill>
            <a:prstDash val="solid"/>
            <a:round/>
            <a:headEnd len="sm" w="sm" type="none"/>
            <a:tailEnd len="sm" w="sm" type="none"/>
          </a:ln>
        </p:spPr>
      </p:cxnSp>
      <p:cxnSp>
        <p:nvCxnSpPr>
          <p:cNvPr id="228" name="Google Shape;228;p72"/>
          <p:cNvCxnSpPr/>
          <p:nvPr/>
        </p:nvCxnSpPr>
        <p:spPr>
          <a:xfrm>
            <a:off x="3778614" y="2841493"/>
            <a:ext cx="4722600" cy="5700"/>
          </a:xfrm>
          <a:prstGeom prst="straightConnector1">
            <a:avLst/>
          </a:prstGeom>
          <a:noFill/>
          <a:ln cap="flat" cmpd="sng" w="9525">
            <a:solidFill>
              <a:schemeClr val="lt2"/>
            </a:solidFill>
            <a:prstDash val="solid"/>
            <a:round/>
            <a:headEnd len="sm" w="sm" type="none"/>
            <a:tailEnd len="sm" w="sm" type="none"/>
          </a:ln>
        </p:spPr>
      </p:cxnSp>
      <p:sp>
        <p:nvSpPr>
          <p:cNvPr id="229" name="Google Shape;229;p72"/>
          <p:cNvSpPr/>
          <p:nvPr/>
        </p:nvSpPr>
        <p:spPr>
          <a:xfrm>
            <a:off x="3393714"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1</a:t>
            </a:r>
            <a:endParaRPr b="1" i="0" sz="1400" u="none" cap="none" strike="noStrike">
              <a:solidFill>
                <a:schemeClr val="lt1"/>
              </a:solidFill>
              <a:latin typeface="Saira"/>
              <a:ea typeface="Saira"/>
              <a:cs typeface="Saira"/>
              <a:sym typeface="Saira"/>
            </a:endParaRPr>
          </a:p>
        </p:txBody>
      </p:sp>
      <p:sp>
        <p:nvSpPr>
          <p:cNvPr id="230" name="Google Shape;230;p72"/>
          <p:cNvSpPr/>
          <p:nvPr/>
        </p:nvSpPr>
        <p:spPr>
          <a:xfrm>
            <a:off x="5031168"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2</a:t>
            </a:r>
            <a:endParaRPr b="1" i="0" sz="1400" u="none" cap="none" strike="noStrike">
              <a:solidFill>
                <a:schemeClr val="lt1"/>
              </a:solidFill>
              <a:latin typeface="Saira"/>
              <a:ea typeface="Saira"/>
              <a:cs typeface="Saira"/>
              <a:sym typeface="Saira"/>
            </a:endParaRPr>
          </a:p>
        </p:txBody>
      </p:sp>
      <p:sp>
        <p:nvSpPr>
          <p:cNvPr id="231" name="Google Shape;231;p72"/>
          <p:cNvSpPr/>
          <p:nvPr/>
        </p:nvSpPr>
        <p:spPr>
          <a:xfrm>
            <a:off x="6668621"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3</a:t>
            </a:r>
            <a:endParaRPr b="1" i="0" sz="1400" u="none" cap="none" strike="noStrike">
              <a:solidFill>
                <a:schemeClr val="lt1"/>
              </a:solidFill>
              <a:latin typeface="Saira"/>
              <a:ea typeface="Saira"/>
              <a:cs typeface="Saira"/>
              <a:sym typeface="Saira"/>
            </a:endParaRPr>
          </a:p>
        </p:txBody>
      </p:sp>
      <p:sp>
        <p:nvSpPr>
          <p:cNvPr id="232" name="Google Shape;232;p72"/>
          <p:cNvSpPr/>
          <p:nvPr/>
        </p:nvSpPr>
        <p:spPr>
          <a:xfrm>
            <a:off x="8306075" y="2649043"/>
            <a:ext cx="384900" cy="384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Saira"/>
                <a:ea typeface="Saira"/>
                <a:cs typeface="Saira"/>
                <a:sym typeface="Saira"/>
              </a:rPr>
              <a:t>4</a:t>
            </a:r>
            <a:endParaRPr b="1" i="0" sz="1400" u="none" cap="none" strike="noStrike">
              <a:solidFill>
                <a:schemeClr val="lt1"/>
              </a:solidFill>
              <a:latin typeface="Saira"/>
              <a:ea typeface="Saira"/>
              <a:cs typeface="Saira"/>
              <a:sym typeface="Saira"/>
            </a:endParaRPr>
          </a:p>
        </p:txBody>
      </p:sp>
      <p:sp>
        <p:nvSpPr>
          <p:cNvPr id="233" name="Google Shape;233;p7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34" name="Google Shape;234;p7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3">
  <p:cSld name="TITLE_2_3_2_2_1_3">
    <p:bg>
      <p:bgPr>
        <a:solidFill>
          <a:schemeClr val="accent6"/>
        </a:solidFill>
      </p:bgPr>
    </p:bg>
    <p:spTree>
      <p:nvGrpSpPr>
        <p:cNvPr id="235" name="Shape 235"/>
        <p:cNvGrpSpPr/>
        <p:nvPr/>
      </p:nvGrpSpPr>
      <p:grpSpPr>
        <a:xfrm>
          <a:off x="0" y="0"/>
          <a:ext cx="0" cy="0"/>
          <a:chOff x="0" y="0"/>
          <a:chExt cx="0" cy="0"/>
        </a:xfrm>
      </p:grpSpPr>
      <p:sp>
        <p:nvSpPr>
          <p:cNvPr id="236" name="Google Shape;236;p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37" name="Google Shape;237;p7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1">
  <p:cSld name="TITLE_2_3_2_2_1_1">
    <p:bg>
      <p:bgPr>
        <a:solidFill>
          <a:schemeClr val="dk2"/>
        </a:solidFill>
      </p:bgPr>
    </p:bg>
    <p:spTree>
      <p:nvGrpSpPr>
        <p:cNvPr id="238" name="Shape 238"/>
        <p:cNvGrpSpPr/>
        <p:nvPr/>
      </p:nvGrpSpPr>
      <p:grpSpPr>
        <a:xfrm>
          <a:off x="0" y="0"/>
          <a:ext cx="0" cy="0"/>
          <a:chOff x="0" y="0"/>
          <a:chExt cx="0" cy="0"/>
        </a:xfrm>
      </p:grpSpPr>
      <p:sp>
        <p:nvSpPr>
          <p:cNvPr id="239" name="Google Shape;239;p7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40" name="Google Shape;240;p74"/>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_2">
    <p:bg>
      <p:bgPr>
        <a:blipFill>
          <a:blip r:embed="rId2">
            <a:alphaModFix/>
          </a:blip>
          <a:stretch>
            <a:fillRect/>
          </a:stretch>
        </a:blipFill>
      </p:bgPr>
    </p:bg>
    <p:spTree>
      <p:nvGrpSpPr>
        <p:cNvPr id="241" name="Shape 241"/>
        <p:cNvGrpSpPr/>
        <p:nvPr/>
      </p:nvGrpSpPr>
      <p:grpSpPr>
        <a:xfrm>
          <a:off x="0" y="0"/>
          <a:ext cx="0" cy="0"/>
          <a:chOff x="0" y="0"/>
          <a:chExt cx="0" cy="0"/>
        </a:xfrm>
      </p:grpSpPr>
      <p:sp>
        <p:nvSpPr>
          <p:cNvPr id="242" name="Google Shape;242;p75"/>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Before we get started...</a:t>
            </a:r>
            <a:endParaRPr b="1" i="0" sz="3000" u="none" cap="none" strike="noStrike">
              <a:solidFill>
                <a:schemeClr val="dk2"/>
              </a:solidFill>
              <a:latin typeface="Saira"/>
              <a:ea typeface="Saira"/>
              <a:cs typeface="Saira"/>
              <a:sym typeface="Saira"/>
            </a:endParaRPr>
          </a:p>
        </p:txBody>
      </p:sp>
      <p:sp>
        <p:nvSpPr>
          <p:cNvPr id="243" name="Google Shape;243;p75"/>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Turn on Video</a:t>
            </a:r>
            <a:endParaRPr b="1" i="0" sz="1500" u="none" cap="none" strike="noStrike">
              <a:solidFill>
                <a:schemeClr val="dk1"/>
              </a:solidFill>
              <a:latin typeface="Saira"/>
              <a:ea typeface="Saira"/>
              <a:cs typeface="Saira"/>
              <a:sym typeface="Saira"/>
            </a:endParaRPr>
          </a:p>
        </p:txBody>
      </p:sp>
      <p:sp>
        <p:nvSpPr>
          <p:cNvPr id="244" name="Google Shape;244;p75"/>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Seeing each other’s faces will make the experience immersive.</a:t>
            </a:r>
            <a:endParaRPr b="0" i="0" sz="1300" u="none" cap="none" strike="noStrike">
              <a:solidFill>
                <a:schemeClr val="dk1"/>
              </a:solidFill>
              <a:latin typeface="Saira"/>
              <a:ea typeface="Saira"/>
              <a:cs typeface="Saira"/>
              <a:sym typeface="Saira"/>
            </a:endParaRPr>
          </a:p>
        </p:txBody>
      </p:sp>
      <p:sp>
        <p:nvSpPr>
          <p:cNvPr id="245" name="Google Shape;245;p75"/>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Let’s Discuss</a:t>
            </a:r>
            <a:endParaRPr b="1" i="0" sz="1500" u="none" cap="none" strike="noStrike">
              <a:solidFill>
                <a:schemeClr val="dk1"/>
              </a:solidFill>
              <a:latin typeface="Saira"/>
              <a:ea typeface="Saira"/>
              <a:cs typeface="Saira"/>
              <a:sym typeface="Saira"/>
            </a:endParaRPr>
          </a:p>
        </p:txBody>
      </p:sp>
      <p:sp>
        <p:nvSpPr>
          <p:cNvPr id="246" name="Google Shape;246;p75"/>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Contribute to the class!</a:t>
            </a:r>
            <a:endParaRPr b="0" i="0" sz="1300" u="none" cap="none" strike="noStrike">
              <a:solidFill>
                <a:schemeClr val="dk1"/>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You’re driving the content with me.</a:t>
            </a:r>
            <a:endParaRPr b="0" i="0" sz="1300" u="none" cap="none" strike="noStrike">
              <a:solidFill>
                <a:schemeClr val="dk1"/>
              </a:solidFill>
              <a:latin typeface="Saira"/>
              <a:ea typeface="Saira"/>
              <a:cs typeface="Saira"/>
              <a:sym typeface="Saira"/>
            </a:endParaRPr>
          </a:p>
        </p:txBody>
      </p:sp>
      <p:sp>
        <p:nvSpPr>
          <p:cNvPr id="247" name="Google Shape;247;p75"/>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Saira"/>
                <a:ea typeface="Saira"/>
                <a:cs typeface="Saira"/>
                <a:sym typeface="Saira"/>
              </a:rPr>
              <a:t>Ask Questions</a:t>
            </a:r>
            <a:endParaRPr b="1" i="0" sz="1500" u="none" cap="none" strike="noStrike">
              <a:solidFill>
                <a:schemeClr val="dk1"/>
              </a:solidFill>
              <a:latin typeface="Saira"/>
              <a:ea typeface="Saira"/>
              <a:cs typeface="Saira"/>
              <a:sym typeface="Saira"/>
            </a:endParaRPr>
          </a:p>
        </p:txBody>
      </p:sp>
      <p:sp>
        <p:nvSpPr>
          <p:cNvPr id="248" name="Google Shape;248;p75"/>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Feel free to ask questions anytime via chat or verbally.</a:t>
            </a:r>
            <a:endParaRPr b="0" i="0" sz="1300" u="none" cap="none" strike="noStrike">
              <a:solidFill>
                <a:schemeClr val="dk1"/>
              </a:solidFill>
              <a:latin typeface="Saira"/>
              <a:ea typeface="Saira"/>
              <a:cs typeface="Saira"/>
              <a:sym typeface="Saira"/>
            </a:endParaRPr>
          </a:p>
        </p:txBody>
      </p:sp>
      <p:pic>
        <p:nvPicPr>
          <p:cNvPr id="249" name="Google Shape;249;p75"/>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250" name="Google Shape;250;p75"/>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251" name="Google Shape;251;p75"/>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252" name="Google Shape;252;p7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53" name="Google Shape;253;p75"/>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2">
  <p:cSld name="TITLE_2_1_2_1_2">
    <p:bg>
      <p:bgPr>
        <a:blipFill>
          <a:blip r:embed="rId2">
            <a:alphaModFix/>
          </a:blip>
          <a:stretch>
            <a:fillRect/>
          </a:stretch>
        </a:blipFill>
      </p:bgPr>
    </p:bg>
    <p:spTree>
      <p:nvGrpSpPr>
        <p:cNvPr id="254" name="Shape 254"/>
        <p:cNvGrpSpPr/>
        <p:nvPr/>
      </p:nvGrpSpPr>
      <p:grpSpPr>
        <a:xfrm>
          <a:off x="0" y="0"/>
          <a:ext cx="0" cy="0"/>
          <a:chOff x="0" y="0"/>
          <a:chExt cx="0" cy="0"/>
        </a:xfrm>
      </p:grpSpPr>
      <p:sp>
        <p:nvSpPr>
          <p:cNvPr id="255" name="Google Shape;255;p76"/>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Before we get started...</a:t>
            </a:r>
            <a:endParaRPr b="1" i="0" sz="3000" u="none" cap="none" strike="noStrike">
              <a:solidFill>
                <a:schemeClr val="accent3"/>
              </a:solidFill>
              <a:latin typeface="Saira"/>
              <a:ea typeface="Saira"/>
              <a:cs typeface="Saira"/>
              <a:sym typeface="Saira"/>
            </a:endParaRPr>
          </a:p>
        </p:txBody>
      </p:sp>
      <p:sp>
        <p:nvSpPr>
          <p:cNvPr id="256" name="Google Shape;256;p76"/>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Turn on Video</a:t>
            </a:r>
            <a:endParaRPr b="1" i="0" sz="1500" u="none" cap="none" strike="noStrike">
              <a:solidFill>
                <a:schemeClr val="lt2"/>
              </a:solidFill>
              <a:latin typeface="Saira"/>
              <a:ea typeface="Saira"/>
              <a:cs typeface="Saira"/>
              <a:sym typeface="Saira"/>
            </a:endParaRPr>
          </a:p>
        </p:txBody>
      </p:sp>
      <p:sp>
        <p:nvSpPr>
          <p:cNvPr id="257" name="Google Shape;257;p76"/>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Seeing each other’s faces will make the experience immersive.</a:t>
            </a:r>
            <a:endParaRPr b="0" i="0" sz="1300" u="none" cap="none" strike="noStrike">
              <a:solidFill>
                <a:schemeClr val="lt2"/>
              </a:solidFill>
              <a:latin typeface="Saira"/>
              <a:ea typeface="Saira"/>
              <a:cs typeface="Saira"/>
              <a:sym typeface="Saira"/>
            </a:endParaRPr>
          </a:p>
        </p:txBody>
      </p:sp>
      <p:sp>
        <p:nvSpPr>
          <p:cNvPr id="258" name="Google Shape;258;p76"/>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Let’s Discuss</a:t>
            </a:r>
            <a:endParaRPr b="1" i="0" sz="1500" u="none" cap="none" strike="noStrike">
              <a:solidFill>
                <a:schemeClr val="lt2"/>
              </a:solidFill>
              <a:latin typeface="Saira"/>
              <a:ea typeface="Saira"/>
              <a:cs typeface="Saira"/>
              <a:sym typeface="Saira"/>
            </a:endParaRPr>
          </a:p>
        </p:txBody>
      </p:sp>
      <p:sp>
        <p:nvSpPr>
          <p:cNvPr id="259" name="Google Shape;259;p76"/>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Contribute to the class!</a:t>
            </a:r>
            <a:endParaRPr b="0" i="0" sz="13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You’re driving the content with me.</a:t>
            </a:r>
            <a:endParaRPr b="0" i="0" sz="1300" u="none" cap="none" strike="noStrike">
              <a:solidFill>
                <a:schemeClr val="lt2"/>
              </a:solidFill>
              <a:latin typeface="Saira"/>
              <a:ea typeface="Saira"/>
              <a:cs typeface="Saira"/>
              <a:sym typeface="Saira"/>
            </a:endParaRPr>
          </a:p>
        </p:txBody>
      </p:sp>
      <p:sp>
        <p:nvSpPr>
          <p:cNvPr id="260" name="Google Shape;260;p76"/>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Ask Questions</a:t>
            </a:r>
            <a:endParaRPr b="1" i="0" sz="1500" u="none" cap="none" strike="noStrike">
              <a:solidFill>
                <a:schemeClr val="lt2"/>
              </a:solidFill>
              <a:latin typeface="Saira"/>
              <a:ea typeface="Saira"/>
              <a:cs typeface="Saira"/>
              <a:sym typeface="Saira"/>
            </a:endParaRPr>
          </a:p>
        </p:txBody>
      </p:sp>
      <p:sp>
        <p:nvSpPr>
          <p:cNvPr id="261" name="Google Shape;261;p76"/>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Feel free to ask questions anytime via chat or verbally.</a:t>
            </a:r>
            <a:endParaRPr b="0" i="0" sz="1300" u="none" cap="none" strike="noStrike">
              <a:solidFill>
                <a:schemeClr val="lt2"/>
              </a:solidFill>
              <a:latin typeface="Saira"/>
              <a:ea typeface="Saira"/>
              <a:cs typeface="Saira"/>
              <a:sym typeface="Saira"/>
            </a:endParaRPr>
          </a:p>
        </p:txBody>
      </p:sp>
      <p:pic>
        <p:nvPicPr>
          <p:cNvPr id="262" name="Google Shape;262;p76"/>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263" name="Google Shape;263;p76"/>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264" name="Google Shape;264;p76"/>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265" name="Google Shape;265;p7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66" name="Google Shape;266;p76"/>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p:cSld name="TITLE_2_1_2_1_1">
    <p:bg>
      <p:bgPr>
        <a:blipFill>
          <a:blip r:embed="rId2">
            <a:alphaModFix/>
          </a:blip>
          <a:stretch>
            <a:fillRect/>
          </a:stretch>
        </a:blipFill>
      </p:bgPr>
    </p:bg>
    <p:spTree>
      <p:nvGrpSpPr>
        <p:cNvPr id="267" name="Shape 267"/>
        <p:cNvGrpSpPr/>
        <p:nvPr/>
      </p:nvGrpSpPr>
      <p:grpSpPr>
        <a:xfrm>
          <a:off x="0" y="0"/>
          <a:ext cx="0" cy="0"/>
          <a:chOff x="0" y="0"/>
          <a:chExt cx="0" cy="0"/>
        </a:xfrm>
      </p:grpSpPr>
      <p:sp>
        <p:nvSpPr>
          <p:cNvPr id="268" name="Google Shape;268;p77"/>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Before we get started...</a:t>
            </a:r>
            <a:endParaRPr b="1" i="0" sz="3000" u="none" cap="none" strike="noStrike">
              <a:solidFill>
                <a:schemeClr val="lt2"/>
              </a:solidFill>
              <a:latin typeface="Saira"/>
              <a:ea typeface="Saira"/>
              <a:cs typeface="Saira"/>
              <a:sym typeface="Saira"/>
            </a:endParaRPr>
          </a:p>
        </p:txBody>
      </p:sp>
      <p:sp>
        <p:nvSpPr>
          <p:cNvPr id="269" name="Google Shape;269;p77"/>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Turn on Video</a:t>
            </a:r>
            <a:endParaRPr b="1" i="0" sz="1500" u="none" cap="none" strike="noStrike">
              <a:solidFill>
                <a:schemeClr val="lt1"/>
              </a:solidFill>
              <a:latin typeface="Saira"/>
              <a:ea typeface="Saira"/>
              <a:cs typeface="Saira"/>
              <a:sym typeface="Saira"/>
            </a:endParaRPr>
          </a:p>
        </p:txBody>
      </p:sp>
      <p:sp>
        <p:nvSpPr>
          <p:cNvPr id="270" name="Google Shape;270;p77"/>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Seeing each other’s faces will make the experience immersive.</a:t>
            </a:r>
            <a:endParaRPr b="0" i="0" sz="1300" u="none" cap="none" strike="noStrike">
              <a:solidFill>
                <a:schemeClr val="lt1"/>
              </a:solidFill>
              <a:latin typeface="Saira"/>
              <a:ea typeface="Saira"/>
              <a:cs typeface="Saira"/>
              <a:sym typeface="Saira"/>
            </a:endParaRPr>
          </a:p>
        </p:txBody>
      </p:sp>
      <p:sp>
        <p:nvSpPr>
          <p:cNvPr id="271" name="Google Shape;271;p77"/>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Let’s Discuss</a:t>
            </a:r>
            <a:endParaRPr b="1" i="0" sz="1500" u="none" cap="none" strike="noStrike">
              <a:solidFill>
                <a:schemeClr val="lt1"/>
              </a:solidFill>
              <a:latin typeface="Saira"/>
              <a:ea typeface="Saira"/>
              <a:cs typeface="Saira"/>
              <a:sym typeface="Saira"/>
            </a:endParaRPr>
          </a:p>
        </p:txBody>
      </p:sp>
      <p:sp>
        <p:nvSpPr>
          <p:cNvPr id="272" name="Google Shape;272;p77"/>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Contribute to the class!</a:t>
            </a:r>
            <a:endParaRPr b="0" i="0" sz="1300" u="none" cap="none" strike="noStrike">
              <a:solidFill>
                <a:schemeClr val="lt1"/>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You’re driving the content with me.</a:t>
            </a:r>
            <a:endParaRPr b="0" i="0" sz="1300" u="none" cap="none" strike="noStrike">
              <a:solidFill>
                <a:schemeClr val="lt1"/>
              </a:solidFill>
              <a:latin typeface="Saira"/>
              <a:ea typeface="Saira"/>
              <a:cs typeface="Saira"/>
              <a:sym typeface="Saira"/>
            </a:endParaRPr>
          </a:p>
        </p:txBody>
      </p:sp>
      <p:sp>
        <p:nvSpPr>
          <p:cNvPr id="273" name="Google Shape;273;p77"/>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Saira"/>
                <a:ea typeface="Saira"/>
                <a:cs typeface="Saira"/>
                <a:sym typeface="Saira"/>
              </a:rPr>
              <a:t>Ask Questions</a:t>
            </a:r>
            <a:endParaRPr b="1" i="0" sz="1500" u="none" cap="none" strike="noStrike">
              <a:solidFill>
                <a:schemeClr val="lt1"/>
              </a:solidFill>
              <a:latin typeface="Saira"/>
              <a:ea typeface="Saira"/>
              <a:cs typeface="Saira"/>
              <a:sym typeface="Saira"/>
            </a:endParaRPr>
          </a:p>
        </p:txBody>
      </p:sp>
      <p:sp>
        <p:nvSpPr>
          <p:cNvPr id="274" name="Google Shape;274;p77"/>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Feel free to ask questions anytime via chat or verbally.</a:t>
            </a:r>
            <a:endParaRPr b="0" i="0" sz="1300" u="none" cap="none" strike="noStrike">
              <a:solidFill>
                <a:schemeClr val="lt1"/>
              </a:solidFill>
              <a:latin typeface="Saira"/>
              <a:ea typeface="Saira"/>
              <a:cs typeface="Saira"/>
              <a:sym typeface="Saira"/>
            </a:endParaRPr>
          </a:p>
        </p:txBody>
      </p:sp>
      <p:pic>
        <p:nvPicPr>
          <p:cNvPr id="275" name="Google Shape;275;p77"/>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276" name="Google Shape;276;p77"/>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277" name="Google Shape;277;p77"/>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278" name="Google Shape;278;p7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79" name="Google Shape;279;p77"/>
          <p:cNvPicPr preferRelativeResize="0"/>
          <p:nvPr/>
        </p:nvPicPr>
        <p:blipFill rotWithShape="1">
          <a:blip r:embed="rId6">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p:cSld name="TITLE_2_1_2_1_1_1">
    <p:bg>
      <p:bgPr>
        <a:solidFill>
          <a:schemeClr val="lt1"/>
        </a:solidFill>
      </p:bgPr>
    </p:bg>
    <p:spTree>
      <p:nvGrpSpPr>
        <p:cNvPr id="280" name="Shape 280"/>
        <p:cNvGrpSpPr/>
        <p:nvPr/>
      </p:nvGrpSpPr>
      <p:grpSpPr>
        <a:xfrm>
          <a:off x="0" y="0"/>
          <a:ext cx="0" cy="0"/>
          <a:chOff x="0" y="0"/>
          <a:chExt cx="0" cy="0"/>
        </a:xfrm>
      </p:grpSpPr>
      <p:sp>
        <p:nvSpPr>
          <p:cNvPr id="281" name="Google Shape;281;p7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82" name="Google Shape;282;p78"/>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p:cSld name="TITLE_2_3_2_2">
    <p:bg>
      <p:bgPr>
        <a:solidFill>
          <a:srgbClr val="FFFFFF"/>
        </a:solidFill>
      </p:bgPr>
    </p:bg>
    <p:spTree>
      <p:nvGrpSpPr>
        <p:cNvPr id="34" name="Shape 34"/>
        <p:cNvGrpSpPr/>
        <p:nvPr/>
      </p:nvGrpSpPr>
      <p:grpSpPr>
        <a:xfrm>
          <a:off x="0" y="0"/>
          <a:ext cx="0" cy="0"/>
          <a:chOff x="0" y="0"/>
          <a:chExt cx="0" cy="0"/>
        </a:xfrm>
      </p:grpSpPr>
      <p:sp>
        <p:nvSpPr>
          <p:cNvPr id="35" name="Google Shape;35;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6" name="Google Shape;36;p39"/>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2">
  <p:cSld name="TITLE_2_1_2_1_1_1_1_2">
    <p:bg>
      <p:bgPr>
        <a:solidFill>
          <a:schemeClr val="accent6"/>
        </a:solidFill>
      </p:bgPr>
    </p:bg>
    <p:spTree>
      <p:nvGrpSpPr>
        <p:cNvPr id="283" name="Shape 283"/>
        <p:cNvGrpSpPr/>
        <p:nvPr/>
      </p:nvGrpSpPr>
      <p:grpSpPr>
        <a:xfrm>
          <a:off x="0" y="0"/>
          <a:ext cx="0" cy="0"/>
          <a:chOff x="0" y="0"/>
          <a:chExt cx="0" cy="0"/>
        </a:xfrm>
      </p:grpSpPr>
      <p:sp>
        <p:nvSpPr>
          <p:cNvPr id="284" name="Google Shape;284;p7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85" name="Google Shape;285;p7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1">
  <p:cSld name="TITLE_2_1_2_1_1_1_1_1">
    <p:bg>
      <p:bgPr>
        <a:solidFill>
          <a:schemeClr val="dk2"/>
        </a:solidFill>
      </p:bgPr>
    </p:bg>
    <p:spTree>
      <p:nvGrpSpPr>
        <p:cNvPr id="286" name="Shape 286"/>
        <p:cNvGrpSpPr/>
        <p:nvPr/>
      </p:nvGrpSpPr>
      <p:grpSpPr>
        <a:xfrm>
          <a:off x="0" y="0"/>
          <a:ext cx="0" cy="0"/>
          <a:chOff x="0" y="0"/>
          <a:chExt cx="0" cy="0"/>
        </a:xfrm>
      </p:grpSpPr>
      <p:sp>
        <p:nvSpPr>
          <p:cNvPr id="287" name="Google Shape;287;p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88" name="Google Shape;288;p8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p:cSld name="TITLE_1_2_2">
    <p:bg>
      <p:bgPr>
        <a:solidFill>
          <a:schemeClr val="accent1"/>
        </a:solidFill>
      </p:bgPr>
    </p:bg>
    <p:spTree>
      <p:nvGrpSpPr>
        <p:cNvPr id="289" name="Shape 289"/>
        <p:cNvGrpSpPr/>
        <p:nvPr/>
      </p:nvGrpSpPr>
      <p:grpSpPr>
        <a:xfrm>
          <a:off x="0" y="0"/>
          <a:ext cx="0" cy="0"/>
          <a:chOff x="0" y="0"/>
          <a:chExt cx="0" cy="0"/>
        </a:xfrm>
      </p:grpSpPr>
      <p:sp>
        <p:nvSpPr>
          <p:cNvPr id="290" name="Google Shape;290;p81"/>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lt2"/>
                </a:solidFill>
                <a:latin typeface="Saira"/>
                <a:ea typeface="Saira"/>
                <a:cs typeface="Saira"/>
                <a:sym typeface="Saira"/>
              </a:rPr>
              <a:t>“</a:t>
            </a:r>
            <a:endParaRPr b="1" i="0" sz="15000" u="none" cap="none" strike="noStrike">
              <a:solidFill>
                <a:schemeClr val="lt2"/>
              </a:solidFill>
              <a:latin typeface="Saira"/>
              <a:ea typeface="Saira"/>
              <a:cs typeface="Saira"/>
              <a:sym typeface="Saira"/>
            </a:endParaRPr>
          </a:p>
        </p:txBody>
      </p:sp>
      <p:sp>
        <p:nvSpPr>
          <p:cNvPr id="291" name="Google Shape;291;p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92" name="Google Shape;292;p8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2">
  <p:cSld name="TITLE_1_2_2_2">
    <p:bg>
      <p:bgPr>
        <a:solidFill>
          <a:schemeClr val="accent6"/>
        </a:solidFill>
      </p:bgPr>
    </p:bg>
    <p:spTree>
      <p:nvGrpSpPr>
        <p:cNvPr id="293" name="Shape 293"/>
        <p:cNvGrpSpPr/>
        <p:nvPr/>
      </p:nvGrpSpPr>
      <p:grpSpPr>
        <a:xfrm>
          <a:off x="0" y="0"/>
          <a:ext cx="0" cy="0"/>
          <a:chOff x="0" y="0"/>
          <a:chExt cx="0" cy="0"/>
        </a:xfrm>
      </p:grpSpPr>
      <p:sp>
        <p:nvSpPr>
          <p:cNvPr id="294" name="Google Shape;294;p82"/>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lt2"/>
                </a:solidFill>
                <a:latin typeface="Saira"/>
                <a:ea typeface="Saira"/>
                <a:cs typeface="Saira"/>
                <a:sym typeface="Saira"/>
              </a:rPr>
              <a:t>“</a:t>
            </a:r>
            <a:endParaRPr b="1" i="0" sz="15000" u="none" cap="none" strike="noStrike">
              <a:solidFill>
                <a:schemeClr val="lt2"/>
              </a:solidFill>
              <a:latin typeface="Saira"/>
              <a:ea typeface="Saira"/>
              <a:cs typeface="Saira"/>
              <a:sym typeface="Saira"/>
            </a:endParaRPr>
          </a:p>
        </p:txBody>
      </p:sp>
      <p:sp>
        <p:nvSpPr>
          <p:cNvPr id="295" name="Google Shape;295;p8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296" name="Google Shape;296;p8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2">
  <p:cSld name="TITLE_1_1_1_2">
    <p:bg>
      <p:bgPr>
        <a:solidFill>
          <a:schemeClr val="dk2"/>
        </a:solidFill>
      </p:bgPr>
    </p:bg>
    <p:spTree>
      <p:nvGrpSpPr>
        <p:cNvPr id="297" name="Shape 297"/>
        <p:cNvGrpSpPr/>
        <p:nvPr/>
      </p:nvGrpSpPr>
      <p:grpSpPr>
        <a:xfrm>
          <a:off x="0" y="0"/>
          <a:ext cx="0" cy="0"/>
          <a:chOff x="0" y="0"/>
          <a:chExt cx="0" cy="0"/>
        </a:xfrm>
      </p:grpSpPr>
      <p:sp>
        <p:nvSpPr>
          <p:cNvPr id="298" name="Google Shape;298;p83"/>
          <p:cNvSpPr txBox="1"/>
          <p:nvPr/>
        </p:nvSpPr>
        <p:spPr>
          <a:xfrm>
            <a:off x="3718050" y="141325"/>
            <a:ext cx="1707900" cy="249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0"/>
              <a:buFont typeface="Arial"/>
              <a:buNone/>
            </a:pPr>
            <a:r>
              <a:rPr b="1" i="0" lang="en-GB" sz="15000" u="none" cap="none" strike="noStrike">
                <a:solidFill>
                  <a:schemeClr val="accent3"/>
                </a:solidFill>
                <a:latin typeface="Saira"/>
                <a:ea typeface="Saira"/>
                <a:cs typeface="Saira"/>
                <a:sym typeface="Saira"/>
              </a:rPr>
              <a:t>“</a:t>
            </a:r>
            <a:endParaRPr b="1" i="0" sz="15000" u="none" cap="none" strike="noStrike">
              <a:solidFill>
                <a:schemeClr val="accent3"/>
              </a:solidFill>
              <a:latin typeface="Saira"/>
              <a:ea typeface="Saira"/>
              <a:cs typeface="Saira"/>
              <a:sym typeface="Saira"/>
            </a:endParaRPr>
          </a:p>
        </p:txBody>
      </p:sp>
      <p:sp>
        <p:nvSpPr>
          <p:cNvPr id="299" name="Google Shape;299;p8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00" name="Google Shape;300;p8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2 1">
  <p:cSld name="TITLE_2_2_1">
    <p:bg>
      <p:bgPr>
        <a:solidFill>
          <a:srgbClr val="FFFFFF"/>
        </a:solidFill>
      </p:bgPr>
    </p:bg>
    <p:spTree>
      <p:nvGrpSpPr>
        <p:cNvPr id="301" name="Shape 301"/>
        <p:cNvGrpSpPr/>
        <p:nvPr/>
      </p:nvGrpSpPr>
      <p:grpSpPr>
        <a:xfrm>
          <a:off x="0" y="0"/>
          <a:ext cx="0" cy="0"/>
          <a:chOff x="0" y="0"/>
          <a:chExt cx="0" cy="0"/>
        </a:xfrm>
      </p:grpSpPr>
      <p:cxnSp>
        <p:nvCxnSpPr>
          <p:cNvPr id="302" name="Google Shape;302;p84"/>
          <p:cNvCxnSpPr/>
          <p:nvPr/>
        </p:nvCxnSpPr>
        <p:spPr>
          <a:xfrm>
            <a:off x="1943300" y="1911971"/>
            <a:ext cx="3528600" cy="6900"/>
          </a:xfrm>
          <a:prstGeom prst="straightConnector1">
            <a:avLst/>
          </a:prstGeom>
          <a:noFill/>
          <a:ln cap="flat" cmpd="sng" w="19050">
            <a:solidFill>
              <a:schemeClr val="accent1"/>
            </a:solidFill>
            <a:prstDash val="solid"/>
            <a:round/>
            <a:headEnd len="sm" w="sm" type="none"/>
            <a:tailEnd len="sm" w="sm" type="none"/>
          </a:ln>
        </p:spPr>
      </p:cxnSp>
      <p:sp>
        <p:nvSpPr>
          <p:cNvPr id="303" name="Google Shape;303;p8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04" name="Google Shape;304;p84"/>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1">
  <p:cSld name="TITLE_1_2_2_1">
    <p:bg>
      <p:bgPr>
        <a:solidFill>
          <a:schemeClr val="accent1"/>
        </a:solidFill>
      </p:bgPr>
    </p:bg>
    <p:spTree>
      <p:nvGrpSpPr>
        <p:cNvPr id="305" name="Shape 305"/>
        <p:cNvGrpSpPr/>
        <p:nvPr/>
      </p:nvGrpSpPr>
      <p:grpSpPr>
        <a:xfrm>
          <a:off x="0" y="0"/>
          <a:ext cx="0" cy="0"/>
          <a:chOff x="0" y="0"/>
          <a:chExt cx="0" cy="0"/>
        </a:xfrm>
      </p:grpSpPr>
      <p:cxnSp>
        <p:nvCxnSpPr>
          <p:cNvPr id="306" name="Google Shape;306;p85"/>
          <p:cNvCxnSpPr/>
          <p:nvPr/>
        </p:nvCxnSpPr>
        <p:spPr>
          <a:xfrm>
            <a:off x="1943300" y="1911971"/>
            <a:ext cx="3528600" cy="6900"/>
          </a:xfrm>
          <a:prstGeom prst="straightConnector1">
            <a:avLst/>
          </a:prstGeom>
          <a:noFill/>
          <a:ln cap="flat" cmpd="sng" w="19050">
            <a:solidFill>
              <a:schemeClr val="accent3"/>
            </a:solidFill>
            <a:prstDash val="solid"/>
            <a:round/>
            <a:headEnd len="sm" w="sm" type="none"/>
            <a:tailEnd len="sm" w="sm" type="none"/>
          </a:ln>
        </p:spPr>
      </p:cxnSp>
      <p:sp>
        <p:nvSpPr>
          <p:cNvPr id="307" name="Google Shape;307;p8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08" name="Google Shape;308;p8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2 1 1">
  <p:cSld name="TITLE_1_2_2_1_1">
    <p:bg>
      <p:bgPr>
        <a:solidFill>
          <a:schemeClr val="accent6"/>
        </a:solidFill>
      </p:bgPr>
    </p:bg>
    <p:spTree>
      <p:nvGrpSpPr>
        <p:cNvPr id="309" name="Shape 309"/>
        <p:cNvGrpSpPr/>
        <p:nvPr/>
      </p:nvGrpSpPr>
      <p:grpSpPr>
        <a:xfrm>
          <a:off x="0" y="0"/>
          <a:ext cx="0" cy="0"/>
          <a:chOff x="0" y="0"/>
          <a:chExt cx="0" cy="0"/>
        </a:xfrm>
      </p:grpSpPr>
      <p:cxnSp>
        <p:nvCxnSpPr>
          <p:cNvPr id="310" name="Google Shape;310;p86"/>
          <p:cNvCxnSpPr/>
          <p:nvPr/>
        </p:nvCxnSpPr>
        <p:spPr>
          <a:xfrm>
            <a:off x="1943300" y="1911971"/>
            <a:ext cx="3528600" cy="6900"/>
          </a:xfrm>
          <a:prstGeom prst="straightConnector1">
            <a:avLst/>
          </a:prstGeom>
          <a:noFill/>
          <a:ln cap="flat" cmpd="sng" w="19050">
            <a:solidFill>
              <a:schemeClr val="accent3"/>
            </a:solidFill>
            <a:prstDash val="solid"/>
            <a:round/>
            <a:headEnd len="sm" w="sm" type="none"/>
            <a:tailEnd len="sm" w="sm" type="none"/>
          </a:ln>
        </p:spPr>
      </p:cxnSp>
      <p:sp>
        <p:nvSpPr>
          <p:cNvPr id="311" name="Google Shape;311;p8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12" name="Google Shape;312;p86"/>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2 1">
  <p:cSld name="TITLE_1_1_1_2_1">
    <p:bg>
      <p:bgPr>
        <a:solidFill>
          <a:schemeClr val="dk2"/>
        </a:solidFill>
      </p:bgPr>
    </p:bg>
    <p:spTree>
      <p:nvGrpSpPr>
        <p:cNvPr id="313" name="Shape 313"/>
        <p:cNvGrpSpPr/>
        <p:nvPr/>
      </p:nvGrpSpPr>
      <p:grpSpPr>
        <a:xfrm>
          <a:off x="0" y="0"/>
          <a:ext cx="0" cy="0"/>
          <a:chOff x="0" y="0"/>
          <a:chExt cx="0" cy="0"/>
        </a:xfrm>
      </p:grpSpPr>
      <p:cxnSp>
        <p:nvCxnSpPr>
          <p:cNvPr id="314" name="Google Shape;314;p87"/>
          <p:cNvCxnSpPr/>
          <p:nvPr/>
        </p:nvCxnSpPr>
        <p:spPr>
          <a:xfrm>
            <a:off x="1943300" y="1911971"/>
            <a:ext cx="3528600" cy="6900"/>
          </a:xfrm>
          <a:prstGeom prst="straightConnector1">
            <a:avLst/>
          </a:prstGeom>
          <a:noFill/>
          <a:ln cap="flat" cmpd="sng" w="19050">
            <a:solidFill>
              <a:schemeClr val="lt2"/>
            </a:solidFill>
            <a:prstDash val="solid"/>
            <a:round/>
            <a:headEnd len="sm" w="sm" type="none"/>
            <a:tailEnd len="sm" w="sm" type="none"/>
          </a:ln>
        </p:spPr>
      </p:cxnSp>
      <p:sp>
        <p:nvSpPr>
          <p:cNvPr id="315" name="Google Shape;315;p8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16" name="Google Shape;316;p8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bg>
      <p:bgPr>
        <a:solidFill>
          <a:srgbClr val="FFFFFF"/>
        </a:solidFill>
      </p:bgPr>
    </p:bg>
    <p:spTree>
      <p:nvGrpSpPr>
        <p:cNvPr id="317" name="Shape 317"/>
        <p:cNvGrpSpPr/>
        <p:nvPr/>
      </p:nvGrpSpPr>
      <p:grpSpPr>
        <a:xfrm>
          <a:off x="0" y="0"/>
          <a:ext cx="0" cy="0"/>
          <a:chOff x="0" y="0"/>
          <a:chExt cx="0" cy="0"/>
        </a:xfrm>
      </p:grpSpPr>
      <p:sp>
        <p:nvSpPr>
          <p:cNvPr id="318" name="Google Shape;318;p88"/>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20" name="Google Shape;320;p88"/>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37" name="Shape 37"/>
        <p:cNvGrpSpPr/>
        <p:nvPr/>
      </p:nvGrpSpPr>
      <p:grpSpPr>
        <a:xfrm>
          <a:off x="0" y="0"/>
          <a:ext cx="0" cy="0"/>
          <a:chOff x="0" y="0"/>
          <a:chExt cx="0" cy="0"/>
        </a:xfrm>
      </p:grpSpPr>
      <p:sp>
        <p:nvSpPr>
          <p:cNvPr id="38" name="Google Shape;38;p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p:cSld name="TITLE_2_1_1_1">
    <p:bg>
      <p:bgPr>
        <a:solidFill>
          <a:srgbClr val="FFFFFF"/>
        </a:solidFill>
      </p:bgPr>
    </p:bg>
    <p:spTree>
      <p:nvGrpSpPr>
        <p:cNvPr id="321" name="Shape 321"/>
        <p:cNvGrpSpPr/>
        <p:nvPr/>
      </p:nvGrpSpPr>
      <p:grpSpPr>
        <a:xfrm>
          <a:off x="0" y="0"/>
          <a:ext cx="0" cy="0"/>
          <a:chOff x="0" y="0"/>
          <a:chExt cx="0" cy="0"/>
        </a:xfrm>
      </p:grpSpPr>
      <p:sp>
        <p:nvSpPr>
          <p:cNvPr id="322" name="Google Shape;322;p89"/>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24" name="Google Shape;324;p8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2">
  <p:cSld name="TITLE_2_1_1_1_2">
    <p:bg>
      <p:bgPr>
        <a:solidFill>
          <a:srgbClr val="FFFFFF"/>
        </a:solidFill>
      </p:bgPr>
    </p:bg>
    <p:spTree>
      <p:nvGrpSpPr>
        <p:cNvPr id="325" name="Shape 325"/>
        <p:cNvGrpSpPr/>
        <p:nvPr/>
      </p:nvGrpSpPr>
      <p:grpSpPr>
        <a:xfrm>
          <a:off x="0" y="0"/>
          <a:ext cx="0" cy="0"/>
          <a:chOff x="0" y="0"/>
          <a:chExt cx="0" cy="0"/>
        </a:xfrm>
      </p:grpSpPr>
      <p:sp>
        <p:nvSpPr>
          <p:cNvPr id="326" name="Google Shape;326;p90"/>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9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28" name="Google Shape;328;p9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1">
  <p:cSld name="TITLE_2_1_1_1_1">
    <p:bg>
      <p:bgPr>
        <a:solidFill>
          <a:srgbClr val="FFFFFF"/>
        </a:solidFill>
      </p:bgPr>
    </p:bg>
    <p:spTree>
      <p:nvGrpSpPr>
        <p:cNvPr id="329" name="Shape 329"/>
        <p:cNvGrpSpPr/>
        <p:nvPr/>
      </p:nvGrpSpPr>
      <p:grpSpPr>
        <a:xfrm>
          <a:off x="0" y="0"/>
          <a:ext cx="0" cy="0"/>
          <a:chOff x="0" y="0"/>
          <a:chExt cx="0" cy="0"/>
        </a:xfrm>
      </p:grpSpPr>
      <p:sp>
        <p:nvSpPr>
          <p:cNvPr id="330" name="Google Shape;330;p91"/>
          <p:cNvSpPr/>
          <p:nvPr/>
        </p:nvSpPr>
        <p:spPr>
          <a:xfrm>
            <a:off x="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32" name="Google Shape;332;p9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3">
  <p:cSld name="TITLE_2_1_1_3">
    <p:bg>
      <p:bgPr>
        <a:solidFill>
          <a:srgbClr val="FFFFFF"/>
        </a:solidFill>
      </p:bgPr>
    </p:bg>
    <p:spTree>
      <p:nvGrpSpPr>
        <p:cNvPr id="333" name="Shape 333"/>
        <p:cNvGrpSpPr/>
        <p:nvPr/>
      </p:nvGrpSpPr>
      <p:grpSpPr>
        <a:xfrm>
          <a:off x="0" y="0"/>
          <a:ext cx="0" cy="0"/>
          <a:chOff x="0" y="0"/>
          <a:chExt cx="0" cy="0"/>
        </a:xfrm>
      </p:grpSpPr>
      <p:sp>
        <p:nvSpPr>
          <p:cNvPr id="334" name="Google Shape;334;p92"/>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9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36" name="Google Shape;336;p92"/>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3">
  <p:cSld name="TITLE_2_1_1_1_3">
    <p:bg>
      <p:bgPr>
        <a:solidFill>
          <a:srgbClr val="FFFFFF"/>
        </a:solidFill>
      </p:bgPr>
    </p:bg>
    <p:spTree>
      <p:nvGrpSpPr>
        <p:cNvPr id="337" name="Shape 337"/>
        <p:cNvGrpSpPr/>
        <p:nvPr/>
      </p:nvGrpSpPr>
      <p:grpSpPr>
        <a:xfrm>
          <a:off x="0" y="0"/>
          <a:ext cx="0" cy="0"/>
          <a:chOff x="0" y="0"/>
          <a:chExt cx="0" cy="0"/>
        </a:xfrm>
      </p:grpSpPr>
      <p:sp>
        <p:nvSpPr>
          <p:cNvPr id="338" name="Google Shape;338;p93"/>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9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40" name="Google Shape;340;p9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2 1">
  <p:cSld name="TITLE_2_1_1_1_2_1">
    <p:bg>
      <p:bgPr>
        <a:solidFill>
          <a:srgbClr val="FFFFFF"/>
        </a:solidFill>
      </p:bgPr>
    </p:bg>
    <p:spTree>
      <p:nvGrpSpPr>
        <p:cNvPr id="341" name="Shape 341"/>
        <p:cNvGrpSpPr/>
        <p:nvPr/>
      </p:nvGrpSpPr>
      <p:grpSpPr>
        <a:xfrm>
          <a:off x="0" y="0"/>
          <a:ext cx="0" cy="0"/>
          <a:chOff x="0" y="0"/>
          <a:chExt cx="0" cy="0"/>
        </a:xfrm>
      </p:grpSpPr>
      <p:sp>
        <p:nvSpPr>
          <p:cNvPr id="342" name="Google Shape;342;p94"/>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9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44" name="Google Shape;344;p94"/>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1 1">
  <p:cSld name="TITLE_2_1_1_1_1_1">
    <p:bg>
      <p:bgPr>
        <a:solidFill>
          <a:srgbClr val="FFFFFF"/>
        </a:solidFill>
      </p:bgPr>
    </p:bg>
    <p:spTree>
      <p:nvGrpSpPr>
        <p:cNvPr id="345" name="Shape 345"/>
        <p:cNvGrpSpPr/>
        <p:nvPr/>
      </p:nvGrpSpPr>
      <p:grpSpPr>
        <a:xfrm>
          <a:off x="0" y="0"/>
          <a:ext cx="0" cy="0"/>
          <a:chOff x="0" y="0"/>
          <a:chExt cx="0" cy="0"/>
        </a:xfrm>
      </p:grpSpPr>
      <p:sp>
        <p:nvSpPr>
          <p:cNvPr id="346" name="Google Shape;346;p95"/>
          <p:cNvSpPr/>
          <p:nvPr/>
        </p:nvSpPr>
        <p:spPr>
          <a:xfrm>
            <a:off x="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9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48" name="Google Shape;348;p9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p:cSld name="TITLE_2_3_2_2_2">
    <p:bg>
      <p:bgPr>
        <a:solidFill>
          <a:srgbClr val="FFFFFF"/>
        </a:solidFill>
      </p:bgPr>
    </p:bg>
    <p:spTree>
      <p:nvGrpSpPr>
        <p:cNvPr id="349" name="Shape 349"/>
        <p:cNvGrpSpPr/>
        <p:nvPr/>
      </p:nvGrpSpPr>
      <p:grpSpPr>
        <a:xfrm>
          <a:off x="0" y="0"/>
          <a:ext cx="0" cy="0"/>
          <a:chOff x="0" y="0"/>
          <a:chExt cx="0" cy="0"/>
        </a:xfrm>
      </p:grpSpPr>
      <p:cxnSp>
        <p:nvCxnSpPr>
          <p:cNvPr id="350" name="Google Shape;350;p96"/>
          <p:cNvCxnSpPr/>
          <p:nvPr/>
        </p:nvCxnSpPr>
        <p:spPr>
          <a:xfrm rot="10800000">
            <a:off x="3062600" y="-4500"/>
            <a:ext cx="0" cy="5153100"/>
          </a:xfrm>
          <a:prstGeom prst="straightConnector1">
            <a:avLst/>
          </a:prstGeom>
          <a:noFill/>
          <a:ln cap="flat" cmpd="sng" w="19050">
            <a:solidFill>
              <a:schemeClr val="accent1"/>
            </a:solidFill>
            <a:prstDash val="solid"/>
            <a:round/>
            <a:headEnd len="sm" w="sm" type="none"/>
            <a:tailEnd len="sm" w="sm" type="none"/>
          </a:ln>
        </p:spPr>
      </p:cxnSp>
      <p:sp>
        <p:nvSpPr>
          <p:cNvPr id="351" name="Google Shape;351;p9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52" name="Google Shape;352;p96"/>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2">
  <p:cSld name="TITLE_2_3_2_2_1_2">
    <p:bg>
      <p:bgPr>
        <a:solidFill>
          <a:schemeClr val="accent1"/>
        </a:solidFill>
      </p:bgPr>
    </p:bg>
    <p:spTree>
      <p:nvGrpSpPr>
        <p:cNvPr id="353" name="Shape 353"/>
        <p:cNvGrpSpPr/>
        <p:nvPr/>
      </p:nvGrpSpPr>
      <p:grpSpPr>
        <a:xfrm>
          <a:off x="0" y="0"/>
          <a:ext cx="0" cy="0"/>
          <a:chOff x="0" y="0"/>
          <a:chExt cx="0" cy="0"/>
        </a:xfrm>
      </p:grpSpPr>
      <p:cxnSp>
        <p:nvCxnSpPr>
          <p:cNvPr id="354" name="Google Shape;354;p97"/>
          <p:cNvCxnSpPr/>
          <p:nvPr/>
        </p:nvCxnSpPr>
        <p:spPr>
          <a:xfrm rot="10800000">
            <a:off x="3062600" y="-4500"/>
            <a:ext cx="0" cy="5153100"/>
          </a:xfrm>
          <a:prstGeom prst="straightConnector1">
            <a:avLst/>
          </a:prstGeom>
          <a:noFill/>
          <a:ln cap="flat" cmpd="sng" w="19050">
            <a:solidFill>
              <a:schemeClr val="accent3"/>
            </a:solidFill>
            <a:prstDash val="solid"/>
            <a:round/>
            <a:headEnd len="sm" w="sm" type="none"/>
            <a:tailEnd len="sm" w="sm" type="none"/>
          </a:ln>
        </p:spPr>
      </p:cxnSp>
      <p:sp>
        <p:nvSpPr>
          <p:cNvPr id="355" name="Google Shape;355;p9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56" name="Google Shape;356;p9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2 1">
  <p:cSld name="TITLE_2_3_2_2_1_2_1">
    <p:bg>
      <p:bgPr>
        <a:solidFill>
          <a:schemeClr val="accent6"/>
        </a:solidFill>
      </p:bgPr>
    </p:bg>
    <p:spTree>
      <p:nvGrpSpPr>
        <p:cNvPr id="357" name="Shape 357"/>
        <p:cNvGrpSpPr/>
        <p:nvPr/>
      </p:nvGrpSpPr>
      <p:grpSpPr>
        <a:xfrm>
          <a:off x="0" y="0"/>
          <a:ext cx="0" cy="0"/>
          <a:chOff x="0" y="0"/>
          <a:chExt cx="0" cy="0"/>
        </a:xfrm>
      </p:grpSpPr>
      <p:cxnSp>
        <p:nvCxnSpPr>
          <p:cNvPr id="358" name="Google Shape;358;p98"/>
          <p:cNvCxnSpPr/>
          <p:nvPr/>
        </p:nvCxnSpPr>
        <p:spPr>
          <a:xfrm rot="10800000">
            <a:off x="3062600" y="-4500"/>
            <a:ext cx="0" cy="5153100"/>
          </a:xfrm>
          <a:prstGeom prst="straightConnector1">
            <a:avLst/>
          </a:prstGeom>
          <a:noFill/>
          <a:ln cap="flat" cmpd="sng" w="19050">
            <a:solidFill>
              <a:schemeClr val="accent3"/>
            </a:solidFill>
            <a:prstDash val="solid"/>
            <a:round/>
            <a:headEnd len="sm" w="sm" type="none"/>
            <a:tailEnd len="sm" w="sm" type="none"/>
          </a:ln>
        </p:spPr>
      </p:cxnSp>
      <p:sp>
        <p:nvSpPr>
          <p:cNvPr id="359" name="Google Shape;359;p9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60" name="Google Shape;360;p9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p:cSld name="TITLE_2_3_2_2_2_1_2_2_2_2_2_1">
    <p:bg>
      <p:bgPr>
        <a:blipFill>
          <a:blip r:embed="rId2">
            <a:alphaModFix/>
          </a:blip>
          <a:stretch>
            <a:fillRect/>
          </a:stretch>
        </a:blipFill>
      </p:bgPr>
    </p:bg>
    <p:spTree>
      <p:nvGrpSpPr>
        <p:cNvPr id="39" name="Shape 39"/>
        <p:cNvGrpSpPr/>
        <p:nvPr/>
      </p:nvGrpSpPr>
      <p:grpSpPr>
        <a:xfrm>
          <a:off x="0" y="0"/>
          <a:ext cx="0" cy="0"/>
          <a:chOff x="0" y="0"/>
          <a:chExt cx="0" cy="0"/>
        </a:xfrm>
      </p:grpSpPr>
      <p:grpSp>
        <p:nvGrpSpPr>
          <p:cNvPr id="40" name="Google Shape;40;p49"/>
          <p:cNvGrpSpPr/>
          <p:nvPr/>
        </p:nvGrpSpPr>
        <p:grpSpPr>
          <a:xfrm>
            <a:off x="5478013" y="1350232"/>
            <a:ext cx="2484978" cy="2464336"/>
            <a:chOff x="5478013" y="1350232"/>
            <a:chExt cx="2484978" cy="2464336"/>
          </a:xfrm>
        </p:grpSpPr>
        <p:sp>
          <p:nvSpPr>
            <p:cNvPr id="41" name="Google Shape;41;p49"/>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Q</a:t>
              </a:r>
              <a:endParaRPr b="0" i="0" sz="9000" u="none" cap="none" strike="noStrike">
                <a:solidFill>
                  <a:schemeClr val="accent3"/>
                </a:solidFill>
                <a:latin typeface="Saira Black"/>
                <a:ea typeface="Saira Black"/>
                <a:cs typeface="Saira Black"/>
                <a:sym typeface="Saira Black"/>
              </a:endParaRPr>
            </a:p>
          </p:txBody>
        </p:sp>
        <p:sp>
          <p:nvSpPr>
            <p:cNvPr id="42" name="Google Shape;42;p49"/>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accent3"/>
                  </a:solidFill>
                  <a:latin typeface="Saira Black"/>
                  <a:ea typeface="Saira Black"/>
                  <a:cs typeface="Saira Black"/>
                  <a:sym typeface="Saira Black"/>
                </a:rPr>
                <a:t>&amp;</a:t>
              </a:r>
              <a:endParaRPr b="0" i="0" sz="4700" u="none" cap="none" strike="noStrike">
                <a:solidFill>
                  <a:schemeClr val="accent3"/>
                </a:solidFill>
                <a:latin typeface="Saira Black"/>
                <a:ea typeface="Saira Black"/>
                <a:cs typeface="Saira Black"/>
                <a:sym typeface="Saira Black"/>
              </a:endParaRPr>
            </a:p>
          </p:txBody>
        </p:sp>
        <p:sp>
          <p:nvSpPr>
            <p:cNvPr id="43" name="Google Shape;43;p49"/>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A</a:t>
              </a:r>
              <a:endParaRPr b="0" i="0" sz="9000" u="none" cap="none" strike="noStrike">
                <a:solidFill>
                  <a:schemeClr val="accent3"/>
                </a:solidFill>
                <a:latin typeface="Saira Black"/>
                <a:ea typeface="Saira Black"/>
                <a:cs typeface="Saira Black"/>
                <a:sym typeface="Saira Black"/>
              </a:endParaRPr>
            </a:p>
          </p:txBody>
        </p:sp>
      </p:grpSp>
      <p:sp>
        <p:nvSpPr>
          <p:cNvPr id="44" name="Google Shape;44;p49"/>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Shy to ask questions? </a:t>
            </a:r>
            <a:endParaRPr b="1" i="0" sz="1500" u="none" cap="none" strike="noStrike">
              <a:solidFill>
                <a:schemeClr val="accent3"/>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Visit the link below:</a:t>
            </a:r>
            <a:endParaRPr b="1" i="0" sz="1500" u="none" cap="none" strike="noStrike">
              <a:solidFill>
                <a:schemeClr val="accent3"/>
              </a:solidFill>
              <a:latin typeface="Saira"/>
              <a:ea typeface="Saira"/>
              <a:cs typeface="Saira"/>
              <a:sym typeface="Saira"/>
            </a:endParaRPr>
          </a:p>
        </p:txBody>
      </p:sp>
      <p:sp>
        <p:nvSpPr>
          <p:cNvPr id="45" name="Google Shape;45;p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1 1 1">
  <p:cSld name="TITLE_2_3_2_2_1_1_1">
    <p:bg>
      <p:bgPr>
        <a:solidFill>
          <a:schemeClr val="dk2"/>
        </a:solidFill>
      </p:bgPr>
    </p:bg>
    <p:spTree>
      <p:nvGrpSpPr>
        <p:cNvPr id="361" name="Shape 361"/>
        <p:cNvGrpSpPr/>
        <p:nvPr/>
      </p:nvGrpSpPr>
      <p:grpSpPr>
        <a:xfrm>
          <a:off x="0" y="0"/>
          <a:ext cx="0" cy="0"/>
          <a:chOff x="0" y="0"/>
          <a:chExt cx="0" cy="0"/>
        </a:xfrm>
      </p:grpSpPr>
      <p:cxnSp>
        <p:nvCxnSpPr>
          <p:cNvPr id="362" name="Google Shape;362;p99"/>
          <p:cNvCxnSpPr/>
          <p:nvPr/>
        </p:nvCxnSpPr>
        <p:spPr>
          <a:xfrm rot="10800000">
            <a:off x="3062600" y="-4500"/>
            <a:ext cx="0" cy="5153100"/>
          </a:xfrm>
          <a:prstGeom prst="straightConnector1">
            <a:avLst/>
          </a:prstGeom>
          <a:noFill/>
          <a:ln cap="flat" cmpd="sng" w="19050">
            <a:solidFill>
              <a:schemeClr val="lt2"/>
            </a:solidFill>
            <a:prstDash val="solid"/>
            <a:round/>
            <a:headEnd len="sm" w="sm" type="none"/>
            <a:tailEnd len="sm" w="sm" type="none"/>
          </a:ln>
        </p:spPr>
      </p:cxnSp>
      <p:sp>
        <p:nvSpPr>
          <p:cNvPr id="363" name="Google Shape;363;p9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64" name="Google Shape;364;p9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p:cSld name="TITLE_2_3_2_2_2_1">
    <p:bg>
      <p:bgPr>
        <a:solidFill>
          <a:srgbClr val="FFFFFF"/>
        </a:solidFill>
      </p:bgPr>
    </p:bg>
    <p:spTree>
      <p:nvGrpSpPr>
        <p:cNvPr id="365" name="Shape 365"/>
        <p:cNvGrpSpPr/>
        <p:nvPr/>
      </p:nvGrpSpPr>
      <p:grpSpPr>
        <a:xfrm>
          <a:off x="0" y="0"/>
          <a:ext cx="0" cy="0"/>
          <a:chOff x="0" y="0"/>
          <a:chExt cx="0" cy="0"/>
        </a:xfrm>
      </p:grpSpPr>
      <p:sp>
        <p:nvSpPr>
          <p:cNvPr id="366" name="Google Shape;366;p100"/>
          <p:cNvSpPr/>
          <p:nvPr/>
        </p:nvSpPr>
        <p:spPr>
          <a:xfrm>
            <a:off x="0" y="658800"/>
            <a:ext cx="4484700" cy="4484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0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68" name="Google Shape;368;p100"/>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p:cSld name="TITLE_2_3_2_2_2_1_1">
    <p:bg>
      <p:bgPr>
        <a:solidFill>
          <a:schemeClr val="accent1"/>
        </a:solidFill>
      </p:bgPr>
    </p:bg>
    <p:spTree>
      <p:nvGrpSpPr>
        <p:cNvPr id="369" name="Shape 369"/>
        <p:cNvGrpSpPr/>
        <p:nvPr/>
      </p:nvGrpSpPr>
      <p:grpSpPr>
        <a:xfrm>
          <a:off x="0" y="0"/>
          <a:ext cx="0" cy="0"/>
          <a:chOff x="0" y="0"/>
          <a:chExt cx="0" cy="0"/>
        </a:xfrm>
      </p:grpSpPr>
      <p:sp>
        <p:nvSpPr>
          <p:cNvPr id="370" name="Google Shape;370;p101"/>
          <p:cNvSpPr/>
          <p:nvPr/>
        </p:nvSpPr>
        <p:spPr>
          <a:xfrm>
            <a:off x="0" y="658800"/>
            <a:ext cx="4484700" cy="4484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0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72" name="Google Shape;372;p10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2">
  <p:cSld name="TITLE_2_3_2_2_2_1_1_2">
    <p:bg>
      <p:bgPr>
        <a:solidFill>
          <a:schemeClr val="accent6"/>
        </a:solidFill>
      </p:bgPr>
    </p:bg>
    <p:spTree>
      <p:nvGrpSpPr>
        <p:cNvPr id="373" name="Shape 373"/>
        <p:cNvGrpSpPr/>
        <p:nvPr/>
      </p:nvGrpSpPr>
      <p:grpSpPr>
        <a:xfrm>
          <a:off x="0" y="0"/>
          <a:ext cx="0" cy="0"/>
          <a:chOff x="0" y="0"/>
          <a:chExt cx="0" cy="0"/>
        </a:xfrm>
      </p:grpSpPr>
      <p:sp>
        <p:nvSpPr>
          <p:cNvPr id="374" name="Google Shape;374;p102"/>
          <p:cNvSpPr/>
          <p:nvPr/>
        </p:nvSpPr>
        <p:spPr>
          <a:xfrm>
            <a:off x="0" y="561225"/>
            <a:ext cx="4484700" cy="458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0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76" name="Google Shape;376;p102"/>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1 1">
  <p:cSld name="TITLE_2_3_2_2_2_1_1_1">
    <p:bg>
      <p:bgPr>
        <a:solidFill>
          <a:schemeClr val="dk2"/>
        </a:solidFill>
      </p:bgPr>
    </p:bg>
    <p:spTree>
      <p:nvGrpSpPr>
        <p:cNvPr id="377" name="Shape 377"/>
        <p:cNvGrpSpPr/>
        <p:nvPr/>
      </p:nvGrpSpPr>
      <p:grpSpPr>
        <a:xfrm>
          <a:off x="0" y="0"/>
          <a:ext cx="0" cy="0"/>
          <a:chOff x="0" y="0"/>
          <a:chExt cx="0" cy="0"/>
        </a:xfrm>
      </p:grpSpPr>
      <p:sp>
        <p:nvSpPr>
          <p:cNvPr id="378" name="Google Shape;378;p103"/>
          <p:cNvSpPr/>
          <p:nvPr/>
        </p:nvSpPr>
        <p:spPr>
          <a:xfrm>
            <a:off x="0" y="658800"/>
            <a:ext cx="4484700" cy="448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80" name="Google Shape;380;p10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p:cSld name="TITLE_2_3_2_2_2_1_2">
    <p:bg>
      <p:bgPr>
        <a:solidFill>
          <a:srgbClr val="FFFFFF"/>
        </a:solidFill>
      </p:bgPr>
    </p:bg>
    <p:spTree>
      <p:nvGrpSpPr>
        <p:cNvPr id="381" name="Shape 381"/>
        <p:cNvGrpSpPr/>
        <p:nvPr/>
      </p:nvGrpSpPr>
      <p:grpSpPr>
        <a:xfrm>
          <a:off x="0" y="0"/>
          <a:ext cx="0" cy="0"/>
          <a:chOff x="0" y="0"/>
          <a:chExt cx="0" cy="0"/>
        </a:xfrm>
      </p:grpSpPr>
      <p:cxnSp>
        <p:nvCxnSpPr>
          <p:cNvPr id="382" name="Google Shape;382;p104"/>
          <p:cNvCxnSpPr/>
          <p:nvPr/>
        </p:nvCxnSpPr>
        <p:spPr>
          <a:xfrm>
            <a:off x="592125" y="1486875"/>
            <a:ext cx="7955400" cy="0"/>
          </a:xfrm>
          <a:prstGeom prst="straightConnector1">
            <a:avLst/>
          </a:prstGeom>
          <a:noFill/>
          <a:ln cap="flat" cmpd="sng" w="19050">
            <a:solidFill>
              <a:schemeClr val="accent1"/>
            </a:solidFill>
            <a:prstDash val="solid"/>
            <a:round/>
            <a:headEnd len="sm" w="sm" type="none"/>
            <a:tailEnd len="sm" w="sm" type="none"/>
          </a:ln>
        </p:spPr>
      </p:cxnSp>
      <p:sp>
        <p:nvSpPr>
          <p:cNvPr id="383" name="Google Shape;383;p10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84" name="Google Shape;384;p104"/>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p:cSld name="TITLE_2_3_2_2_2_1_2_1">
    <p:bg>
      <p:bgPr>
        <a:solidFill>
          <a:schemeClr val="accent1"/>
        </a:solidFill>
      </p:bgPr>
    </p:bg>
    <p:spTree>
      <p:nvGrpSpPr>
        <p:cNvPr id="385" name="Shape 385"/>
        <p:cNvGrpSpPr/>
        <p:nvPr/>
      </p:nvGrpSpPr>
      <p:grpSpPr>
        <a:xfrm>
          <a:off x="0" y="0"/>
          <a:ext cx="0" cy="0"/>
          <a:chOff x="0" y="0"/>
          <a:chExt cx="0" cy="0"/>
        </a:xfrm>
      </p:grpSpPr>
      <p:cxnSp>
        <p:nvCxnSpPr>
          <p:cNvPr id="386" name="Google Shape;386;p105"/>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387" name="Google Shape;387;p10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88" name="Google Shape;388;p10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2">
  <p:cSld name="TITLE_2_3_2_2_2_1_2_1_2">
    <p:bg>
      <p:bgPr>
        <a:solidFill>
          <a:schemeClr val="accent6"/>
        </a:solidFill>
      </p:bgPr>
    </p:bg>
    <p:spTree>
      <p:nvGrpSpPr>
        <p:cNvPr id="389" name="Shape 389"/>
        <p:cNvGrpSpPr/>
        <p:nvPr/>
      </p:nvGrpSpPr>
      <p:grpSpPr>
        <a:xfrm>
          <a:off x="0" y="0"/>
          <a:ext cx="0" cy="0"/>
          <a:chOff x="0" y="0"/>
          <a:chExt cx="0" cy="0"/>
        </a:xfrm>
      </p:grpSpPr>
      <p:cxnSp>
        <p:nvCxnSpPr>
          <p:cNvPr id="390" name="Google Shape;390;p106"/>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391" name="Google Shape;391;p10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92" name="Google Shape;392;p106"/>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1 1">
  <p:cSld name="TITLE_2_3_2_2_2_1_2_1_1">
    <p:bg>
      <p:bgPr>
        <a:solidFill>
          <a:schemeClr val="accent4"/>
        </a:solidFill>
      </p:bgPr>
    </p:bg>
    <p:spTree>
      <p:nvGrpSpPr>
        <p:cNvPr id="393" name="Shape 393"/>
        <p:cNvGrpSpPr/>
        <p:nvPr/>
      </p:nvGrpSpPr>
      <p:grpSpPr>
        <a:xfrm>
          <a:off x="0" y="0"/>
          <a:ext cx="0" cy="0"/>
          <a:chOff x="0" y="0"/>
          <a:chExt cx="0" cy="0"/>
        </a:xfrm>
      </p:grpSpPr>
      <p:cxnSp>
        <p:nvCxnSpPr>
          <p:cNvPr id="394" name="Google Shape;394;p107"/>
          <p:cNvCxnSpPr/>
          <p:nvPr/>
        </p:nvCxnSpPr>
        <p:spPr>
          <a:xfrm>
            <a:off x="592125" y="1486875"/>
            <a:ext cx="7955400" cy="0"/>
          </a:xfrm>
          <a:prstGeom prst="straightConnector1">
            <a:avLst/>
          </a:prstGeom>
          <a:noFill/>
          <a:ln cap="flat" cmpd="sng" w="19050">
            <a:solidFill>
              <a:schemeClr val="accent3"/>
            </a:solidFill>
            <a:prstDash val="solid"/>
            <a:round/>
            <a:headEnd len="sm" w="sm" type="none"/>
            <a:tailEnd len="sm" w="sm" type="none"/>
          </a:ln>
        </p:spPr>
      </p:cxnSp>
      <p:sp>
        <p:nvSpPr>
          <p:cNvPr id="395" name="Google Shape;395;p10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396" name="Google Shape;396;p10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p:cSld name="TITLE_2_3_2_2_2_1_2_2">
    <p:bg>
      <p:bgPr>
        <a:solidFill>
          <a:srgbClr val="FFFFFF"/>
        </a:solidFill>
      </p:bgPr>
    </p:bg>
    <p:spTree>
      <p:nvGrpSpPr>
        <p:cNvPr id="397" name="Shape 397"/>
        <p:cNvGrpSpPr/>
        <p:nvPr/>
      </p:nvGrpSpPr>
      <p:grpSpPr>
        <a:xfrm>
          <a:off x="0" y="0"/>
          <a:ext cx="0" cy="0"/>
          <a:chOff x="0" y="0"/>
          <a:chExt cx="0" cy="0"/>
        </a:xfrm>
      </p:grpSpPr>
      <p:cxnSp>
        <p:nvCxnSpPr>
          <p:cNvPr id="398" name="Google Shape;398;p108"/>
          <p:cNvCxnSpPr/>
          <p:nvPr/>
        </p:nvCxnSpPr>
        <p:spPr>
          <a:xfrm>
            <a:off x="592125" y="1486875"/>
            <a:ext cx="7955400" cy="0"/>
          </a:xfrm>
          <a:prstGeom prst="straightConnector1">
            <a:avLst/>
          </a:prstGeom>
          <a:noFill/>
          <a:ln cap="flat" cmpd="sng" w="19050">
            <a:solidFill>
              <a:schemeClr val="accent1"/>
            </a:solidFill>
            <a:prstDash val="solid"/>
            <a:round/>
            <a:headEnd len="sm" w="sm" type="none"/>
            <a:tailEnd len="sm" w="sm" type="none"/>
          </a:ln>
        </p:spPr>
      </p:cxnSp>
      <p:sp>
        <p:nvSpPr>
          <p:cNvPr id="399" name="Google Shape;399;p10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00" name="Google Shape;400;p108"/>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3 1">
  <p:cSld name="TITLE_2_3_3_1">
    <p:bg>
      <p:bgPr>
        <a:solidFill>
          <a:schemeClr val="accent1"/>
        </a:solidFill>
      </p:bgPr>
    </p:bg>
    <p:spTree>
      <p:nvGrpSpPr>
        <p:cNvPr id="46" name="Shape 46"/>
        <p:cNvGrpSpPr/>
        <p:nvPr/>
      </p:nvGrpSpPr>
      <p:grpSpPr>
        <a:xfrm>
          <a:off x="0" y="0"/>
          <a:ext cx="0" cy="0"/>
          <a:chOff x="0" y="0"/>
          <a:chExt cx="0" cy="0"/>
        </a:xfrm>
      </p:grpSpPr>
      <p:sp>
        <p:nvSpPr>
          <p:cNvPr id="47" name="Google Shape;47;p37"/>
          <p:cNvSpPr txBox="1"/>
          <p:nvPr>
            <p:ph idx="1" type="subTitle"/>
          </p:nvPr>
        </p:nvSpPr>
        <p:spPr>
          <a:xfrm>
            <a:off x="744725" y="524525"/>
            <a:ext cx="3445800" cy="9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ctr">
              <a:lnSpc>
                <a:spcPct val="100000"/>
              </a:lnSpc>
              <a:spcBef>
                <a:spcPts val="0"/>
              </a:spcBef>
              <a:spcAft>
                <a:spcPts val="0"/>
              </a:spcAft>
              <a:buSzPts val="3000"/>
              <a:buFont typeface="Saira"/>
              <a:buNone/>
              <a:defRPr b="1" sz="3000">
                <a:latin typeface="Saira"/>
                <a:ea typeface="Saira"/>
                <a:cs typeface="Saira"/>
                <a:sym typeface="Saira"/>
              </a:defRPr>
            </a:lvl2pPr>
            <a:lvl3pPr lvl="2" algn="ctr">
              <a:lnSpc>
                <a:spcPct val="100000"/>
              </a:lnSpc>
              <a:spcBef>
                <a:spcPts val="0"/>
              </a:spcBef>
              <a:spcAft>
                <a:spcPts val="0"/>
              </a:spcAft>
              <a:buSzPts val="3000"/>
              <a:buFont typeface="Saira"/>
              <a:buNone/>
              <a:defRPr b="1" sz="3000">
                <a:latin typeface="Saira"/>
                <a:ea typeface="Saira"/>
                <a:cs typeface="Saira"/>
                <a:sym typeface="Saira"/>
              </a:defRPr>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48" name="Google Shape;48;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9" name="Google Shape;49;p3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p:cSld name="TITLE_2_3_2_2_2_1_2_2_1">
    <p:bg>
      <p:bgPr>
        <a:solidFill>
          <a:schemeClr val="accent1"/>
        </a:solidFill>
      </p:bgPr>
    </p:bg>
    <p:spTree>
      <p:nvGrpSpPr>
        <p:cNvPr id="401" name="Shape 401"/>
        <p:cNvGrpSpPr/>
        <p:nvPr/>
      </p:nvGrpSpPr>
      <p:grpSpPr>
        <a:xfrm>
          <a:off x="0" y="0"/>
          <a:ext cx="0" cy="0"/>
          <a:chOff x="0" y="0"/>
          <a:chExt cx="0" cy="0"/>
        </a:xfrm>
      </p:grpSpPr>
      <p:cxnSp>
        <p:nvCxnSpPr>
          <p:cNvPr id="402" name="Google Shape;402;p109"/>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403" name="Google Shape;403;p10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solidFill>
                <a:schemeClr val="lt1"/>
              </a:solidFill>
            </a:endParaRPr>
          </a:p>
        </p:txBody>
      </p:sp>
      <p:pic>
        <p:nvPicPr>
          <p:cNvPr id="404" name="Google Shape;404;p10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2">
  <p:cSld name="TITLE_2_3_2_2_2_1_2_2_1_2">
    <p:bg>
      <p:bgPr>
        <a:solidFill>
          <a:schemeClr val="accent6"/>
        </a:solidFill>
      </p:bgPr>
    </p:bg>
    <p:spTree>
      <p:nvGrpSpPr>
        <p:cNvPr id="405" name="Shape 405"/>
        <p:cNvGrpSpPr/>
        <p:nvPr/>
      </p:nvGrpSpPr>
      <p:grpSpPr>
        <a:xfrm>
          <a:off x="0" y="0"/>
          <a:ext cx="0" cy="0"/>
          <a:chOff x="0" y="0"/>
          <a:chExt cx="0" cy="0"/>
        </a:xfrm>
      </p:grpSpPr>
      <p:cxnSp>
        <p:nvCxnSpPr>
          <p:cNvPr id="406" name="Google Shape;406;p110"/>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407" name="Google Shape;407;p1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08" name="Google Shape;408;p11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1 1">
  <p:cSld name="TITLE_2_3_2_2_2_1_2_2_1_1">
    <p:bg>
      <p:bgPr>
        <a:solidFill>
          <a:schemeClr val="dk2"/>
        </a:solidFill>
      </p:bgPr>
    </p:bg>
    <p:spTree>
      <p:nvGrpSpPr>
        <p:cNvPr id="409" name="Shape 409"/>
        <p:cNvGrpSpPr/>
        <p:nvPr/>
      </p:nvGrpSpPr>
      <p:grpSpPr>
        <a:xfrm>
          <a:off x="0" y="0"/>
          <a:ext cx="0" cy="0"/>
          <a:chOff x="0" y="0"/>
          <a:chExt cx="0" cy="0"/>
        </a:xfrm>
      </p:grpSpPr>
      <p:cxnSp>
        <p:nvCxnSpPr>
          <p:cNvPr id="410" name="Google Shape;410;p111"/>
          <p:cNvCxnSpPr/>
          <p:nvPr/>
        </p:nvCxnSpPr>
        <p:spPr>
          <a:xfrm>
            <a:off x="592125" y="1486875"/>
            <a:ext cx="7955400" cy="0"/>
          </a:xfrm>
          <a:prstGeom prst="straightConnector1">
            <a:avLst/>
          </a:prstGeom>
          <a:noFill/>
          <a:ln cap="flat" cmpd="sng" w="19050">
            <a:solidFill>
              <a:schemeClr val="lt2"/>
            </a:solidFill>
            <a:prstDash val="solid"/>
            <a:round/>
            <a:headEnd len="sm" w="sm" type="none"/>
            <a:tailEnd len="sm" w="sm" type="none"/>
          </a:ln>
        </p:spPr>
      </p:cxnSp>
      <p:sp>
        <p:nvSpPr>
          <p:cNvPr id="411" name="Google Shape;411;p1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12" name="Google Shape;412;p11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p:cSld name="TITLE_2_3_2_2_2_2">
    <p:bg>
      <p:bgPr>
        <a:solidFill>
          <a:srgbClr val="FFFFFF"/>
        </a:solidFill>
      </p:bgPr>
    </p:bg>
    <p:spTree>
      <p:nvGrpSpPr>
        <p:cNvPr id="413" name="Shape 413"/>
        <p:cNvGrpSpPr/>
        <p:nvPr/>
      </p:nvGrpSpPr>
      <p:grpSpPr>
        <a:xfrm>
          <a:off x="0" y="0"/>
          <a:ext cx="0" cy="0"/>
          <a:chOff x="0" y="0"/>
          <a:chExt cx="0" cy="0"/>
        </a:xfrm>
      </p:grpSpPr>
      <p:cxnSp>
        <p:nvCxnSpPr>
          <p:cNvPr id="414" name="Google Shape;414;p112"/>
          <p:cNvCxnSpPr/>
          <p:nvPr/>
        </p:nvCxnSpPr>
        <p:spPr>
          <a:xfrm rot="10800000">
            <a:off x="5839325" y="-4800"/>
            <a:ext cx="0" cy="5153100"/>
          </a:xfrm>
          <a:prstGeom prst="straightConnector1">
            <a:avLst/>
          </a:prstGeom>
          <a:noFill/>
          <a:ln cap="flat" cmpd="sng" w="19050">
            <a:solidFill>
              <a:schemeClr val="accent1"/>
            </a:solidFill>
            <a:prstDash val="solid"/>
            <a:round/>
            <a:headEnd len="sm" w="sm" type="none"/>
            <a:tailEnd len="sm" w="sm" type="none"/>
          </a:ln>
        </p:spPr>
      </p:cxnSp>
      <p:cxnSp>
        <p:nvCxnSpPr>
          <p:cNvPr id="415" name="Google Shape;415;p112"/>
          <p:cNvCxnSpPr/>
          <p:nvPr/>
        </p:nvCxnSpPr>
        <p:spPr>
          <a:xfrm rot="10800000">
            <a:off x="3869225" y="1966625"/>
            <a:ext cx="1970100" cy="0"/>
          </a:xfrm>
          <a:prstGeom prst="straightConnector1">
            <a:avLst/>
          </a:prstGeom>
          <a:noFill/>
          <a:ln cap="flat" cmpd="sng" w="19050">
            <a:solidFill>
              <a:schemeClr val="accent1"/>
            </a:solidFill>
            <a:prstDash val="solid"/>
            <a:round/>
            <a:headEnd len="sm" w="sm" type="none"/>
            <a:tailEnd len="sm" w="sm" type="none"/>
          </a:ln>
        </p:spPr>
      </p:cxnSp>
      <p:cxnSp>
        <p:nvCxnSpPr>
          <p:cNvPr id="416" name="Google Shape;416;p112"/>
          <p:cNvCxnSpPr/>
          <p:nvPr/>
        </p:nvCxnSpPr>
        <p:spPr>
          <a:xfrm rot="10800000">
            <a:off x="5829225" y="2571750"/>
            <a:ext cx="1970100" cy="0"/>
          </a:xfrm>
          <a:prstGeom prst="straightConnector1">
            <a:avLst/>
          </a:prstGeom>
          <a:noFill/>
          <a:ln cap="flat" cmpd="sng" w="19050">
            <a:solidFill>
              <a:schemeClr val="accent1"/>
            </a:solidFill>
            <a:prstDash val="solid"/>
            <a:round/>
            <a:headEnd len="sm" w="sm" type="none"/>
            <a:tailEnd len="sm" w="sm" type="none"/>
          </a:ln>
        </p:spPr>
      </p:cxnSp>
      <p:cxnSp>
        <p:nvCxnSpPr>
          <p:cNvPr id="417" name="Google Shape;417;p112"/>
          <p:cNvCxnSpPr/>
          <p:nvPr/>
        </p:nvCxnSpPr>
        <p:spPr>
          <a:xfrm rot="10800000">
            <a:off x="3869225" y="3430450"/>
            <a:ext cx="1970100" cy="0"/>
          </a:xfrm>
          <a:prstGeom prst="straightConnector1">
            <a:avLst/>
          </a:prstGeom>
          <a:noFill/>
          <a:ln cap="flat" cmpd="sng" w="19050">
            <a:solidFill>
              <a:schemeClr val="accent1"/>
            </a:solidFill>
            <a:prstDash val="solid"/>
            <a:round/>
            <a:headEnd len="sm" w="sm" type="none"/>
            <a:tailEnd len="sm" w="sm" type="none"/>
          </a:ln>
        </p:spPr>
      </p:cxnSp>
      <p:sp>
        <p:nvSpPr>
          <p:cNvPr id="418" name="Google Shape;418;p1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19" name="Google Shape;419;p112"/>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p:cSld name="TITLE_2_3_2_2_2_2_1">
    <p:bg>
      <p:bgPr>
        <a:solidFill>
          <a:schemeClr val="accent1"/>
        </a:solidFill>
      </p:bgPr>
    </p:bg>
    <p:spTree>
      <p:nvGrpSpPr>
        <p:cNvPr id="420" name="Shape 420"/>
        <p:cNvGrpSpPr/>
        <p:nvPr/>
      </p:nvGrpSpPr>
      <p:grpSpPr>
        <a:xfrm>
          <a:off x="0" y="0"/>
          <a:ext cx="0" cy="0"/>
          <a:chOff x="0" y="0"/>
          <a:chExt cx="0" cy="0"/>
        </a:xfrm>
      </p:grpSpPr>
      <p:cxnSp>
        <p:nvCxnSpPr>
          <p:cNvPr id="421" name="Google Shape;421;p113"/>
          <p:cNvCxnSpPr/>
          <p:nvPr/>
        </p:nvCxnSpPr>
        <p:spPr>
          <a:xfrm rot="10800000">
            <a:off x="5839325" y="-4800"/>
            <a:ext cx="0" cy="5153100"/>
          </a:xfrm>
          <a:prstGeom prst="straightConnector1">
            <a:avLst/>
          </a:prstGeom>
          <a:noFill/>
          <a:ln cap="flat" cmpd="sng" w="19050">
            <a:solidFill>
              <a:schemeClr val="accent3"/>
            </a:solidFill>
            <a:prstDash val="solid"/>
            <a:round/>
            <a:headEnd len="sm" w="sm" type="none"/>
            <a:tailEnd len="sm" w="sm" type="none"/>
          </a:ln>
        </p:spPr>
      </p:cxnSp>
      <p:cxnSp>
        <p:nvCxnSpPr>
          <p:cNvPr id="422" name="Google Shape;422;p113"/>
          <p:cNvCxnSpPr/>
          <p:nvPr/>
        </p:nvCxnSpPr>
        <p:spPr>
          <a:xfrm rot="10800000">
            <a:off x="3869225" y="1966625"/>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423" name="Google Shape;423;p113"/>
          <p:cNvCxnSpPr/>
          <p:nvPr/>
        </p:nvCxnSpPr>
        <p:spPr>
          <a:xfrm rot="10800000">
            <a:off x="5829225" y="2571750"/>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424" name="Google Shape;424;p113"/>
          <p:cNvCxnSpPr/>
          <p:nvPr/>
        </p:nvCxnSpPr>
        <p:spPr>
          <a:xfrm rot="10800000">
            <a:off x="3869225" y="3430450"/>
            <a:ext cx="1970100" cy="0"/>
          </a:xfrm>
          <a:prstGeom prst="straightConnector1">
            <a:avLst/>
          </a:prstGeom>
          <a:noFill/>
          <a:ln cap="flat" cmpd="sng" w="19050">
            <a:solidFill>
              <a:schemeClr val="accent3"/>
            </a:solidFill>
            <a:prstDash val="solid"/>
            <a:round/>
            <a:headEnd len="sm" w="sm" type="none"/>
            <a:tailEnd len="sm" w="sm" type="none"/>
          </a:ln>
        </p:spPr>
      </p:cxnSp>
      <p:sp>
        <p:nvSpPr>
          <p:cNvPr id="425" name="Google Shape;425;p1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26" name="Google Shape;426;p11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2">
  <p:cSld name="TITLE_2_3_2_2_2_2_1_2">
    <p:bg>
      <p:bgPr>
        <a:solidFill>
          <a:schemeClr val="accent6"/>
        </a:solidFill>
      </p:bgPr>
    </p:bg>
    <p:spTree>
      <p:nvGrpSpPr>
        <p:cNvPr id="427" name="Shape 427"/>
        <p:cNvGrpSpPr/>
        <p:nvPr/>
      </p:nvGrpSpPr>
      <p:grpSpPr>
        <a:xfrm>
          <a:off x="0" y="0"/>
          <a:ext cx="0" cy="0"/>
          <a:chOff x="0" y="0"/>
          <a:chExt cx="0" cy="0"/>
        </a:xfrm>
      </p:grpSpPr>
      <p:cxnSp>
        <p:nvCxnSpPr>
          <p:cNvPr id="428" name="Google Shape;428;p114"/>
          <p:cNvCxnSpPr/>
          <p:nvPr/>
        </p:nvCxnSpPr>
        <p:spPr>
          <a:xfrm rot="10800000">
            <a:off x="5839325" y="-4800"/>
            <a:ext cx="0" cy="5153100"/>
          </a:xfrm>
          <a:prstGeom prst="straightConnector1">
            <a:avLst/>
          </a:prstGeom>
          <a:noFill/>
          <a:ln cap="flat" cmpd="sng" w="19050">
            <a:solidFill>
              <a:schemeClr val="accent3"/>
            </a:solidFill>
            <a:prstDash val="solid"/>
            <a:round/>
            <a:headEnd len="sm" w="sm" type="none"/>
            <a:tailEnd len="sm" w="sm" type="none"/>
          </a:ln>
        </p:spPr>
      </p:cxnSp>
      <p:cxnSp>
        <p:nvCxnSpPr>
          <p:cNvPr id="429" name="Google Shape;429;p114"/>
          <p:cNvCxnSpPr/>
          <p:nvPr/>
        </p:nvCxnSpPr>
        <p:spPr>
          <a:xfrm rot="10800000">
            <a:off x="3869225" y="1966625"/>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430" name="Google Shape;430;p114"/>
          <p:cNvCxnSpPr/>
          <p:nvPr/>
        </p:nvCxnSpPr>
        <p:spPr>
          <a:xfrm rot="10800000">
            <a:off x="5829225" y="2571750"/>
            <a:ext cx="1970100" cy="0"/>
          </a:xfrm>
          <a:prstGeom prst="straightConnector1">
            <a:avLst/>
          </a:prstGeom>
          <a:noFill/>
          <a:ln cap="flat" cmpd="sng" w="19050">
            <a:solidFill>
              <a:schemeClr val="accent3"/>
            </a:solidFill>
            <a:prstDash val="solid"/>
            <a:round/>
            <a:headEnd len="sm" w="sm" type="none"/>
            <a:tailEnd len="sm" w="sm" type="none"/>
          </a:ln>
        </p:spPr>
      </p:cxnSp>
      <p:cxnSp>
        <p:nvCxnSpPr>
          <p:cNvPr id="431" name="Google Shape;431;p114"/>
          <p:cNvCxnSpPr/>
          <p:nvPr/>
        </p:nvCxnSpPr>
        <p:spPr>
          <a:xfrm rot="10800000">
            <a:off x="3869225" y="3430450"/>
            <a:ext cx="1970100" cy="0"/>
          </a:xfrm>
          <a:prstGeom prst="straightConnector1">
            <a:avLst/>
          </a:prstGeom>
          <a:noFill/>
          <a:ln cap="flat" cmpd="sng" w="19050">
            <a:solidFill>
              <a:schemeClr val="accent3"/>
            </a:solidFill>
            <a:prstDash val="solid"/>
            <a:round/>
            <a:headEnd len="sm" w="sm" type="none"/>
            <a:tailEnd len="sm" w="sm" type="none"/>
          </a:ln>
        </p:spPr>
      </p:cxnSp>
      <p:sp>
        <p:nvSpPr>
          <p:cNvPr id="432" name="Google Shape;432;p1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33" name="Google Shape;433;p114"/>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2 1 1">
  <p:cSld name="TITLE_2_3_2_2_2_2_1_1">
    <p:bg>
      <p:bgPr>
        <a:solidFill>
          <a:schemeClr val="dk2"/>
        </a:solidFill>
      </p:bgPr>
    </p:bg>
    <p:spTree>
      <p:nvGrpSpPr>
        <p:cNvPr id="434" name="Shape 434"/>
        <p:cNvGrpSpPr/>
        <p:nvPr/>
      </p:nvGrpSpPr>
      <p:grpSpPr>
        <a:xfrm>
          <a:off x="0" y="0"/>
          <a:ext cx="0" cy="0"/>
          <a:chOff x="0" y="0"/>
          <a:chExt cx="0" cy="0"/>
        </a:xfrm>
      </p:grpSpPr>
      <p:cxnSp>
        <p:nvCxnSpPr>
          <p:cNvPr id="435" name="Google Shape;435;p115"/>
          <p:cNvCxnSpPr/>
          <p:nvPr/>
        </p:nvCxnSpPr>
        <p:spPr>
          <a:xfrm rot="10800000">
            <a:off x="5839325" y="-4800"/>
            <a:ext cx="0" cy="5153100"/>
          </a:xfrm>
          <a:prstGeom prst="straightConnector1">
            <a:avLst/>
          </a:prstGeom>
          <a:noFill/>
          <a:ln cap="flat" cmpd="sng" w="19050">
            <a:solidFill>
              <a:schemeClr val="lt2"/>
            </a:solidFill>
            <a:prstDash val="solid"/>
            <a:round/>
            <a:headEnd len="sm" w="sm" type="none"/>
            <a:tailEnd len="sm" w="sm" type="none"/>
          </a:ln>
        </p:spPr>
      </p:cxnSp>
      <p:cxnSp>
        <p:nvCxnSpPr>
          <p:cNvPr id="436" name="Google Shape;436;p115"/>
          <p:cNvCxnSpPr/>
          <p:nvPr/>
        </p:nvCxnSpPr>
        <p:spPr>
          <a:xfrm rot="10800000">
            <a:off x="3869225" y="1966625"/>
            <a:ext cx="1970100" cy="0"/>
          </a:xfrm>
          <a:prstGeom prst="straightConnector1">
            <a:avLst/>
          </a:prstGeom>
          <a:noFill/>
          <a:ln cap="flat" cmpd="sng" w="19050">
            <a:solidFill>
              <a:schemeClr val="lt2"/>
            </a:solidFill>
            <a:prstDash val="solid"/>
            <a:round/>
            <a:headEnd len="sm" w="sm" type="none"/>
            <a:tailEnd len="sm" w="sm" type="none"/>
          </a:ln>
        </p:spPr>
      </p:cxnSp>
      <p:cxnSp>
        <p:nvCxnSpPr>
          <p:cNvPr id="437" name="Google Shape;437;p115"/>
          <p:cNvCxnSpPr/>
          <p:nvPr/>
        </p:nvCxnSpPr>
        <p:spPr>
          <a:xfrm rot="10800000">
            <a:off x="5829225" y="2571750"/>
            <a:ext cx="1970100" cy="0"/>
          </a:xfrm>
          <a:prstGeom prst="straightConnector1">
            <a:avLst/>
          </a:prstGeom>
          <a:noFill/>
          <a:ln cap="flat" cmpd="sng" w="19050">
            <a:solidFill>
              <a:schemeClr val="lt2"/>
            </a:solidFill>
            <a:prstDash val="solid"/>
            <a:round/>
            <a:headEnd len="sm" w="sm" type="none"/>
            <a:tailEnd len="sm" w="sm" type="none"/>
          </a:ln>
        </p:spPr>
      </p:cxnSp>
      <p:cxnSp>
        <p:nvCxnSpPr>
          <p:cNvPr id="438" name="Google Shape;438;p115"/>
          <p:cNvCxnSpPr/>
          <p:nvPr/>
        </p:nvCxnSpPr>
        <p:spPr>
          <a:xfrm rot="10800000">
            <a:off x="3869225" y="3430450"/>
            <a:ext cx="1970100" cy="0"/>
          </a:xfrm>
          <a:prstGeom prst="straightConnector1">
            <a:avLst/>
          </a:prstGeom>
          <a:noFill/>
          <a:ln cap="flat" cmpd="sng" w="19050">
            <a:solidFill>
              <a:schemeClr val="lt2"/>
            </a:solidFill>
            <a:prstDash val="solid"/>
            <a:round/>
            <a:headEnd len="sm" w="sm" type="none"/>
            <a:tailEnd len="sm" w="sm" type="none"/>
          </a:ln>
        </p:spPr>
      </p:cxnSp>
      <p:sp>
        <p:nvSpPr>
          <p:cNvPr id="439" name="Google Shape;439;p1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40" name="Google Shape;440;p115"/>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p:cSld name="TITLE_2_3_2_2_2_1_2_2_2">
    <p:bg>
      <p:bgPr>
        <a:solidFill>
          <a:srgbClr val="FFFFFF"/>
        </a:solidFill>
      </p:bgPr>
    </p:bg>
    <p:spTree>
      <p:nvGrpSpPr>
        <p:cNvPr id="441" name="Shape 441"/>
        <p:cNvGrpSpPr/>
        <p:nvPr/>
      </p:nvGrpSpPr>
      <p:grpSpPr>
        <a:xfrm>
          <a:off x="0" y="0"/>
          <a:ext cx="0" cy="0"/>
          <a:chOff x="0" y="0"/>
          <a:chExt cx="0" cy="0"/>
        </a:xfrm>
      </p:grpSpPr>
      <p:sp>
        <p:nvSpPr>
          <p:cNvPr id="442" name="Google Shape;442;p116"/>
          <p:cNvSpPr/>
          <p:nvPr/>
        </p:nvSpPr>
        <p:spPr>
          <a:xfrm>
            <a:off x="0" y="0"/>
            <a:ext cx="9144000" cy="139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3" name="Google Shape;443;p116"/>
          <p:cNvCxnSpPr/>
          <p:nvPr/>
        </p:nvCxnSpPr>
        <p:spPr>
          <a:xfrm>
            <a:off x="2026200" y="2075695"/>
            <a:ext cx="7117800" cy="0"/>
          </a:xfrm>
          <a:prstGeom prst="straightConnector1">
            <a:avLst/>
          </a:prstGeom>
          <a:noFill/>
          <a:ln cap="flat" cmpd="sng" w="9525">
            <a:solidFill>
              <a:schemeClr val="accent1"/>
            </a:solidFill>
            <a:prstDash val="solid"/>
            <a:round/>
            <a:headEnd len="sm" w="sm" type="none"/>
            <a:tailEnd len="sm" w="sm" type="none"/>
          </a:ln>
        </p:spPr>
      </p:cxnSp>
      <p:cxnSp>
        <p:nvCxnSpPr>
          <p:cNvPr id="444" name="Google Shape;444;p116"/>
          <p:cNvCxnSpPr/>
          <p:nvPr/>
        </p:nvCxnSpPr>
        <p:spPr>
          <a:xfrm>
            <a:off x="3806075" y="1399075"/>
            <a:ext cx="0" cy="3749400"/>
          </a:xfrm>
          <a:prstGeom prst="straightConnector1">
            <a:avLst/>
          </a:prstGeom>
          <a:noFill/>
          <a:ln cap="flat" cmpd="sng" w="9525">
            <a:solidFill>
              <a:schemeClr val="accent1"/>
            </a:solidFill>
            <a:prstDash val="solid"/>
            <a:round/>
            <a:headEnd len="sm" w="sm" type="none"/>
            <a:tailEnd len="sm" w="sm" type="none"/>
          </a:ln>
        </p:spPr>
      </p:cxnSp>
      <p:cxnSp>
        <p:nvCxnSpPr>
          <p:cNvPr id="445" name="Google Shape;445;p116"/>
          <p:cNvCxnSpPr/>
          <p:nvPr/>
        </p:nvCxnSpPr>
        <p:spPr>
          <a:xfrm>
            <a:off x="5578125" y="1397675"/>
            <a:ext cx="0" cy="3750900"/>
          </a:xfrm>
          <a:prstGeom prst="straightConnector1">
            <a:avLst/>
          </a:prstGeom>
          <a:noFill/>
          <a:ln cap="flat" cmpd="sng" w="9525">
            <a:solidFill>
              <a:schemeClr val="accent1"/>
            </a:solidFill>
            <a:prstDash val="solid"/>
            <a:round/>
            <a:headEnd len="sm" w="sm" type="none"/>
            <a:tailEnd len="sm" w="sm" type="none"/>
          </a:ln>
        </p:spPr>
      </p:cxnSp>
      <p:cxnSp>
        <p:nvCxnSpPr>
          <p:cNvPr id="446" name="Google Shape;446;p116"/>
          <p:cNvCxnSpPr/>
          <p:nvPr/>
        </p:nvCxnSpPr>
        <p:spPr>
          <a:xfrm>
            <a:off x="7405225" y="1400925"/>
            <a:ext cx="0" cy="3747600"/>
          </a:xfrm>
          <a:prstGeom prst="straightConnector1">
            <a:avLst/>
          </a:prstGeom>
          <a:noFill/>
          <a:ln cap="flat" cmpd="sng" w="9525">
            <a:solidFill>
              <a:schemeClr val="accent1"/>
            </a:solidFill>
            <a:prstDash val="solid"/>
            <a:round/>
            <a:headEnd len="sm" w="sm" type="none"/>
            <a:tailEnd len="sm" w="sm" type="none"/>
          </a:ln>
        </p:spPr>
      </p:cxnSp>
      <p:sp>
        <p:nvSpPr>
          <p:cNvPr id="447" name="Google Shape;447;p1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p:cSld name="TITLE_2_3_2_2_2_1_2_2_2_1">
    <p:bg>
      <p:bgPr>
        <a:solidFill>
          <a:schemeClr val="accent1"/>
        </a:solidFill>
      </p:bgPr>
    </p:bg>
    <p:spTree>
      <p:nvGrpSpPr>
        <p:cNvPr id="448" name="Shape 448"/>
        <p:cNvGrpSpPr/>
        <p:nvPr/>
      </p:nvGrpSpPr>
      <p:grpSpPr>
        <a:xfrm>
          <a:off x="0" y="0"/>
          <a:ext cx="0" cy="0"/>
          <a:chOff x="0" y="0"/>
          <a:chExt cx="0" cy="0"/>
        </a:xfrm>
      </p:grpSpPr>
      <p:sp>
        <p:nvSpPr>
          <p:cNvPr id="449" name="Google Shape;449;p117"/>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0" name="Google Shape;450;p117"/>
          <p:cNvCxnSpPr/>
          <p:nvPr/>
        </p:nvCxnSpPr>
        <p:spPr>
          <a:xfrm>
            <a:off x="2026200" y="2075695"/>
            <a:ext cx="7117800" cy="0"/>
          </a:xfrm>
          <a:prstGeom prst="straightConnector1">
            <a:avLst/>
          </a:prstGeom>
          <a:noFill/>
          <a:ln cap="flat" cmpd="sng" w="9525">
            <a:solidFill>
              <a:schemeClr val="lt2"/>
            </a:solidFill>
            <a:prstDash val="solid"/>
            <a:round/>
            <a:headEnd len="sm" w="sm" type="none"/>
            <a:tailEnd len="sm" w="sm" type="none"/>
          </a:ln>
        </p:spPr>
      </p:cxnSp>
      <p:cxnSp>
        <p:nvCxnSpPr>
          <p:cNvPr id="451" name="Google Shape;451;p117"/>
          <p:cNvCxnSpPr/>
          <p:nvPr/>
        </p:nvCxnSpPr>
        <p:spPr>
          <a:xfrm>
            <a:off x="3806075" y="1399075"/>
            <a:ext cx="0" cy="3749400"/>
          </a:xfrm>
          <a:prstGeom prst="straightConnector1">
            <a:avLst/>
          </a:prstGeom>
          <a:noFill/>
          <a:ln cap="flat" cmpd="sng" w="9525">
            <a:solidFill>
              <a:schemeClr val="lt2"/>
            </a:solidFill>
            <a:prstDash val="solid"/>
            <a:round/>
            <a:headEnd len="sm" w="sm" type="none"/>
            <a:tailEnd len="sm" w="sm" type="none"/>
          </a:ln>
        </p:spPr>
      </p:cxnSp>
      <p:cxnSp>
        <p:nvCxnSpPr>
          <p:cNvPr id="452" name="Google Shape;452;p117"/>
          <p:cNvCxnSpPr/>
          <p:nvPr/>
        </p:nvCxnSpPr>
        <p:spPr>
          <a:xfrm>
            <a:off x="5578125" y="1397675"/>
            <a:ext cx="0" cy="3750900"/>
          </a:xfrm>
          <a:prstGeom prst="straightConnector1">
            <a:avLst/>
          </a:prstGeom>
          <a:noFill/>
          <a:ln cap="flat" cmpd="sng" w="9525">
            <a:solidFill>
              <a:schemeClr val="lt2"/>
            </a:solidFill>
            <a:prstDash val="solid"/>
            <a:round/>
            <a:headEnd len="sm" w="sm" type="none"/>
            <a:tailEnd len="sm" w="sm" type="none"/>
          </a:ln>
        </p:spPr>
      </p:cxnSp>
      <p:cxnSp>
        <p:nvCxnSpPr>
          <p:cNvPr id="453" name="Google Shape;453;p117"/>
          <p:cNvCxnSpPr/>
          <p:nvPr/>
        </p:nvCxnSpPr>
        <p:spPr>
          <a:xfrm>
            <a:off x="7405225" y="1400925"/>
            <a:ext cx="0" cy="3747600"/>
          </a:xfrm>
          <a:prstGeom prst="straightConnector1">
            <a:avLst/>
          </a:prstGeom>
          <a:noFill/>
          <a:ln cap="flat" cmpd="sng" w="9525">
            <a:solidFill>
              <a:schemeClr val="lt2"/>
            </a:solidFill>
            <a:prstDash val="solid"/>
            <a:round/>
            <a:headEnd len="sm" w="sm" type="none"/>
            <a:tailEnd len="sm" w="sm" type="none"/>
          </a:ln>
        </p:spPr>
      </p:cxnSp>
      <p:sp>
        <p:nvSpPr>
          <p:cNvPr id="454" name="Google Shape;454;p1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55" name="Google Shape;455;p117"/>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2">
  <p:cSld name="TITLE_2_3_2_2_2_1_2_2_2_1_2">
    <p:bg>
      <p:bgPr>
        <a:solidFill>
          <a:schemeClr val="accent6"/>
        </a:solidFill>
      </p:bgPr>
    </p:bg>
    <p:spTree>
      <p:nvGrpSpPr>
        <p:cNvPr id="456" name="Shape 456"/>
        <p:cNvGrpSpPr/>
        <p:nvPr/>
      </p:nvGrpSpPr>
      <p:grpSpPr>
        <a:xfrm>
          <a:off x="0" y="0"/>
          <a:ext cx="0" cy="0"/>
          <a:chOff x="0" y="0"/>
          <a:chExt cx="0" cy="0"/>
        </a:xfrm>
      </p:grpSpPr>
      <p:sp>
        <p:nvSpPr>
          <p:cNvPr id="457" name="Google Shape;457;p118"/>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8" name="Google Shape;458;p118"/>
          <p:cNvCxnSpPr/>
          <p:nvPr/>
        </p:nvCxnSpPr>
        <p:spPr>
          <a:xfrm>
            <a:off x="2026200" y="2075695"/>
            <a:ext cx="7117800" cy="0"/>
          </a:xfrm>
          <a:prstGeom prst="straightConnector1">
            <a:avLst/>
          </a:prstGeom>
          <a:noFill/>
          <a:ln cap="flat" cmpd="sng" w="9525">
            <a:solidFill>
              <a:schemeClr val="lt2"/>
            </a:solidFill>
            <a:prstDash val="solid"/>
            <a:round/>
            <a:headEnd len="sm" w="sm" type="none"/>
            <a:tailEnd len="sm" w="sm" type="none"/>
          </a:ln>
        </p:spPr>
      </p:cxnSp>
      <p:cxnSp>
        <p:nvCxnSpPr>
          <p:cNvPr id="459" name="Google Shape;459;p118"/>
          <p:cNvCxnSpPr/>
          <p:nvPr/>
        </p:nvCxnSpPr>
        <p:spPr>
          <a:xfrm>
            <a:off x="3806075" y="1399075"/>
            <a:ext cx="0" cy="3749400"/>
          </a:xfrm>
          <a:prstGeom prst="straightConnector1">
            <a:avLst/>
          </a:prstGeom>
          <a:noFill/>
          <a:ln cap="flat" cmpd="sng" w="9525">
            <a:solidFill>
              <a:schemeClr val="lt2"/>
            </a:solidFill>
            <a:prstDash val="solid"/>
            <a:round/>
            <a:headEnd len="sm" w="sm" type="none"/>
            <a:tailEnd len="sm" w="sm" type="none"/>
          </a:ln>
        </p:spPr>
      </p:cxnSp>
      <p:cxnSp>
        <p:nvCxnSpPr>
          <p:cNvPr id="460" name="Google Shape;460;p118"/>
          <p:cNvCxnSpPr/>
          <p:nvPr/>
        </p:nvCxnSpPr>
        <p:spPr>
          <a:xfrm>
            <a:off x="5578125" y="1397675"/>
            <a:ext cx="0" cy="3750900"/>
          </a:xfrm>
          <a:prstGeom prst="straightConnector1">
            <a:avLst/>
          </a:prstGeom>
          <a:noFill/>
          <a:ln cap="flat" cmpd="sng" w="9525">
            <a:solidFill>
              <a:schemeClr val="lt2"/>
            </a:solidFill>
            <a:prstDash val="solid"/>
            <a:round/>
            <a:headEnd len="sm" w="sm" type="none"/>
            <a:tailEnd len="sm" w="sm" type="none"/>
          </a:ln>
        </p:spPr>
      </p:cxnSp>
      <p:cxnSp>
        <p:nvCxnSpPr>
          <p:cNvPr id="461" name="Google Shape;461;p118"/>
          <p:cNvCxnSpPr/>
          <p:nvPr/>
        </p:nvCxnSpPr>
        <p:spPr>
          <a:xfrm>
            <a:off x="7405225" y="1400925"/>
            <a:ext cx="0" cy="3747600"/>
          </a:xfrm>
          <a:prstGeom prst="straightConnector1">
            <a:avLst/>
          </a:prstGeom>
          <a:noFill/>
          <a:ln cap="flat" cmpd="sng" w="9525">
            <a:solidFill>
              <a:schemeClr val="lt2"/>
            </a:solidFill>
            <a:prstDash val="solid"/>
            <a:round/>
            <a:headEnd len="sm" w="sm" type="none"/>
            <a:tailEnd len="sm" w="sm" type="none"/>
          </a:ln>
        </p:spPr>
      </p:cxnSp>
      <p:sp>
        <p:nvSpPr>
          <p:cNvPr id="462" name="Google Shape;462;p1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63" name="Google Shape;463;p118"/>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p:cSld name="TITLE_2_1_2_1_1_1_1">
    <p:bg>
      <p:bgPr>
        <a:solidFill>
          <a:schemeClr val="accent1"/>
        </a:solidFill>
      </p:bgPr>
    </p:bg>
    <p:spTree>
      <p:nvGrpSpPr>
        <p:cNvPr id="50" name="Shape 50"/>
        <p:cNvGrpSpPr/>
        <p:nvPr/>
      </p:nvGrpSpPr>
      <p:grpSpPr>
        <a:xfrm>
          <a:off x="0" y="0"/>
          <a:ext cx="0" cy="0"/>
          <a:chOff x="0" y="0"/>
          <a:chExt cx="0" cy="0"/>
        </a:xfrm>
      </p:grpSpPr>
      <p:sp>
        <p:nvSpPr>
          <p:cNvPr id="51" name="Google Shape;51;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52" name="Google Shape;52;p4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1 1">
  <p:cSld name="TITLE_2_3_2_2_2_1_2_2_2_1_1">
    <p:bg>
      <p:bgPr>
        <a:solidFill>
          <a:schemeClr val="dk2"/>
        </a:solidFill>
      </p:bgPr>
    </p:bg>
    <p:spTree>
      <p:nvGrpSpPr>
        <p:cNvPr id="464" name="Shape 464"/>
        <p:cNvGrpSpPr/>
        <p:nvPr/>
      </p:nvGrpSpPr>
      <p:grpSpPr>
        <a:xfrm>
          <a:off x="0" y="0"/>
          <a:ext cx="0" cy="0"/>
          <a:chOff x="0" y="0"/>
          <a:chExt cx="0" cy="0"/>
        </a:xfrm>
      </p:grpSpPr>
      <p:sp>
        <p:nvSpPr>
          <p:cNvPr id="465" name="Google Shape;465;p119"/>
          <p:cNvSpPr/>
          <p:nvPr/>
        </p:nvSpPr>
        <p:spPr>
          <a:xfrm>
            <a:off x="0" y="0"/>
            <a:ext cx="9144000" cy="139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6" name="Google Shape;466;p119"/>
          <p:cNvCxnSpPr/>
          <p:nvPr/>
        </p:nvCxnSpPr>
        <p:spPr>
          <a:xfrm>
            <a:off x="2026200" y="2075695"/>
            <a:ext cx="7117800" cy="0"/>
          </a:xfrm>
          <a:prstGeom prst="straightConnector1">
            <a:avLst/>
          </a:prstGeom>
          <a:noFill/>
          <a:ln cap="flat" cmpd="sng" w="9525">
            <a:solidFill>
              <a:schemeClr val="accent3"/>
            </a:solidFill>
            <a:prstDash val="solid"/>
            <a:round/>
            <a:headEnd len="sm" w="sm" type="none"/>
            <a:tailEnd len="sm" w="sm" type="none"/>
          </a:ln>
        </p:spPr>
      </p:cxnSp>
      <p:cxnSp>
        <p:nvCxnSpPr>
          <p:cNvPr id="467" name="Google Shape;467;p119"/>
          <p:cNvCxnSpPr/>
          <p:nvPr/>
        </p:nvCxnSpPr>
        <p:spPr>
          <a:xfrm>
            <a:off x="3806075" y="1399075"/>
            <a:ext cx="0" cy="3749400"/>
          </a:xfrm>
          <a:prstGeom prst="straightConnector1">
            <a:avLst/>
          </a:prstGeom>
          <a:noFill/>
          <a:ln cap="flat" cmpd="sng" w="9525">
            <a:solidFill>
              <a:schemeClr val="accent3"/>
            </a:solidFill>
            <a:prstDash val="solid"/>
            <a:round/>
            <a:headEnd len="sm" w="sm" type="none"/>
            <a:tailEnd len="sm" w="sm" type="none"/>
          </a:ln>
        </p:spPr>
      </p:cxnSp>
      <p:cxnSp>
        <p:nvCxnSpPr>
          <p:cNvPr id="468" name="Google Shape;468;p119"/>
          <p:cNvCxnSpPr/>
          <p:nvPr/>
        </p:nvCxnSpPr>
        <p:spPr>
          <a:xfrm>
            <a:off x="5578125" y="1397675"/>
            <a:ext cx="0" cy="3750900"/>
          </a:xfrm>
          <a:prstGeom prst="straightConnector1">
            <a:avLst/>
          </a:prstGeom>
          <a:noFill/>
          <a:ln cap="flat" cmpd="sng" w="9525">
            <a:solidFill>
              <a:schemeClr val="accent3"/>
            </a:solidFill>
            <a:prstDash val="solid"/>
            <a:round/>
            <a:headEnd len="sm" w="sm" type="none"/>
            <a:tailEnd len="sm" w="sm" type="none"/>
          </a:ln>
        </p:spPr>
      </p:cxnSp>
      <p:cxnSp>
        <p:nvCxnSpPr>
          <p:cNvPr id="469" name="Google Shape;469;p119"/>
          <p:cNvCxnSpPr/>
          <p:nvPr/>
        </p:nvCxnSpPr>
        <p:spPr>
          <a:xfrm>
            <a:off x="7405225" y="1400925"/>
            <a:ext cx="0" cy="3747600"/>
          </a:xfrm>
          <a:prstGeom prst="straightConnector1">
            <a:avLst/>
          </a:prstGeom>
          <a:noFill/>
          <a:ln cap="flat" cmpd="sng" w="9525">
            <a:solidFill>
              <a:schemeClr val="accent3"/>
            </a:solidFill>
            <a:prstDash val="solid"/>
            <a:round/>
            <a:headEnd len="sm" w="sm" type="none"/>
            <a:tailEnd len="sm" w="sm" type="none"/>
          </a:ln>
        </p:spPr>
      </p:cxnSp>
      <p:sp>
        <p:nvSpPr>
          <p:cNvPr id="470" name="Google Shape;470;p1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71" name="Google Shape;471;p119"/>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p:cSld name="TITLE_2_3_2_2_2_1_2_2_2_2">
    <p:bg>
      <p:bgPr>
        <a:solidFill>
          <a:srgbClr val="FFFFFF"/>
        </a:solidFill>
      </p:bgPr>
    </p:bg>
    <p:spTree>
      <p:nvGrpSpPr>
        <p:cNvPr id="472" name="Shape 472"/>
        <p:cNvGrpSpPr/>
        <p:nvPr/>
      </p:nvGrpSpPr>
      <p:grpSpPr>
        <a:xfrm>
          <a:off x="0" y="0"/>
          <a:ext cx="0" cy="0"/>
          <a:chOff x="0" y="0"/>
          <a:chExt cx="0" cy="0"/>
        </a:xfrm>
      </p:grpSpPr>
      <p:sp>
        <p:nvSpPr>
          <p:cNvPr id="473" name="Google Shape;473;p120"/>
          <p:cNvSpPr/>
          <p:nvPr/>
        </p:nvSpPr>
        <p:spPr>
          <a:xfrm>
            <a:off x="0" y="0"/>
            <a:ext cx="9144000" cy="139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p:cSld name="TITLE_2_3_2_2_2_1_2_2_2_2_1">
    <p:bg>
      <p:bgPr>
        <a:solidFill>
          <a:schemeClr val="accent1"/>
        </a:solidFill>
      </p:bgPr>
    </p:bg>
    <p:spTree>
      <p:nvGrpSpPr>
        <p:cNvPr id="475" name="Shape 475"/>
        <p:cNvGrpSpPr/>
        <p:nvPr/>
      </p:nvGrpSpPr>
      <p:grpSpPr>
        <a:xfrm>
          <a:off x="0" y="0"/>
          <a:ext cx="0" cy="0"/>
          <a:chOff x="0" y="0"/>
          <a:chExt cx="0" cy="0"/>
        </a:xfrm>
      </p:grpSpPr>
      <p:sp>
        <p:nvSpPr>
          <p:cNvPr id="476" name="Google Shape;476;p121"/>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78" name="Google Shape;478;p121"/>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2">
  <p:cSld name="TITLE_2_3_2_2_2_1_2_2_2_2_1_2">
    <p:bg>
      <p:bgPr>
        <a:solidFill>
          <a:schemeClr val="accent6"/>
        </a:solidFill>
      </p:bgPr>
    </p:bg>
    <p:spTree>
      <p:nvGrpSpPr>
        <p:cNvPr id="479" name="Shape 479"/>
        <p:cNvGrpSpPr/>
        <p:nvPr/>
      </p:nvGrpSpPr>
      <p:grpSpPr>
        <a:xfrm>
          <a:off x="0" y="0"/>
          <a:ext cx="0" cy="0"/>
          <a:chOff x="0" y="0"/>
          <a:chExt cx="0" cy="0"/>
        </a:xfrm>
      </p:grpSpPr>
      <p:sp>
        <p:nvSpPr>
          <p:cNvPr id="480" name="Google Shape;480;p122"/>
          <p:cNvSpPr/>
          <p:nvPr/>
        </p:nvSpPr>
        <p:spPr>
          <a:xfrm>
            <a:off x="0" y="0"/>
            <a:ext cx="9144000" cy="139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82" name="Google Shape;482;p122"/>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1 1">
  <p:cSld name="TITLE_2_3_2_2_2_1_2_2_2_2_1_1">
    <p:bg>
      <p:bgPr>
        <a:solidFill>
          <a:schemeClr val="dk2"/>
        </a:solidFill>
      </p:bgPr>
    </p:bg>
    <p:spTree>
      <p:nvGrpSpPr>
        <p:cNvPr id="483" name="Shape 483"/>
        <p:cNvGrpSpPr/>
        <p:nvPr/>
      </p:nvGrpSpPr>
      <p:grpSpPr>
        <a:xfrm>
          <a:off x="0" y="0"/>
          <a:ext cx="0" cy="0"/>
          <a:chOff x="0" y="0"/>
          <a:chExt cx="0" cy="0"/>
        </a:xfrm>
      </p:grpSpPr>
      <p:sp>
        <p:nvSpPr>
          <p:cNvPr id="484" name="Google Shape;484;p123"/>
          <p:cNvSpPr/>
          <p:nvPr/>
        </p:nvSpPr>
        <p:spPr>
          <a:xfrm>
            <a:off x="0" y="0"/>
            <a:ext cx="9144000" cy="139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486" name="Google Shape;486;p123"/>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p:cSld name="TITLE_2_3_2_2_2_1_2_2_2_2_2">
    <p:bg>
      <p:bgPr>
        <a:blipFill>
          <a:blip r:embed="rId2">
            <a:alphaModFix/>
          </a:blip>
          <a:stretch>
            <a:fillRect/>
          </a:stretch>
        </a:blipFill>
      </p:bgPr>
    </p:bg>
    <p:spTree>
      <p:nvGrpSpPr>
        <p:cNvPr id="487" name="Shape 487"/>
        <p:cNvGrpSpPr/>
        <p:nvPr/>
      </p:nvGrpSpPr>
      <p:grpSpPr>
        <a:xfrm>
          <a:off x="0" y="0"/>
          <a:ext cx="0" cy="0"/>
          <a:chOff x="0" y="0"/>
          <a:chExt cx="0" cy="0"/>
        </a:xfrm>
      </p:grpSpPr>
      <p:grpSp>
        <p:nvGrpSpPr>
          <p:cNvPr id="488" name="Google Shape;488;p124"/>
          <p:cNvGrpSpPr/>
          <p:nvPr/>
        </p:nvGrpSpPr>
        <p:grpSpPr>
          <a:xfrm>
            <a:off x="5478013" y="1350232"/>
            <a:ext cx="2484978" cy="2464336"/>
            <a:chOff x="5478013" y="1350232"/>
            <a:chExt cx="2484978" cy="2464336"/>
          </a:xfrm>
        </p:grpSpPr>
        <p:sp>
          <p:nvSpPr>
            <p:cNvPr id="489" name="Google Shape;489;p124"/>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dk2"/>
                  </a:solidFill>
                  <a:latin typeface="Saira Black"/>
                  <a:ea typeface="Saira Black"/>
                  <a:cs typeface="Saira Black"/>
                  <a:sym typeface="Saira Black"/>
                </a:rPr>
                <a:t>Q</a:t>
              </a:r>
              <a:endParaRPr b="0" i="0" sz="9000" u="none" cap="none" strike="noStrike">
                <a:solidFill>
                  <a:schemeClr val="dk2"/>
                </a:solidFill>
                <a:latin typeface="Saira Black"/>
                <a:ea typeface="Saira Black"/>
                <a:cs typeface="Saira Black"/>
                <a:sym typeface="Saira Black"/>
              </a:endParaRPr>
            </a:p>
          </p:txBody>
        </p:sp>
        <p:sp>
          <p:nvSpPr>
            <p:cNvPr id="490" name="Google Shape;490;p124"/>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dk2"/>
                  </a:solidFill>
                  <a:latin typeface="Saira Black"/>
                  <a:ea typeface="Saira Black"/>
                  <a:cs typeface="Saira Black"/>
                  <a:sym typeface="Saira Black"/>
                </a:rPr>
                <a:t>&amp;</a:t>
              </a:r>
              <a:endParaRPr b="0" i="0" sz="4700" u="none" cap="none" strike="noStrike">
                <a:solidFill>
                  <a:schemeClr val="dk2"/>
                </a:solidFill>
                <a:latin typeface="Saira Black"/>
                <a:ea typeface="Saira Black"/>
                <a:cs typeface="Saira Black"/>
                <a:sym typeface="Saira Black"/>
              </a:endParaRPr>
            </a:p>
          </p:txBody>
        </p:sp>
        <p:sp>
          <p:nvSpPr>
            <p:cNvPr id="491" name="Google Shape;491;p124"/>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dk2"/>
                  </a:solidFill>
                  <a:latin typeface="Saira Black"/>
                  <a:ea typeface="Saira Black"/>
                  <a:cs typeface="Saira Black"/>
                  <a:sym typeface="Saira Black"/>
                </a:rPr>
                <a:t>A</a:t>
              </a:r>
              <a:endParaRPr b="0" i="0" sz="9000" u="none" cap="none" strike="noStrike">
                <a:solidFill>
                  <a:schemeClr val="dk2"/>
                </a:solidFill>
                <a:latin typeface="Saira Black"/>
                <a:ea typeface="Saira Black"/>
                <a:cs typeface="Saira Black"/>
                <a:sym typeface="Saira Black"/>
              </a:endParaRPr>
            </a:p>
          </p:txBody>
        </p:sp>
      </p:grpSp>
      <p:sp>
        <p:nvSpPr>
          <p:cNvPr id="492" name="Google Shape;492;p124"/>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2"/>
                </a:solidFill>
                <a:latin typeface="Saira"/>
                <a:ea typeface="Saira"/>
                <a:cs typeface="Saira"/>
                <a:sym typeface="Saira"/>
              </a:rPr>
              <a:t>Shy to ask questions? </a:t>
            </a:r>
            <a:endParaRPr b="1" i="0" sz="1500" u="none" cap="none" strike="noStrike">
              <a:solidFill>
                <a:schemeClr val="dk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2"/>
                </a:solidFill>
                <a:latin typeface="Saira"/>
                <a:ea typeface="Saira"/>
                <a:cs typeface="Saira"/>
                <a:sym typeface="Saira"/>
              </a:rPr>
              <a:t>Visit the link below:</a:t>
            </a:r>
            <a:endParaRPr b="1" i="0" sz="1500" u="none" cap="none" strike="noStrike">
              <a:solidFill>
                <a:schemeClr val="dk2"/>
              </a:solidFill>
              <a:latin typeface="Saira"/>
              <a:ea typeface="Saira"/>
              <a:cs typeface="Saira"/>
              <a:sym typeface="Saira"/>
            </a:endParaRPr>
          </a:p>
        </p:txBody>
      </p:sp>
      <p:sp>
        <p:nvSpPr>
          <p:cNvPr id="493" name="Google Shape;493;p1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2">
  <p:cSld name="TITLE_2_3_2_2_2_1_2_2_2_2_2_1_2">
    <p:bg>
      <p:bgPr>
        <a:blipFill>
          <a:blip r:embed="rId2">
            <a:alphaModFix/>
          </a:blip>
          <a:stretch>
            <a:fillRect/>
          </a:stretch>
        </a:blipFill>
      </p:bgPr>
    </p:bg>
    <p:spTree>
      <p:nvGrpSpPr>
        <p:cNvPr id="494" name="Shape 494"/>
        <p:cNvGrpSpPr/>
        <p:nvPr/>
      </p:nvGrpSpPr>
      <p:grpSpPr>
        <a:xfrm>
          <a:off x="0" y="0"/>
          <a:ext cx="0" cy="0"/>
          <a:chOff x="0" y="0"/>
          <a:chExt cx="0" cy="0"/>
        </a:xfrm>
      </p:grpSpPr>
      <p:grpSp>
        <p:nvGrpSpPr>
          <p:cNvPr id="495" name="Google Shape;495;p125"/>
          <p:cNvGrpSpPr/>
          <p:nvPr/>
        </p:nvGrpSpPr>
        <p:grpSpPr>
          <a:xfrm>
            <a:off x="5478013" y="1350232"/>
            <a:ext cx="2484978" cy="2464336"/>
            <a:chOff x="5478013" y="1350232"/>
            <a:chExt cx="2484978" cy="2464336"/>
          </a:xfrm>
        </p:grpSpPr>
        <p:sp>
          <p:nvSpPr>
            <p:cNvPr id="496" name="Google Shape;496;p125"/>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Q</a:t>
              </a:r>
              <a:endParaRPr b="0" i="0" sz="9000" u="none" cap="none" strike="noStrike">
                <a:solidFill>
                  <a:schemeClr val="accent3"/>
                </a:solidFill>
                <a:latin typeface="Saira Black"/>
                <a:ea typeface="Saira Black"/>
                <a:cs typeface="Saira Black"/>
                <a:sym typeface="Saira Black"/>
              </a:endParaRPr>
            </a:p>
          </p:txBody>
        </p:sp>
        <p:sp>
          <p:nvSpPr>
            <p:cNvPr id="497" name="Google Shape;497;p125"/>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accent3"/>
                  </a:solidFill>
                  <a:latin typeface="Saira Black"/>
                  <a:ea typeface="Saira Black"/>
                  <a:cs typeface="Saira Black"/>
                  <a:sym typeface="Saira Black"/>
                </a:rPr>
                <a:t>&amp;</a:t>
              </a:r>
              <a:endParaRPr b="0" i="0" sz="4700" u="none" cap="none" strike="noStrike">
                <a:solidFill>
                  <a:schemeClr val="accent3"/>
                </a:solidFill>
                <a:latin typeface="Saira Black"/>
                <a:ea typeface="Saira Black"/>
                <a:cs typeface="Saira Black"/>
                <a:sym typeface="Saira Black"/>
              </a:endParaRPr>
            </a:p>
          </p:txBody>
        </p:sp>
        <p:sp>
          <p:nvSpPr>
            <p:cNvPr id="498" name="Google Shape;498;p125"/>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accent3"/>
                  </a:solidFill>
                  <a:latin typeface="Saira Black"/>
                  <a:ea typeface="Saira Black"/>
                  <a:cs typeface="Saira Black"/>
                  <a:sym typeface="Saira Black"/>
                </a:rPr>
                <a:t>A</a:t>
              </a:r>
              <a:endParaRPr b="0" i="0" sz="9000" u="none" cap="none" strike="noStrike">
                <a:solidFill>
                  <a:schemeClr val="accent3"/>
                </a:solidFill>
                <a:latin typeface="Saira Black"/>
                <a:ea typeface="Saira Black"/>
                <a:cs typeface="Saira Black"/>
                <a:sym typeface="Saira Black"/>
              </a:endParaRPr>
            </a:p>
          </p:txBody>
        </p:sp>
      </p:grpSp>
      <p:sp>
        <p:nvSpPr>
          <p:cNvPr id="499" name="Google Shape;499;p125"/>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Shy to ask questions? </a:t>
            </a:r>
            <a:endParaRPr b="1" i="0" sz="1500" u="none" cap="none" strike="noStrike">
              <a:solidFill>
                <a:schemeClr val="accent3"/>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accent3"/>
                </a:solidFill>
                <a:latin typeface="Saira"/>
                <a:ea typeface="Saira"/>
                <a:cs typeface="Saira"/>
                <a:sym typeface="Saira"/>
              </a:rPr>
              <a:t>Visit the link below:</a:t>
            </a:r>
            <a:endParaRPr b="1" i="0" sz="1500" u="none" cap="none" strike="noStrike">
              <a:solidFill>
                <a:schemeClr val="accent3"/>
              </a:solidFill>
              <a:latin typeface="Saira"/>
              <a:ea typeface="Saira"/>
              <a:cs typeface="Saira"/>
              <a:sym typeface="Saira"/>
            </a:endParaRPr>
          </a:p>
        </p:txBody>
      </p:sp>
      <p:sp>
        <p:nvSpPr>
          <p:cNvPr id="500" name="Google Shape;500;p1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1 1">
  <p:cSld name="TITLE_2_3_2_2_2_1_2_2_2_2_2_1_1">
    <p:bg>
      <p:bgPr>
        <a:blipFill>
          <a:blip r:embed="rId2">
            <a:alphaModFix/>
          </a:blip>
          <a:stretch>
            <a:fillRect/>
          </a:stretch>
        </a:blipFill>
      </p:bgPr>
    </p:bg>
    <p:spTree>
      <p:nvGrpSpPr>
        <p:cNvPr id="501" name="Shape 501"/>
        <p:cNvGrpSpPr/>
        <p:nvPr/>
      </p:nvGrpSpPr>
      <p:grpSpPr>
        <a:xfrm>
          <a:off x="0" y="0"/>
          <a:ext cx="0" cy="0"/>
          <a:chOff x="0" y="0"/>
          <a:chExt cx="0" cy="0"/>
        </a:xfrm>
      </p:grpSpPr>
      <p:grpSp>
        <p:nvGrpSpPr>
          <p:cNvPr id="502" name="Google Shape;502;p126"/>
          <p:cNvGrpSpPr/>
          <p:nvPr/>
        </p:nvGrpSpPr>
        <p:grpSpPr>
          <a:xfrm>
            <a:off x="5478013" y="1350232"/>
            <a:ext cx="2484978" cy="2464336"/>
            <a:chOff x="5478013" y="1350232"/>
            <a:chExt cx="2484978" cy="2464336"/>
          </a:xfrm>
        </p:grpSpPr>
        <p:sp>
          <p:nvSpPr>
            <p:cNvPr id="503" name="Google Shape;503;p126"/>
            <p:cNvSpPr txBox="1"/>
            <p:nvPr/>
          </p:nvSpPr>
          <p:spPr>
            <a:xfrm>
              <a:off x="5478013" y="1350232"/>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lt2"/>
                  </a:solidFill>
                  <a:latin typeface="Saira Black"/>
                  <a:ea typeface="Saira Black"/>
                  <a:cs typeface="Saira Black"/>
                  <a:sym typeface="Saira Black"/>
                </a:rPr>
                <a:t>Q</a:t>
              </a:r>
              <a:endParaRPr b="0" i="0" sz="9000" u="none" cap="none" strike="noStrike">
                <a:solidFill>
                  <a:schemeClr val="lt2"/>
                </a:solidFill>
                <a:latin typeface="Saira Black"/>
                <a:ea typeface="Saira Black"/>
                <a:cs typeface="Saira Black"/>
                <a:sym typeface="Saira Black"/>
              </a:endParaRPr>
            </a:p>
          </p:txBody>
        </p:sp>
        <p:sp>
          <p:nvSpPr>
            <p:cNvPr id="504" name="Google Shape;504;p126"/>
            <p:cNvSpPr txBox="1"/>
            <p:nvPr/>
          </p:nvSpPr>
          <p:spPr>
            <a:xfrm>
              <a:off x="6433750" y="2286000"/>
              <a:ext cx="8313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700"/>
                <a:buFont typeface="Arial"/>
                <a:buNone/>
              </a:pPr>
              <a:r>
                <a:rPr b="0" i="0" lang="en-GB" sz="4700" u="none" cap="none" strike="noStrike">
                  <a:solidFill>
                    <a:schemeClr val="lt2"/>
                  </a:solidFill>
                  <a:latin typeface="Saira Black"/>
                  <a:ea typeface="Saira Black"/>
                  <a:cs typeface="Saira Black"/>
                  <a:sym typeface="Saira Black"/>
                </a:rPr>
                <a:t>&amp;</a:t>
              </a:r>
              <a:endParaRPr b="0" i="0" sz="4700" u="none" cap="none" strike="noStrike">
                <a:solidFill>
                  <a:schemeClr val="lt2"/>
                </a:solidFill>
                <a:latin typeface="Saira Black"/>
                <a:ea typeface="Saira Black"/>
                <a:cs typeface="Saira Black"/>
                <a:sym typeface="Saira Black"/>
              </a:endParaRPr>
            </a:p>
          </p:txBody>
        </p:sp>
        <p:sp>
          <p:nvSpPr>
            <p:cNvPr id="505" name="Google Shape;505;p126"/>
            <p:cNvSpPr txBox="1"/>
            <p:nvPr/>
          </p:nvSpPr>
          <p:spPr>
            <a:xfrm>
              <a:off x="6894691" y="2398568"/>
              <a:ext cx="1068300" cy="141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0"/>
                <a:buFont typeface="Arial"/>
                <a:buNone/>
              </a:pPr>
              <a:r>
                <a:rPr b="0" i="0" lang="en-GB" sz="9000" u="none" cap="none" strike="noStrike">
                  <a:solidFill>
                    <a:schemeClr val="lt2"/>
                  </a:solidFill>
                  <a:latin typeface="Saira Black"/>
                  <a:ea typeface="Saira Black"/>
                  <a:cs typeface="Saira Black"/>
                  <a:sym typeface="Saira Black"/>
                </a:rPr>
                <a:t>A</a:t>
              </a:r>
              <a:endParaRPr b="0" i="0" sz="9000" u="none" cap="none" strike="noStrike">
                <a:solidFill>
                  <a:schemeClr val="lt2"/>
                </a:solidFill>
                <a:latin typeface="Saira Black"/>
                <a:ea typeface="Saira Black"/>
                <a:cs typeface="Saira Black"/>
                <a:sym typeface="Saira Black"/>
              </a:endParaRPr>
            </a:p>
          </p:txBody>
        </p:sp>
      </p:grpSp>
      <p:sp>
        <p:nvSpPr>
          <p:cNvPr id="506" name="Google Shape;506;p126"/>
          <p:cNvSpPr txBox="1"/>
          <p:nvPr/>
        </p:nvSpPr>
        <p:spPr>
          <a:xfrm>
            <a:off x="721480" y="224850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Shy to ask questions? </a:t>
            </a:r>
            <a:endParaRPr b="1" i="0" sz="15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Visit the link below:</a:t>
            </a:r>
            <a:endParaRPr b="1" i="0" sz="1500" u="none" cap="none" strike="noStrike">
              <a:solidFill>
                <a:schemeClr val="lt2"/>
              </a:solidFill>
              <a:latin typeface="Saira"/>
              <a:ea typeface="Saira"/>
              <a:cs typeface="Saira"/>
              <a:sym typeface="Saira"/>
            </a:endParaRPr>
          </a:p>
        </p:txBody>
      </p:sp>
      <p:sp>
        <p:nvSpPr>
          <p:cNvPr id="507" name="Google Shape;507;p1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p:cSld name="TITLE_2_3_2_2_2_1_2_2_2_2_2_2">
    <p:bg>
      <p:bgPr>
        <a:blipFill>
          <a:blip r:embed="rId2">
            <a:alphaModFix/>
          </a:blip>
          <a:stretch>
            <a:fillRect/>
          </a:stretch>
        </a:blipFill>
      </p:bgPr>
    </p:bg>
    <p:spTree>
      <p:nvGrpSpPr>
        <p:cNvPr id="508" name="Shape 508"/>
        <p:cNvGrpSpPr/>
        <p:nvPr/>
      </p:nvGrpSpPr>
      <p:grpSpPr>
        <a:xfrm>
          <a:off x="0" y="0"/>
          <a:ext cx="0" cy="0"/>
          <a:chOff x="0" y="0"/>
          <a:chExt cx="0" cy="0"/>
        </a:xfrm>
      </p:grpSpPr>
      <p:sp>
        <p:nvSpPr>
          <p:cNvPr id="509" name="Google Shape;509;p127"/>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Be right back....</a:t>
            </a:r>
            <a:endParaRPr b="1" i="0" sz="3000" u="none" cap="none" strike="noStrike">
              <a:solidFill>
                <a:schemeClr val="dk2"/>
              </a:solidFill>
              <a:latin typeface="Saira"/>
              <a:ea typeface="Saira"/>
              <a:cs typeface="Saira"/>
              <a:sym typeface="Saira"/>
            </a:endParaRPr>
          </a:p>
        </p:txBody>
      </p:sp>
      <p:sp>
        <p:nvSpPr>
          <p:cNvPr id="510" name="Google Shape;510;p127"/>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p:cSld name="TITLE_2_3_2_2_2_1_2_2_2_2_2_2_1">
    <p:bg>
      <p:bgPr>
        <a:blipFill>
          <a:blip r:embed="rId2">
            <a:alphaModFix/>
          </a:blip>
          <a:stretch>
            <a:fillRect/>
          </a:stretch>
        </a:blipFill>
      </p:bgPr>
    </p:bg>
    <p:spTree>
      <p:nvGrpSpPr>
        <p:cNvPr id="512" name="Shape 512"/>
        <p:cNvGrpSpPr/>
        <p:nvPr/>
      </p:nvGrpSpPr>
      <p:grpSpPr>
        <a:xfrm>
          <a:off x="0" y="0"/>
          <a:ext cx="0" cy="0"/>
          <a:chOff x="0" y="0"/>
          <a:chExt cx="0" cy="0"/>
        </a:xfrm>
      </p:grpSpPr>
      <p:sp>
        <p:nvSpPr>
          <p:cNvPr id="513" name="Google Shape;513;p128"/>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 right back....</a:t>
            </a:r>
            <a:endParaRPr b="1" i="0" sz="3000" u="none" cap="none" strike="noStrike">
              <a:solidFill>
                <a:schemeClr val="accent3"/>
              </a:solidFill>
              <a:latin typeface="Saira"/>
              <a:ea typeface="Saira"/>
              <a:cs typeface="Saira"/>
              <a:sym typeface="Saira"/>
            </a:endParaRPr>
          </a:p>
        </p:txBody>
      </p:sp>
      <p:sp>
        <p:nvSpPr>
          <p:cNvPr id="514" name="Google Shape;514;p128"/>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p:cSld name="TITLE_2_3_2">
    <p:bg>
      <p:bgPr>
        <a:solidFill>
          <a:srgbClr val="FFFFFF"/>
        </a:solidFill>
      </p:bgPr>
    </p:bg>
    <p:spTree>
      <p:nvGrpSpPr>
        <p:cNvPr id="53" name="Shape 53"/>
        <p:cNvGrpSpPr/>
        <p:nvPr/>
      </p:nvGrpSpPr>
      <p:grpSpPr>
        <a:xfrm>
          <a:off x="0" y="0"/>
          <a:ext cx="0" cy="0"/>
          <a:chOff x="0" y="0"/>
          <a:chExt cx="0" cy="0"/>
        </a:xfrm>
      </p:grpSpPr>
      <p:cxnSp>
        <p:nvCxnSpPr>
          <p:cNvPr id="54" name="Google Shape;54;p40"/>
          <p:cNvCxnSpPr/>
          <p:nvPr/>
        </p:nvCxnSpPr>
        <p:spPr>
          <a:xfrm rot="10800000">
            <a:off x="3147425" y="376950"/>
            <a:ext cx="0" cy="4514700"/>
          </a:xfrm>
          <a:prstGeom prst="straightConnector1">
            <a:avLst/>
          </a:prstGeom>
          <a:noFill/>
          <a:ln cap="flat" cmpd="sng" w="19050">
            <a:solidFill>
              <a:schemeClr val="accent1"/>
            </a:solidFill>
            <a:prstDash val="solid"/>
            <a:round/>
            <a:headEnd len="sm" w="sm" type="none"/>
            <a:tailEnd len="sm" w="sm" type="none"/>
          </a:ln>
        </p:spPr>
      </p:cxnSp>
      <p:cxnSp>
        <p:nvCxnSpPr>
          <p:cNvPr id="55" name="Google Shape;55;p40"/>
          <p:cNvCxnSpPr/>
          <p:nvPr/>
        </p:nvCxnSpPr>
        <p:spPr>
          <a:xfrm>
            <a:off x="3778614" y="2841493"/>
            <a:ext cx="4722600" cy="5700"/>
          </a:xfrm>
          <a:prstGeom prst="straightConnector1">
            <a:avLst/>
          </a:prstGeom>
          <a:noFill/>
          <a:ln cap="flat" cmpd="sng" w="9525">
            <a:solidFill>
              <a:srgbClr val="364564"/>
            </a:solidFill>
            <a:prstDash val="solid"/>
            <a:round/>
            <a:headEnd len="sm" w="sm" type="none"/>
            <a:tailEnd len="sm" w="sm" type="none"/>
          </a:ln>
        </p:spPr>
      </p:cxnSp>
      <p:sp>
        <p:nvSpPr>
          <p:cNvPr id="56" name="Google Shape;56;p40"/>
          <p:cNvSpPr/>
          <p:nvPr/>
        </p:nvSpPr>
        <p:spPr>
          <a:xfrm>
            <a:off x="3393714"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1</a:t>
            </a:r>
            <a:endParaRPr b="1" i="0" sz="1400" u="none" cap="none" strike="noStrike">
              <a:solidFill>
                <a:schemeClr val="dk2"/>
              </a:solidFill>
              <a:latin typeface="Saira"/>
              <a:ea typeface="Saira"/>
              <a:cs typeface="Saira"/>
              <a:sym typeface="Saira"/>
            </a:endParaRPr>
          </a:p>
        </p:txBody>
      </p:sp>
      <p:sp>
        <p:nvSpPr>
          <p:cNvPr id="57" name="Google Shape;57;p40"/>
          <p:cNvSpPr/>
          <p:nvPr/>
        </p:nvSpPr>
        <p:spPr>
          <a:xfrm>
            <a:off x="5031168"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2</a:t>
            </a:r>
            <a:endParaRPr b="1" i="0" sz="1400" u="none" cap="none" strike="noStrike">
              <a:solidFill>
                <a:schemeClr val="dk2"/>
              </a:solidFill>
              <a:latin typeface="Saira"/>
              <a:ea typeface="Saira"/>
              <a:cs typeface="Saira"/>
              <a:sym typeface="Saira"/>
            </a:endParaRPr>
          </a:p>
        </p:txBody>
      </p:sp>
      <p:sp>
        <p:nvSpPr>
          <p:cNvPr id="58" name="Google Shape;58;p40"/>
          <p:cNvSpPr/>
          <p:nvPr/>
        </p:nvSpPr>
        <p:spPr>
          <a:xfrm>
            <a:off x="6668621"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3</a:t>
            </a:r>
            <a:endParaRPr b="1" i="0" sz="1400" u="none" cap="none" strike="noStrike">
              <a:solidFill>
                <a:schemeClr val="dk2"/>
              </a:solidFill>
              <a:latin typeface="Saira"/>
              <a:ea typeface="Saira"/>
              <a:cs typeface="Saira"/>
              <a:sym typeface="Saira"/>
            </a:endParaRPr>
          </a:p>
        </p:txBody>
      </p:sp>
      <p:sp>
        <p:nvSpPr>
          <p:cNvPr id="59" name="Google Shape;59;p40"/>
          <p:cNvSpPr/>
          <p:nvPr/>
        </p:nvSpPr>
        <p:spPr>
          <a:xfrm>
            <a:off x="8306075" y="2649043"/>
            <a:ext cx="384900" cy="38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2"/>
                </a:solidFill>
                <a:latin typeface="Saira"/>
                <a:ea typeface="Saira"/>
                <a:cs typeface="Saira"/>
                <a:sym typeface="Saira"/>
              </a:rPr>
              <a:t>4</a:t>
            </a:r>
            <a:endParaRPr b="1" i="0" sz="1400" u="none" cap="none" strike="noStrike">
              <a:solidFill>
                <a:schemeClr val="dk2"/>
              </a:solidFill>
              <a:latin typeface="Saira"/>
              <a:ea typeface="Saira"/>
              <a:cs typeface="Saira"/>
              <a:sym typeface="Saira"/>
            </a:endParaRPr>
          </a:p>
        </p:txBody>
      </p:sp>
      <p:sp>
        <p:nvSpPr>
          <p:cNvPr id="60" name="Google Shape;60;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61" name="Google Shape;61;p40"/>
          <p:cNvPicPr preferRelativeResize="0"/>
          <p:nvPr/>
        </p:nvPicPr>
        <p:blipFill rotWithShape="1">
          <a:blip r:embed="rId2">
            <a:alphaModFix/>
          </a:blip>
          <a:srcRect b="11584" l="0" r="0" t="11576"/>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2">
  <p:cSld name="TITLE_2_3_2_2_2_1_2_2_2_2_2_2_1_2">
    <p:bg>
      <p:bgPr>
        <a:blipFill>
          <a:blip r:embed="rId2">
            <a:alphaModFix/>
          </a:blip>
          <a:stretch>
            <a:fillRect/>
          </a:stretch>
        </a:blipFill>
      </p:bgPr>
    </p:bg>
    <p:spTree>
      <p:nvGrpSpPr>
        <p:cNvPr id="516" name="Shape 516"/>
        <p:cNvGrpSpPr/>
        <p:nvPr/>
      </p:nvGrpSpPr>
      <p:grpSpPr>
        <a:xfrm>
          <a:off x="0" y="0"/>
          <a:ext cx="0" cy="0"/>
          <a:chOff x="0" y="0"/>
          <a:chExt cx="0" cy="0"/>
        </a:xfrm>
      </p:grpSpPr>
      <p:sp>
        <p:nvSpPr>
          <p:cNvPr id="517" name="Google Shape;517;p129"/>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 right back....</a:t>
            </a:r>
            <a:endParaRPr b="1" i="0" sz="3000" u="none" cap="none" strike="noStrike">
              <a:solidFill>
                <a:schemeClr val="accent3"/>
              </a:solidFill>
              <a:latin typeface="Saira"/>
              <a:ea typeface="Saira"/>
              <a:cs typeface="Saira"/>
              <a:sym typeface="Saira"/>
            </a:endParaRPr>
          </a:p>
        </p:txBody>
      </p:sp>
      <p:sp>
        <p:nvSpPr>
          <p:cNvPr id="518" name="Google Shape;518;p129"/>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3 2 2 2 1 2 2 2 2 2 2 1 1">
  <p:cSld name="TITLE_2_3_2_2_2_1_2_2_2_2_2_2_1_1">
    <p:bg>
      <p:bgPr>
        <a:blipFill>
          <a:blip r:embed="rId2">
            <a:alphaModFix/>
          </a:blip>
          <a:stretch>
            <a:fillRect/>
          </a:stretch>
        </a:blipFill>
      </p:bgPr>
    </p:bg>
    <p:spTree>
      <p:nvGrpSpPr>
        <p:cNvPr id="520" name="Shape 520"/>
        <p:cNvGrpSpPr/>
        <p:nvPr/>
      </p:nvGrpSpPr>
      <p:grpSpPr>
        <a:xfrm>
          <a:off x="0" y="0"/>
          <a:ext cx="0" cy="0"/>
          <a:chOff x="0" y="0"/>
          <a:chExt cx="0" cy="0"/>
        </a:xfrm>
      </p:grpSpPr>
      <p:sp>
        <p:nvSpPr>
          <p:cNvPr id="521" name="Google Shape;521;p130"/>
          <p:cNvSpPr txBox="1"/>
          <p:nvPr/>
        </p:nvSpPr>
        <p:spPr>
          <a:xfrm>
            <a:off x="511230" y="1925250"/>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Be right back....</a:t>
            </a:r>
            <a:endParaRPr b="1" i="0" sz="3000" u="none" cap="none" strike="noStrike">
              <a:solidFill>
                <a:schemeClr val="lt2"/>
              </a:solidFill>
              <a:latin typeface="Saira"/>
              <a:ea typeface="Saira"/>
              <a:cs typeface="Saira"/>
              <a:sym typeface="Saira"/>
            </a:endParaRPr>
          </a:p>
        </p:txBody>
      </p:sp>
      <p:sp>
        <p:nvSpPr>
          <p:cNvPr id="522" name="Google Shape;522;p130"/>
          <p:cNvSpPr/>
          <p:nvPr/>
        </p:nvSpPr>
        <p:spPr>
          <a:xfrm>
            <a:off x="4572000" y="-15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pos="5533">
          <p15:clr>
            <a:srgbClr val="FA7B17"/>
          </p15:clr>
        </p15:guide>
        <p15:guide id="5" orient="horz" pos="227">
          <p15:clr>
            <a:srgbClr val="FA7B17"/>
          </p15:clr>
        </p15:guide>
        <p15:guide id="6" orient="horz" pos="3061">
          <p15:clr>
            <a:srgbClr val="FA7B17"/>
          </p15:clr>
        </p15:guide>
      </p15:sldGuideLst>
    </p:ext>
  </p:extLs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p:cSld name="TITLE_2_1_1_2">
    <p:bg>
      <p:bgPr>
        <a:solidFill>
          <a:srgbClr val="FFFFFF"/>
        </a:solidFill>
      </p:bgPr>
    </p:bg>
    <p:spTree>
      <p:nvGrpSpPr>
        <p:cNvPr id="523" name="Shape 523"/>
        <p:cNvGrpSpPr/>
        <p:nvPr/>
      </p:nvGrpSpPr>
      <p:grpSpPr>
        <a:xfrm>
          <a:off x="0" y="0"/>
          <a:ext cx="0" cy="0"/>
          <a:chOff x="0" y="0"/>
          <a:chExt cx="0" cy="0"/>
        </a:xfrm>
      </p:grpSpPr>
      <p:sp>
        <p:nvSpPr>
          <p:cNvPr id="524" name="Google Shape;524;p131"/>
          <p:cNvSpPr/>
          <p:nvPr/>
        </p:nvSpPr>
        <p:spPr>
          <a:xfrm>
            <a:off x="0" y="0"/>
            <a:ext cx="6078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31"/>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For questions, requests and anything else we can help you with, please email us at </a:t>
            </a:r>
            <a:endParaRPr b="1" i="0" sz="1300" u="sng" cap="none" strike="noStrike">
              <a:solidFill>
                <a:schemeClr val="dk1"/>
              </a:solidFill>
              <a:latin typeface="Saira"/>
              <a:ea typeface="Saira"/>
              <a:cs typeface="Saira"/>
              <a:sym typeface="Saira"/>
            </a:endParaRPr>
          </a:p>
        </p:txBody>
      </p:sp>
      <p:sp>
        <p:nvSpPr>
          <p:cNvPr id="526" name="Google Shape;526;p131"/>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2"/>
                </a:solidFill>
                <a:latin typeface="Saira"/>
                <a:ea typeface="Saira"/>
                <a:cs typeface="Saira"/>
                <a:sym typeface="Saira"/>
              </a:rPr>
              <a:t>Thank You!</a:t>
            </a:r>
            <a:endParaRPr b="1" i="0" sz="3000" u="none" cap="none" strike="noStrike">
              <a:solidFill>
                <a:schemeClr val="dk2"/>
              </a:solidFill>
              <a:latin typeface="Saira"/>
              <a:ea typeface="Saira"/>
              <a:cs typeface="Saira"/>
              <a:sym typeface="Saira"/>
            </a:endParaRPr>
          </a:p>
        </p:txBody>
      </p:sp>
      <p:pic>
        <p:nvPicPr>
          <p:cNvPr id="527" name="Google Shape;527;p131"/>
          <p:cNvPicPr preferRelativeResize="0"/>
          <p:nvPr/>
        </p:nvPicPr>
        <p:blipFill rotWithShape="1">
          <a:blip r:embed="rId2">
            <a:alphaModFix/>
          </a:blip>
          <a:srcRect b="0" l="0" r="0" t="0"/>
          <a:stretch/>
        </p:blipFill>
        <p:spPr>
          <a:xfrm>
            <a:off x="519048" y="4092300"/>
            <a:ext cx="224550" cy="224570"/>
          </a:xfrm>
          <a:prstGeom prst="rect">
            <a:avLst/>
          </a:prstGeom>
          <a:noFill/>
          <a:ln>
            <a:noFill/>
          </a:ln>
        </p:spPr>
      </p:pic>
      <p:pic>
        <p:nvPicPr>
          <p:cNvPr id="528" name="Google Shape;528;p131"/>
          <p:cNvPicPr preferRelativeResize="0"/>
          <p:nvPr/>
        </p:nvPicPr>
        <p:blipFill rotWithShape="1">
          <a:blip r:embed="rId3">
            <a:alphaModFix/>
          </a:blip>
          <a:srcRect b="0" l="0" r="0" t="0"/>
          <a:stretch/>
        </p:blipFill>
        <p:spPr>
          <a:xfrm>
            <a:off x="519049" y="3247622"/>
            <a:ext cx="224544" cy="224562"/>
          </a:xfrm>
          <a:prstGeom prst="rect">
            <a:avLst/>
          </a:prstGeom>
          <a:noFill/>
          <a:ln>
            <a:noFill/>
          </a:ln>
        </p:spPr>
      </p:pic>
      <p:pic>
        <p:nvPicPr>
          <p:cNvPr id="529" name="Google Shape;529;p131"/>
          <p:cNvPicPr preferRelativeResize="0"/>
          <p:nvPr/>
        </p:nvPicPr>
        <p:blipFill rotWithShape="1">
          <a:blip r:embed="rId4">
            <a:alphaModFix/>
          </a:blip>
          <a:srcRect b="0" l="0" r="0" t="0"/>
          <a:stretch/>
        </p:blipFill>
        <p:spPr>
          <a:xfrm>
            <a:off x="519050" y="3669952"/>
            <a:ext cx="224550" cy="224572"/>
          </a:xfrm>
          <a:prstGeom prst="rect">
            <a:avLst/>
          </a:prstGeom>
          <a:noFill/>
          <a:ln>
            <a:noFill/>
          </a:ln>
        </p:spPr>
      </p:pic>
      <p:sp>
        <p:nvSpPr>
          <p:cNvPr id="530" name="Google Shape;530;p131"/>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Saira"/>
                <a:ea typeface="Saira"/>
                <a:cs typeface="Saira"/>
                <a:sym typeface="Saira"/>
              </a:rPr>
              <a:t>Follow us on our socials:</a:t>
            </a:r>
            <a:endParaRPr b="1" i="0" sz="1300" u="sng" cap="none" strike="noStrike">
              <a:solidFill>
                <a:schemeClr val="dk1"/>
              </a:solidFill>
              <a:latin typeface="Saira"/>
              <a:ea typeface="Saira"/>
              <a:cs typeface="Saira"/>
              <a:sym typeface="Saira"/>
            </a:endParaRPr>
          </a:p>
        </p:txBody>
      </p:sp>
      <p:sp>
        <p:nvSpPr>
          <p:cNvPr id="531" name="Google Shape;531;p131"/>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www.eskwelabs.com</a:t>
            </a:r>
            <a:endParaRPr b="1" i="0" sz="1100" u="sng" cap="none" strike="noStrike">
              <a:solidFill>
                <a:schemeClr val="dk1"/>
              </a:solidFill>
              <a:latin typeface="Saira"/>
              <a:ea typeface="Saira"/>
              <a:cs typeface="Saira"/>
              <a:sym typeface="Saira"/>
            </a:endParaRPr>
          </a:p>
        </p:txBody>
      </p:sp>
      <p:sp>
        <p:nvSpPr>
          <p:cNvPr id="532" name="Google Shape;532;p131"/>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/Eskwelabs.com</a:t>
            </a:r>
            <a:endParaRPr b="1" i="0" sz="1100" u="sng" cap="none" strike="noStrike">
              <a:solidFill>
                <a:schemeClr val="dk1"/>
              </a:solidFill>
              <a:latin typeface="Saira"/>
              <a:ea typeface="Saira"/>
              <a:cs typeface="Saira"/>
              <a:sym typeface="Saira"/>
            </a:endParaRPr>
          </a:p>
        </p:txBody>
      </p:sp>
      <p:sp>
        <p:nvSpPr>
          <p:cNvPr id="533" name="Google Shape;533;p131"/>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latin typeface="Saira"/>
                <a:ea typeface="Saira"/>
                <a:cs typeface="Saira"/>
                <a:sym typeface="Saira"/>
              </a:rPr>
              <a:t>/company/eskwelabs</a:t>
            </a:r>
            <a:endParaRPr b="1" i="0" sz="1100" u="sng" cap="none" strike="noStrike">
              <a:solidFill>
                <a:schemeClr val="dk1"/>
              </a:solidFill>
              <a:latin typeface="Saira"/>
              <a:ea typeface="Saira"/>
              <a:cs typeface="Saira"/>
              <a:sym typeface="Saira"/>
            </a:endParaRPr>
          </a:p>
        </p:txBody>
      </p:sp>
      <p:sp>
        <p:nvSpPr>
          <p:cNvPr id="534" name="Google Shape;534;p1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1">
  <p:cSld name="TITLE_2_1_1_2_1">
    <p:bg>
      <p:bgPr>
        <a:solidFill>
          <a:srgbClr val="FFFFFF"/>
        </a:solidFill>
      </p:bgPr>
    </p:bg>
    <p:spTree>
      <p:nvGrpSpPr>
        <p:cNvPr id="535" name="Shape 535"/>
        <p:cNvGrpSpPr/>
        <p:nvPr/>
      </p:nvGrpSpPr>
      <p:grpSpPr>
        <a:xfrm>
          <a:off x="0" y="0"/>
          <a:ext cx="0" cy="0"/>
          <a:chOff x="0" y="0"/>
          <a:chExt cx="0" cy="0"/>
        </a:xfrm>
      </p:grpSpPr>
      <p:sp>
        <p:nvSpPr>
          <p:cNvPr id="536" name="Google Shape;536;p132"/>
          <p:cNvSpPr/>
          <p:nvPr/>
        </p:nvSpPr>
        <p:spPr>
          <a:xfrm>
            <a:off x="0" y="0"/>
            <a:ext cx="6078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32"/>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For questions, requests and anything else we can help you with, please email us at</a:t>
            </a:r>
            <a:endParaRPr b="1" i="0" sz="1300" u="sng" cap="none" strike="noStrike">
              <a:solidFill>
                <a:schemeClr val="lt2"/>
              </a:solidFill>
              <a:latin typeface="Saira"/>
              <a:ea typeface="Saira"/>
              <a:cs typeface="Saira"/>
              <a:sym typeface="Saira"/>
            </a:endParaRPr>
          </a:p>
        </p:txBody>
      </p:sp>
      <p:sp>
        <p:nvSpPr>
          <p:cNvPr id="538" name="Google Shape;538;p132"/>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Thank You!</a:t>
            </a:r>
            <a:endParaRPr b="1" i="0" sz="3000" u="none" cap="none" strike="noStrike">
              <a:solidFill>
                <a:schemeClr val="accent3"/>
              </a:solidFill>
              <a:latin typeface="Saira"/>
              <a:ea typeface="Saira"/>
              <a:cs typeface="Saira"/>
              <a:sym typeface="Saira"/>
            </a:endParaRPr>
          </a:p>
        </p:txBody>
      </p:sp>
      <p:pic>
        <p:nvPicPr>
          <p:cNvPr id="539" name="Google Shape;539;p132"/>
          <p:cNvPicPr preferRelativeResize="0"/>
          <p:nvPr/>
        </p:nvPicPr>
        <p:blipFill rotWithShape="1">
          <a:blip r:embed="rId2">
            <a:alphaModFix/>
          </a:blip>
          <a:srcRect b="0" l="0" r="10" t="0"/>
          <a:stretch/>
        </p:blipFill>
        <p:spPr>
          <a:xfrm>
            <a:off x="519048" y="4092300"/>
            <a:ext cx="224550" cy="224570"/>
          </a:xfrm>
          <a:prstGeom prst="rect">
            <a:avLst/>
          </a:prstGeom>
          <a:noFill/>
          <a:ln>
            <a:noFill/>
          </a:ln>
        </p:spPr>
      </p:pic>
      <p:pic>
        <p:nvPicPr>
          <p:cNvPr id="540" name="Google Shape;540;p132"/>
          <p:cNvPicPr preferRelativeResize="0"/>
          <p:nvPr/>
        </p:nvPicPr>
        <p:blipFill rotWithShape="1">
          <a:blip r:embed="rId3">
            <a:alphaModFix/>
          </a:blip>
          <a:srcRect b="0" l="0" r="10" t="0"/>
          <a:stretch/>
        </p:blipFill>
        <p:spPr>
          <a:xfrm>
            <a:off x="519049" y="3247622"/>
            <a:ext cx="224544" cy="224562"/>
          </a:xfrm>
          <a:prstGeom prst="rect">
            <a:avLst/>
          </a:prstGeom>
          <a:noFill/>
          <a:ln>
            <a:noFill/>
          </a:ln>
        </p:spPr>
      </p:pic>
      <p:pic>
        <p:nvPicPr>
          <p:cNvPr id="541" name="Google Shape;541;p132"/>
          <p:cNvPicPr preferRelativeResize="0"/>
          <p:nvPr/>
        </p:nvPicPr>
        <p:blipFill rotWithShape="1">
          <a:blip r:embed="rId4">
            <a:alphaModFix/>
          </a:blip>
          <a:srcRect b="0" l="0" r="10" t="0"/>
          <a:stretch/>
        </p:blipFill>
        <p:spPr>
          <a:xfrm>
            <a:off x="519050" y="3669952"/>
            <a:ext cx="224550" cy="224572"/>
          </a:xfrm>
          <a:prstGeom prst="rect">
            <a:avLst/>
          </a:prstGeom>
          <a:noFill/>
          <a:ln>
            <a:noFill/>
          </a:ln>
        </p:spPr>
      </p:pic>
      <p:sp>
        <p:nvSpPr>
          <p:cNvPr id="542" name="Google Shape;542;p132"/>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Follow us on our socials:</a:t>
            </a:r>
            <a:endParaRPr b="1" i="0" sz="1300" u="sng" cap="none" strike="noStrike">
              <a:solidFill>
                <a:schemeClr val="lt1"/>
              </a:solidFill>
              <a:latin typeface="Saira"/>
              <a:ea typeface="Saira"/>
              <a:cs typeface="Saira"/>
              <a:sym typeface="Saira"/>
            </a:endParaRPr>
          </a:p>
        </p:txBody>
      </p:sp>
      <p:sp>
        <p:nvSpPr>
          <p:cNvPr id="543" name="Google Shape;543;p132"/>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www.eskwelabs.com</a:t>
            </a:r>
            <a:endParaRPr b="1" i="0" sz="1100" u="sng" cap="none" strike="noStrike">
              <a:solidFill>
                <a:schemeClr val="lt1"/>
              </a:solidFill>
              <a:latin typeface="Saira"/>
              <a:ea typeface="Saira"/>
              <a:cs typeface="Saira"/>
              <a:sym typeface="Saira"/>
            </a:endParaRPr>
          </a:p>
        </p:txBody>
      </p:sp>
      <p:sp>
        <p:nvSpPr>
          <p:cNvPr id="544" name="Google Shape;544;p132"/>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/Eskwelabs.com</a:t>
            </a:r>
            <a:endParaRPr b="1" i="0" sz="1100" u="sng" cap="none" strike="noStrike">
              <a:solidFill>
                <a:schemeClr val="lt1"/>
              </a:solidFill>
              <a:latin typeface="Saira"/>
              <a:ea typeface="Saira"/>
              <a:cs typeface="Saira"/>
              <a:sym typeface="Saira"/>
            </a:endParaRPr>
          </a:p>
        </p:txBody>
      </p:sp>
      <p:sp>
        <p:nvSpPr>
          <p:cNvPr id="545" name="Google Shape;545;p132"/>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/company/eskwelabs</a:t>
            </a:r>
            <a:endParaRPr b="1" i="0" sz="1100" u="sng" cap="none" strike="noStrike">
              <a:solidFill>
                <a:schemeClr val="lt1"/>
              </a:solidFill>
              <a:latin typeface="Saira"/>
              <a:ea typeface="Saira"/>
              <a:cs typeface="Saira"/>
              <a:sym typeface="Saira"/>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2 1 1">
  <p:cSld name="TITLE_2_1_1_2_1_1">
    <p:bg>
      <p:bgPr>
        <a:solidFill>
          <a:srgbClr val="FFFFFF"/>
        </a:solidFill>
      </p:bgPr>
    </p:bg>
    <p:spTree>
      <p:nvGrpSpPr>
        <p:cNvPr id="546" name="Shape 546"/>
        <p:cNvGrpSpPr/>
        <p:nvPr/>
      </p:nvGrpSpPr>
      <p:grpSpPr>
        <a:xfrm>
          <a:off x="0" y="0"/>
          <a:ext cx="0" cy="0"/>
          <a:chOff x="0" y="0"/>
          <a:chExt cx="0" cy="0"/>
        </a:xfrm>
      </p:grpSpPr>
      <p:sp>
        <p:nvSpPr>
          <p:cNvPr id="547" name="Google Shape;547;p133"/>
          <p:cNvSpPr/>
          <p:nvPr/>
        </p:nvSpPr>
        <p:spPr>
          <a:xfrm>
            <a:off x="0" y="0"/>
            <a:ext cx="60789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33"/>
          <p:cNvSpPr txBox="1"/>
          <p:nvPr/>
        </p:nvSpPr>
        <p:spPr>
          <a:xfrm>
            <a:off x="360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For questions, requests and anything else we can help you with, please email us at</a:t>
            </a:r>
            <a:endParaRPr b="1" i="0" sz="1300" u="sng" cap="none" strike="noStrike">
              <a:solidFill>
                <a:schemeClr val="lt2"/>
              </a:solidFill>
              <a:latin typeface="Saira"/>
              <a:ea typeface="Saira"/>
              <a:cs typeface="Saira"/>
              <a:sym typeface="Saira"/>
            </a:endParaRPr>
          </a:p>
        </p:txBody>
      </p:sp>
      <p:sp>
        <p:nvSpPr>
          <p:cNvPr id="549" name="Google Shape;549;p133"/>
          <p:cNvSpPr txBox="1"/>
          <p:nvPr/>
        </p:nvSpPr>
        <p:spPr>
          <a:xfrm>
            <a:off x="360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Thank You!</a:t>
            </a:r>
            <a:endParaRPr b="1" i="0" sz="3000" u="none" cap="none" strike="noStrike">
              <a:solidFill>
                <a:schemeClr val="accent3"/>
              </a:solidFill>
              <a:latin typeface="Saira"/>
              <a:ea typeface="Saira"/>
              <a:cs typeface="Saira"/>
              <a:sym typeface="Saira"/>
            </a:endParaRPr>
          </a:p>
        </p:txBody>
      </p:sp>
      <p:pic>
        <p:nvPicPr>
          <p:cNvPr id="550" name="Google Shape;550;p133"/>
          <p:cNvPicPr preferRelativeResize="0"/>
          <p:nvPr/>
        </p:nvPicPr>
        <p:blipFill rotWithShape="1">
          <a:blip r:embed="rId2">
            <a:alphaModFix/>
          </a:blip>
          <a:srcRect b="0" l="0" r="10" t="0"/>
          <a:stretch/>
        </p:blipFill>
        <p:spPr>
          <a:xfrm>
            <a:off x="519048" y="4092300"/>
            <a:ext cx="224550" cy="224570"/>
          </a:xfrm>
          <a:prstGeom prst="rect">
            <a:avLst/>
          </a:prstGeom>
          <a:noFill/>
          <a:ln>
            <a:noFill/>
          </a:ln>
        </p:spPr>
      </p:pic>
      <p:pic>
        <p:nvPicPr>
          <p:cNvPr id="551" name="Google Shape;551;p133"/>
          <p:cNvPicPr preferRelativeResize="0"/>
          <p:nvPr/>
        </p:nvPicPr>
        <p:blipFill rotWithShape="1">
          <a:blip r:embed="rId3">
            <a:alphaModFix/>
          </a:blip>
          <a:srcRect b="0" l="0" r="10" t="0"/>
          <a:stretch/>
        </p:blipFill>
        <p:spPr>
          <a:xfrm>
            <a:off x="519049" y="3247622"/>
            <a:ext cx="224544" cy="224562"/>
          </a:xfrm>
          <a:prstGeom prst="rect">
            <a:avLst/>
          </a:prstGeom>
          <a:noFill/>
          <a:ln>
            <a:noFill/>
          </a:ln>
        </p:spPr>
      </p:pic>
      <p:pic>
        <p:nvPicPr>
          <p:cNvPr id="552" name="Google Shape;552;p133"/>
          <p:cNvPicPr preferRelativeResize="0"/>
          <p:nvPr/>
        </p:nvPicPr>
        <p:blipFill rotWithShape="1">
          <a:blip r:embed="rId4">
            <a:alphaModFix/>
          </a:blip>
          <a:srcRect b="0" l="0" r="10" t="0"/>
          <a:stretch/>
        </p:blipFill>
        <p:spPr>
          <a:xfrm>
            <a:off x="519050" y="3669952"/>
            <a:ext cx="224550" cy="224572"/>
          </a:xfrm>
          <a:prstGeom prst="rect">
            <a:avLst/>
          </a:prstGeom>
          <a:noFill/>
          <a:ln>
            <a:noFill/>
          </a:ln>
        </p:spPr>
      </p:pic>
      <p:sp>
        <p:nvSpPr>
          <p:cNvPr id="553" name="Google Shape;553;p133"/>
          <p:cNvSpPr txBox="1"/>
          <p:nvPr/>
        </p:nvSpPr>
        <p:spPr>
          <a:xfrm>
            <a:off x="360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1"/>
                </a:solidFill>
                <a:latin typeface="Saira"/>
                <a:ea typeface="Saira"/>
                <a:cs typeface="Saira"/>
                <a:sym typeface="Saira"/>
              </a:rPr>
              <a:t>Follow us on our socials:</a:t>
            </a:r>
            <a:endParaRPr b="1" i="0" sz="1300" u="sng" cap="none" strike="noStrike">
              <a:solidFill>
                <a:schemeClr val="lt1"/>
              </a:solidFill>
              <a:latin typeface="Saira"/>
              <a:ea typeface="Saira"/>
              <a:cs typeface="Saira"/>
              <a:sym typeface="Saira"/>
            </a:endParaRPr>
          </a:p>
        </p:txBody>
      </p:sp>
      <p:sp>
        <p:nvSpPr>
          <p:cNvPr id="554" name="Google Shape;554;p133"/>
          <p:cNvSpPr txBox="1"/>
          <p:nvPr/>
        </p:nvSpPr>
        <p:spPr>
          <a:xfrm>
            <a:off x="832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www.eskwelabs.com</a:t>
            </a:r>
            <a:endParaRPr b="1" i="0" sz="1100" u="sng" cap="none" strike="noStrike">
              <a:solidFill>
                <a:schemeClr val="lt1"/>
              </a:solidFill>
              <a:latin typeface="Saira"/>
              <a:ea typeface="Saira"/>
              <a:cs typeface="Saira"/>
              <a:sym typeface="Saira"/>
            </a:endParaRPr>
          </a:p>
        </p:txBody>
      </p:sp>
      <p:sp>
        <p:nvSpPr>
          <p:cNvPr id="555" name="Google Shape;555;p133"/>
          <p:cNvSpPr txBox="1"/>
          <p:nvPr/>
        </p:nvSpPr>
        <p:spPr>
          <a:xfrm>
            <a:off x="846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/Eskwelabs.com</a:t>
            </a:r>
            <a:endParaRPr b="1" i="0" sz="1100" u="sng" cap="none" strike="noStrike">
              <a:solidFill>
                <a:schemeClr val="lt1"/>
              </a:solidFill>
              <a:latin typeface="Saira"/>
              <a:ea typeface="Saira"/>
              <a:cs typeface="Saira"/>
              <a:sym typeface="Saira"/>
            </a:endParaRPr>
          </a:p>
        </p:txBody>
      </p:sp>
      <p:sp>
        <p:nvSpPr>
          <p:cNvPr id="556" name="Google Shape;556;p133"/>
          <p:cNvSpPr txBox="1"/>
          <p:nvPr/>
        </p:nvSpPr>
        <p:spPr>
          <a:xfrm>
            <a:off x="834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lt1"/>
                </a:solidFill>
                <a:latin typeface="Saira"/>
                <a:ea typeface="Saira"/>
                <a:cs typeface="Saira"/>
                <a:sym typeface="Saira"/>
              </a:rPr>
              <a:t>/company/eskwelabs</a:t>
            </a:r>
            <a:endParaRPr b="1" i="0" sz="1100" u="sng" cap="none" strike="noStrike">
              <a:solidFill>
                <a:schemeClr val="lt1"/>
              </a:solidFill>
              <a:latin typeface="Saira"/>
              <a:ea typeface="Saira"/>
              <a:cs typeface="Saira"/>
              <a:sym typeface="Saira"/>
            </a:endParaRPr>
          </a:p>
        </p:txBody>
      </p:sp>
      <p:sp>
        <p:nvSpPr>
          <p:cNvPr id="557" name="Google Shape;557;p1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8" name="Shape 558"/>
        <p:cNvGrpSpPr/>
        <p:nvPr/>
      </p:nvGrpSpPr>
      <p:grpSpPr>
        <a:xfrm>
          <a:off x="0" y="0"/>
          <a:ext cx="0" cy="0"/>
          <a:chOff x="0" y="0"/>
          <a:chExt cx="0" cy="0"/>
        </a:xfrm>
      </p:grpSpPr>
      <p:sp>
        <p:nvSpPr>
          <p:cNvPr id="559" name="Google Shape;559;p134"/>
          <p:cNvSpPr/>
          <p:nvPr/>
        </p:nvSpPr>
        <p:spPr>
          <a:xfrm>
            <a:off x="-72000" y="0"/>
            <a:ext cx="6078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34"/>
          <p:cNvSpPr txBox="1"/>
          <p:nvPr/>
        </p:nvSpPr>
        <p:spPr>
          <a:xfrm>
            <a:off x="288000" y="1549975"/>
            <a:ext cx="347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3"/>
                </a:solidFill>
                <a:latin typeface="Saira"/>
                <a:ea typeface="Saira"/>
                <a:cs typeface="Saira"/>
                <a:sym typeface="Saira"/>
              </a:rPr>
              <a:t>For questions, requests and anything else we can help you with, please email us at</a:t>
            </a:r>
            <a:endParaRPr b="1" i="0" sz="1300" u="sng" cap="none" strike="noStrike">
              <a:solidFill>
                <a:schemeClr val="accent3"/>
              </a:solidFill>
              <a:latin typeface="Saira"/>
              <a:ea typeface="Saira"/>
              <a:cs typeface="Saira"/>
              <a:sym typeface="Saira"/>
            </a:endParaRPr>
          </a:p>
        </p:txBody>
      </p:sp>
      <p:sp>
        <p:nvSpPr>
          <p:cNvPr id="561" name="Google Shape;561;p134"/>
          <p:cNvSpPr txBox="1"/>
          <p:nvPr/>
        </p:nvSpPr>
        <p:spPr>
          <a:xfrm>
            <a:off x="288005" y="825575"/>
            <a:ext cx="378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2"/>
                </a:solidFill>
                <a:latin typeface="Saira"/>
                <a:ea typeface="Saira"/>
                <a:cs typeface="Saira"/>
                <a:sym typeface="Saira"/>
              </a:rPr>
              <a:t>Thank You!</a:t>
            </a:r>
            <a:endParaRPr b="1" i="0" sz="3000" u="none" cap="none" strike="noStrike">
              <a:solidFill>
                <a:schemeClr val="lt2"/>
              </a:solidFill>
              <a:latin typeface="Saira"/>
              <a:ea typeface="Saira"/>
              <a:cs typeface="Saira"/>
              <a:sym typeface="Saira"/>
            </a:endParaRPr>
          </a:p>
        </p:txBody>
      </p:sp>
      <p:pic>
        <p:nvPicPr>
          <p:cNvPr id="562" name="Google Shape;562;p134"/>
          <p:cNvPicPr preferRelativeResize="0"/>
          <p:nvPr/>
        </p:nvPicPr>
        <p:blipFill rotWithShape="1">
          <a:blip r:embed="rId2">
            <a:alphaModFix/>
          </a:blip>
          <a:srcRect b="0" l="0" r="10" t="0"/>
          <a:stretch/>
        </p:blipFill>
        <p:spPr>
          <a:xfrm>
            <a:off x="447048" y="4092300"/>
            <a:ext cx="224550" cy="224570"/>
          </a:xfrm>
          <a:prstGeom prst="rect">
            <a:avLst/>
          </a:prstGeom>
          <a:noFill/>
          <a:ln>
            <a:noFill/>
          </a:ln>
        </p:spPr>
      </p:pic>
      <p:pic>
        <p:nvPicPr>
          <p:cNvPr id="563" name="Google Shape;563;p134"/>
          <p:cNvPicPr preferRelativeResize="0"/>
          <p:nvPr/>
        </p:nvPicPr>
        <p:blipFill rotWithShape="1">
          <a:blip r:embed="rId3">
            <a:alphaModFix/>
          </a:blip>
          <a:srcRect b="0" l="0" r="10" t="0"/>
          <a:stretch/>
        </p:blipFill>
        <p:spPr>
          <a:xfrm>
            <a:off x="447049" y="3247622"/>
            <a:ext cx="224544" cy="224562"/>
          </a:xfrm>
          <a:prstGeom prst="rect">
            <a:avLst/>
          </a:prstGeom>
          <a:noFill/>
          <a:ln>
            <a:noFill/>
          </a:ln>
        </p:spPr>
      </p:pic>
      <p:pic>
        <p:nvPicPr>
          <p:cNvPr id="564" name="Google Shape;564;p134"/>
          <p:cNvPicPr preferRelativeResize="0"/>
          <p:nvPr/>
        </p:nvPicPr>
        <p:blipFill rotWithShape="1">
          <a:blip r:embed="rId4">
            <a:alphaModFix/>
          </a:blip>
          <a:srcRect b="0" l="0" r="10" t="0"/>
          <a:stretch/>
        </p:blipFill>
        <p:spPr>
          <a:xfrm>
            <a:off x="447050" y="3669952"/>
            <a:ext cx="224550" cy="224572"/>
          </a:xfrm>
          <a:prstGeom prst="rect">
            <a:avLst/>
          </a:prstGeom>
          <a:noFill/>
          <a:ln>
            <a:noFill/>
          </a:ln>
        </p:spPr>
      </p:pic>
      <p:sp>
        <p:nvSpPr>
          <p:cNvPr id="565" name="Google Shape;565;p134"/>
          <p:cNvSpPr txBox="1"/>
          <p:nvPr/>
        </p:nvSpPr>
        <p:spPr>
          <a:xfrm>
            <a:off x="288000" y="2724150"/>
            <a:ext cx="3478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accent3"/>
                </a:solidFill>
                <a:latin typeface="Saira"/>
                <a:ea typeface="Saira"/>
                <a:cs typeface="Saira"/>
                <a:sym typeface="Saira"/>
              </a:rPr>
              <a:t>Follow us on our socials:</a:t>
            </a:r>
            <a:endParaRPr b="1" i="0" sz="1300" u="sng" cap="none" strike="noStrike">
              <a:solidFill>
                <a:schemeClr val="accent3"/>
              </a:solidFill>
              <a:latin typeface="Saira"/>
              <a:ea typeface="Saira"/>
              <a:cs typeface="Saira"/>
              <a:sym typeface="Saira"/>
            </a:endParaRPr>
          </a:p>
        </p:txBody>
      </p:sp>
      <p:sp>
        <p:nvSpPr>
          <p:cNvPr id="566" name="Google Shape;566;p134"/>
          <p:cNvSpPr txBox="1"/>
          <p:nvPr/>
        </p:nvSpPr>
        <p:spPr>
          <a:xfrm>
            <a:off x="760800" y="31674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www.eskwelabs.com</a:t>
            </a:r>
            <a:endParaRPr b="1" i="0" sz="1100" u="sng" cap="none" strike="noStrike">
              <a:solidFill>
                <a:schemeClr val="accent3"/>
              </a:solidFill>
              <a:latin typeface="Saira"/>
              <a:ea typeface="Saira"/>
              <a:cs typeface="Saira"/>
              <a:sym typeface="Saira"/>
            </a:endParaRPr>
          </a:p>
        </p:txBody>
      </p:sp>
      <p:sp>
        <p:nvSpPr>
          <p:cNvPr id="567" name="Google Shape;567;p134"/>
          <p:cNvSpPr txBox="1"/>
          <p:nvPr/>
        </p:nvSpPr>
        <p:spPr>
          <a:xfrm>
            <a:off x="774641" y="3579850"/>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/Eskwelabs.com</a:t>
            </a:r>
            <a:endParaRPr b="1" i="0" sz="1100" u="sng" cap="none" strike="noStrike">
              <a:solidFill>
                <a:schemeClr val="accent3"/>
              </a:solidFill>
              <a:latin typeface="Saira"/>
              <a:ea typeface="Saira"/>
              <a:cs typeface="Saira"/>
              <a:sym typeface="Saira"/>
            </a:endParaRPr>
          </a:p>
        </p:txBody>
      </p:sp>
      <p:sp>
        <p:nvSpPr>
          <p:cNvPr id="568" name="Google Shape;568;p134"/>
          <p:cNvSpPr txBox="1"/>
          <p:nvPr/>
        </p:nvSpPr>
        <p:spPr>
          <a:xfrm>
            <a:off x="762527" y="4027588"/>
            <a:ext cx="2197800" cy="354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3"/>
                </a:solidFill>
                <a:latin typeface="Saira"/>
                <a:ea typeface="Saira"/>
                <a:cs typeface="Saira"/>
                <a:sym typeface="Saira"/>
              </a:rPr>
              <a:t>/company/eskwelabs</a:t>
            </a:r>
            <a:endParaRPr b="1" i="0" sz="1100" u="sng" cap="none" strike="noStrike">
              <a:solidFill>
                <a:schemeClr val="accent3"/>
              </a:solidFill>
              <a:latin typeface="Saira"/>
              <a:ea typeface="Saira"/>
              <a:cs typeface="Saira"/>
              <a:sym typeface="Saira"/>
            </a:endParaRPr>
          </a:p>
        </p:txBody>
      </p:sp>
      <p:sp>
        <p:nvSpPr>
          <p:cNvPr id="569" name="Google Shape;569;p1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3">
  <p:cSld name="TITLE_1_3">
    <p:bg>
      <p:bgPr>
        <a:blipFill>
          <a:blip r:embed="rId2">
            <a:alphaModFix/>
          </a:blip>
          <a:stretch>
            <a:fillRect/>
          </a:stretch>
        </a:blipFill>
      </p:bgPr>
    </p:bg>
    <p:spTree>
      <p:nvGrpSpPr>
        <p:cNvPr id="574" name="Shape 574"/>
        <p:cNvGrpSpPr/>
        <p:nvPr/>
      </p:nvGrpSpPr>
      <p:grpSpPr>
        <a:xfrm>
          <a:off x="0" y="0"/>
          <a:ext cx="0" cy="0"/>
          <a:chOff x="0" y="0"/>
          <a:chExt cx="0" cy="0"/>
        </a:xfrm>
      </p:grpSpPr>
      <p:sp>
        <p:nvSpPr>
          <p:cNvPr id="575" name="Google Shape;575;g156164607a1_0_596"/>
          <p:cNvSpPr txBox="1"/>
          <p:nvPr>
            <p:ph type="ctrTitle"/>
          </p:nvPr>
        </p:nvSpPr>
        <p:spPr>
          <a:xfrm>
            <a:off x="586875" y="1103625"/>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6" name="Google Shape;576;g156164607a1_0_596"/>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1300"/>
              <a:buNone/>
              <a:defRPr b="0" sz="1300">
                <a:solidFill>
                  <a:srgbClr val="FFFFFF"/>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77" name="Google Shape;577;g156164607a1_0_59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p:cSld name="TITLE_2_1_2_1">
    <p:bg>
      <p:bgPr>
        <a:blipFill>
          <a:blip r:embed="rId2">
            <a:alphaModFix/>
          </a:blip>
          <a:stretch>
            <a:fillRect/>
          </a:stretch>
        </a:blipFill>
      </p:bgPr>
    </p:bg>
    <p:spTree>
      <p:nvGrpSpPr>
        <p:cNvPr id="578" name="Shape 578"/>
        <p:cNvGrpSpPr/>
        <p:nvPr/>
      </p:nvGrpSpPr>
      <p:grpSpPr>
        <a:xfrm>
          <a:off x="0" y="0"/>
          <a:ext cx="0" cy="0"/>
          <a:chOff x="0" y="0"/>
          <a:chExt cx="0" cy="0"/>
        </a:xfrm>
      </p:grpSpPr>
      <p:sp>
        <p:nvSpPr>
          <p:cNvPr id="579" name="Google Shape;579;g156164607a1_0_583"/>
          <p:cNvSpPr txBox="1"/>
          <p:nvPr/>
        </p:nvSpPr>
        <p:spPr>
          <a:xfrm>
            <a:off x="510500" y="2017650"/>
            <a:ext cx="2593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accent3"/>
                </a:solidFill>
                <a:latin typeface="Saira"/>
                <a:ea typeface="Saira"/>
                <a:cs typeface="Saira"/>
                <a:sym typeface="Saira"/>
              </a:rPr>
              <a:t>Before we get started...</a:t>
            </a:r>
            <a:endParaRPr b="1" i="0" sz="3000" u="none" cap="none" strike="noStrike">
              <a:solidFill>
                <a:schemeClr val="accent3"/>
              </a:solidFill>
              <a:latin typeface="Saira"/>
              <a:ea typeface="Saira"/>
              <a:cs typeface="Saira"/>
              <a:sym typeface="Saira"/>
            </a:endParaRPr>
          </a:p>
        </p:txBody>
      </p:sp>
      <p:sp>
        <p:nvSpPr>
          <p:cNvPr id="580" name="Google Shape;580;g156164607a1_0_583"/>
          <p:cNvSpPr txBox="1"/>
          <p:nvPr/>
        </p:nvSpPr>
        <p:spPr>
          <a:xfrm>
            <a:off x="5819150" y="893076"/>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Turn on Video</a:t>
            </a:r>
            <a:endParaRPr b="1" i="0" sz="1500" u="none" cap="none" strike="noStrike">
              <a:solidFill>
                <a:schemeClr val="lt2"/>
              </a:solidFill>
              <a:latin typeface="Saira"/>
              <a:ea typeface="Saira"/>
              <a:cs typeface="Saira"/>
              <a:sym typeface="Saira"/>
            </a:endParaRPr>
          </a:p>
        </p:txBody>
      </p:sp>
      <p:sp>
        <p:nvSpPr>
          <p:cNvPr id="581" name="Google Shape;581;g156164607a1_0_583"/>
          <p:cNvSpPr txBox="1"/>
          <p:nvPr/>
        </p:nvSpPr>
        <p:spPr>
          <a:xfrm>
            <a:off x="5812025" y="1111075"/>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Seeing each other’s faces will make the experience immersive.</a:t>
            </a:r>
            <a:endParaRPr b="0" i="0" sz="1300" u="none" cap="none" strike="noStrike">
              <a:solidFill>
                <a:schemeClr val="lt2"/>
              </a:solidFill>
              <a:latin typeface="Saira"/>
              <a:ea typeface="Saira"/>
              <a:cs typeface="Saira"/>
              <a:sym typeface="Saira"/>
            </a:endParaRPr>
          </a:p>
        </p:txBody>
      </p:sp>
      <p:sp>
        <p:nvSpPr>
          <p:cNvPr id="582" name="Google Shape;582;g156164607a1_0_583"/>
          <p:cNvSpPr txBox="1"/>
          <p:nvPr/>
        </p:nvSpPr>
        <p:spPr>
          <a:xfrm>
            <a:off x="5819150" y="2113614"/>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Let’s Discuss</a:t>
            </a:r>
            <a:endParaRPr b="1" i="0" sz="1500" u="none" cap="none" strike="noStrike">
              <a:solidFill>
                <a:schemeClr val="lt2"/>
              </a:solidFill>
              <a:latin typeface="Saira"/>
              <a:ea typeface="Saira"/>
              <a:cs typeface="Saira"/>
              <a:sym typeface="Saira"/>
            </a:endParaRPr>
          </a:p>
        </p:txBody>
      </p:sp>
      <p:sp>
        <p:nvSpPr>
          <p:cNvPr id="583" name="Google Shape;583;g156164607a1_0_583"/>
          <p:cNvSpPr txBox="1"/>
          <p:nvPr/>
        </p:nvSpPr>
        <p:spPr>
          <a:xfrm>
            <a:off x="5812025" y="2331613"/>
            <a:ext cx="24105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Contribute to the class!</a:t>
            </a:r>
            <a:endParaRPr b="0" i="0" sz="1300" u="none" cap="none" strike="noStrike">
              <a:solidFill>
                <a:schemeClr val="lt2"/>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You’re driving the content with me.</a:t>
            </a:r>
            <a:endParaRPr b="0" i="0" sz="1300" u="none" cap="none" strike="noStrike">
              <a:solidFill>
                <a:schemeClr val="lt2"/>
              </a:solidFill>
              <a:latin typeface="Saira"/>
              <a:ea typeface="Saira"/>
              <a:cs typeface="Saira"/>
              <a:sym typeface="Saira"/>
            </a:endParaRPr>
          </a:p>
        </p:txBody>
      </p:sp>
      <p:sp>
        <p:nvSpPr>
          <p:cNvPr id="584" name="Google Shape;584;g156164607a1_0_583"/>
          <p:cNvSpPr txBox="1"/>
          <p:nvPr/>
        </p:nvSpPr>
        <p:spPr>
          <a:xfrm>
            <a:off x="5819150" y="3456082"/>
            <a:ext cx="1619400" cy="415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2"/>
                </a:solidFill>
                <a:latin typeface="Saira"/>
                <a:ea typeface="Saira"/>
                <a:cs typeface="Saira"/>
                <a:sym typeface="Saira"/>
              </a:rPr>
              <a:t>Ask Questions</a:t>
            </a:r>
            <a:endParaRPr b="1" i="0" sz="1500" u="none" cap="none" strike="noStrike">
              <a:solidFill>
                <a:schemeClr val="lt2"/>
              </a:solidFill>
              <a:latin typeface="Saira"/>
              <a:ea typeface="Saira"/>
              <a:cs typeface="Saira"/>
              <a:sym typeface="Saira"/>
            </a:endParaRPr>
          </a:p>
        </p:txBody>
      </p:sp>
      <p:sp>
        <p:nvSpPr>
          <p:cNvPr id="585" name="Google Shape;585;g156164607a1_0_583"/>
          <p:cNvSpPr txBox="1"/>
          <p:nvPr/>
        </p:nvSpPr>
        <p:spPr>
          <a:xfrm>
            <a:off x="5812025" y="3674081"/>
            <a:ext cx="24105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chemeClr val="lt2"/>
                </a:solidFill>
                <a:latin typeface="Saira"/>
                <a:ea typeface="Saira"/>
                <a:cs typeface="Saira"/>
                <a:sym typeface="Saira"/>
              </a:rPr>
              <a:t>Feel free to ask questions anytime via chat or verbally.</a:t>
            </a:r>
            <a:endParaRPr b="0" i="0" sz="1300" u="none" cap="none" strike="noStrike">
              <a:solidFill>
                <a:schemeClr val="lt2"/>
              </a:solidFill>
              <a:latin typeface="Saira"/>
              <a:ea typeface="Saira"/>
              <a:cs typeface="Saira"/>
              <a:sym typeface="Saira"/>
            </a:endParaRPr>
          </a:p>
        </p:txBody>
      </p:sp>
      <p:pic>
        <p:nvPicPr>
          <p:cNvPr id="586" name="Google Shape;586;g156164607a1_0_583"/>
          <p:cNvPicPr preferRelativeResize="0"/>
          <p:nvPr/>
        </p:nvPicPr>
        <p:blipFill rotWithShape="1">
          <a:blip r:embed="rId3">
            <a:alphaModFix/>
          </a:blip>
          <a:srcRect b="0" l="0" r="0" t="0"/>
          <a:stretch/>
        </p:blipFill>
        <p:spPr>
          <a:xfrm>
            <a:off x="5186825" y="3674075"/>
            <a:ext cx="377550" cy="377550"/>
          </a:xfrm>
          <a:prstGeom prst="rect">
            <a:avLst/>
          </a:prstGeom>
          <a:noFill/>
          <a:ln>
            <a:noFill/>
          </a:ln>
        </p:spPr>
      </p:pic>
      <p:pic>
        <p:nvPicPr>
          <p:cNvPr id="587" name="Google Shape;587;g156164607a1_0_583"/>
          <p:cNvPicPr preferRelativeResize="0"/>
          <p:nvPr/>
        </p:nvPicPr>
        <p:blipFill rotWithShape="1">
          <a:blip r:embed="rId4">
            <a:alphaModFix/>
          </a:blip>
          <a:srcRect b="0" l="0" r="0" t="0"/>
          <a:stretch/>
        </p:blipFill>
        <p:spPr>
          <a:xfrm>
            <a:off x="5186825" y="1187350"/>
            <a:ext cx="377550" cy="377550"/>
          </a:xfrm>
          <a:prstGeom prst="rect">
            <a:avLst/>
          </a:prstGeom>
          <a:noFill/>
          <a:ln>
            <a:noFill/>
          </a:ln>
        </p:spPr>
      </p:pic>
      <p:pic>
        <p:nvPicPr>
          <p:cNvPr id="588" name="Google Shape;588;g156164607a1_0_583"/>
          <p:cNvPicPr preferRelativeResize="0"/>
          <p:nvPr/>
        </p:nvPicPr>
        <p:blipFill rotWithShape="1">
          <a:blip r:embed="rId5">
            <a:alphaModFix/>
          </a:blip>
          <a:srcRect b="0" l="0" r="0" t="0"/>
          <a:stretch/>
        </p:blipFill>
        <p:spPr>
          <a:xfrm>
            <a:off x="5186825" y="2397662"/>
            <a:ext cx="377550" cy="377550"/>
          </a:xfrm>
          <a:prstGeom prst="rect">
            <a:avLst/>
          </a:prstGeom>
          <a:noFill/>
          <a:ln>
            <a:noFill/>
          </a:ln>
        </p:spPr>
      </p:pic>
      <p:sp>
        <p:nvSpPr>
          <p:cNvPr id="589" name="Google Shape;589;g156164607a1_0_58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590" name="Google Shape;590;g156164607a1_0_583"/>
          <p:cNvPicPr preferRelativeResize="0"/>
          <p:nvPr/>
        </p:nvPicPr>
        <p:blipFill rotWithShape="1">
          <a:blip r:embed="rId6">
            <a:alphaModFix/>
          </a:blip>
          <a:srcRect b="11579" l="0" r="0" t="11579"/>
          <a:stretch/>
        </p:blipFill>
        <p:spPr>
          <a:xfrm>
            <a:off x="227425" y="4745125"/>
            <a:ext cx="1032199" cy="249699"/>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2 1 1 1">
  <p:cSld name="TITLE_2_1_2_1_1_1_1">
    <p:bg>
      <p:bgPr>
        <a:solidFill>
          <a:schemeClr val="accent1"/>
        </a:solidFill>
      </p:bgPr>
    </p:bg>
    <p:spTree>
      <p:nvGrpSpPr>
        <p:cNvPr id="591" name="Shape 591"/>
        <p:cNvGrpSpPr/>
        <p:nvPr/>
      </p:nvGrpSpPr>
      <p:grpSpPr>
        <a:xfrm>
          <a:off x="0" y="0"/>
          <a:ext cx="0" cy="0"/>
          <a:chOff x="0" y="0"/>
          <a:chExt cx="0" cy="0"/>
        </a:xfrm>
      </p:grpSpPr>
      <p:sp>
        <p:nvSpPr>
          <p:cNvPr id="592" name="Google Shape;592;g156164607a1_0_60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pic>
        <p:nvPicPr>
          <p:cNvPr id="593" name="Google Shape;593;g156164607a1_0_600"/>
          <p:cNvPicPr preferRelativeResize="0"/>
          <p:nvPr/>
        </p:nvPicPr>
        <p:blipFill rotWithShape="1">
          <a:blip r:embed="rId2">
            <a:alphaModFix/>
          </a:blip>
          <a:srcRect b="10512" l="0" r="0" t="10504"/>
          <a:stretch/>
        </p:blipFill>
        <p:spPr>
          <a:xfrm>
            <a:off x="227425" y="4745125"/>
            <a:ext cx="1032200" cy="2497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1620">
          <p15:clr>
            <a:srgbClr val="FA7B17"/>
          </p15:clr>
        </p15:guide>
        <p15:guide id="3" pos="227">
          <p15:clr>
            <a:srgbClr val="FA7B17"/>
          </p15:clr>
        </p15:guide>
        <p15:guide id="4" orient="horz" pos="3061">
          <p15:clr>
            <a:srgbClr val="FA7B17"/>
          </p15:clr>
        </p15:guide>
        <p15:guide id="5" pos="5556">
          <p15:clr>
            <a:srgbClr val="FA7B17"/>
          </p15:clr>
        </p15:guide>
        <p15:guide id="6" orient="horz" pos="179">
          <p15:clr>
            <a:srgbClr val="FA7B17"/>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p:cSld name="TITLE_1_2">
    <p:bg>
      <p:bgPr>
        <a:blipFill>
          <a:blip r:embed="rId2">
            <a:alphaModFix/>
          </a:blip>
          <a:stretch>
            <a:fillRect/>
          </a:stretch>
        </a:blipFill>
      </p:bgPr>
    </p:bg>
    <p:spTree>
      <p:nvGrpSpPr>
        <p:cNvPr id="594" name="Shape 594"/>
        <p:cNvGrpSpPr/>
        <p:nvPr/>
      </p:nvGrpSpPr>
      <p:grpSpPr>
        <a:xfrm>
          <a:off x="0" y="0"/>
          <a:ext cx="0" cy="0"/>
          <a:chOff x="0" y="0"/>
          <a:chExt cx="0" cy="0"/>
        </a:xfrm>
      </p:grpSpPr>
      <p:sp>
        <p:nvSpPr>
          <p:cNvPr id="595" name="Google Shape;595;g156164607a1_0_603"/>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accent3"/>
              </a:buClr>
              <a:buSzPts val="3000"/>
              <a:buNone/>
              <a:defRPr sz="3000">
                <a:solidFill>
                  <a:schemeClr val="accent3"/>
                </a:solidFill>
              </a:defRPr>
            </a:lvl1pPr>
            <a:lvl2pPr lvl="1" algn="ctr">
              <a:lnSpc>
                <a:spcPct val="100000"/>
              </a:lnSpc>
              <a:spcBef>
                <a:spcPts val="0"/>
              </a:spcBef>
              <a:spcAft>
                <a:spcPts val="0"/>
              </a:spcAft>
              <a:buClr>
                <a:schemeClr val="accent3"/>
              </a:buClr>
              <a:buSzPts val="5200"/>
              <a:buNone/>
              <a:defRPr sz="5200">
                <a:solidFill>
                  <a:schemeClr val="accent3"/>
                </a:solidFill>
              </a:defRPr>
            </a:lvl2pPr>
            <a:lvl3pPr lvl="2" algn="ctr">
              <a:lnSpc>
                <a:spcPct val="100000"/>
              </a:lnSpc>
              <a:spcBef>
                <a:spcPts val="0"/>
              </a:spcBef>
              <a:spcAft>
                <a:spcPts val="0"/>
              </a:spcAft>
              <a:buClr>
                <a:schemeClr val="accent3"/>
              </a:buClr>
              <a:buSzPts val="5200"/>
              <a:buNone/>
              <a:defRPr sz="5200">
                <a:solidFill>
                  <a:schemeClr val="accent3"/>
                </a:solidFill>
              </a:defRPr>
            </a:lvl3pPr>
            <a:lvl4pPr lvl="3" algn="ctr">
              <a:lnSpc>
                <a:spcPct val="100000"/>
              </a:lnSpc>
              <a:spcBef>
                <a:spcPts val="0"/>
              </a:spcBef>
              <a:spcAft>
                <a:spcPts val="0"/>
              </a:spcAft>
              <a:buClr>
                <a:schemeClr val="accent3"/>
              </a:buClr>
              <a:buSzPts val="5200"/>
              <a:buNone/>
              <a:defRPr sz="5200">
                <a:solidFill>
                  <a:schemeClr val="accent3"/>
                </a:solidFill>
              </a:defRPr>
            </a:lvl4pPr>
            <a:lvl5pPr lvl="4" algn="ctr">
              <a:lnSpc>
                <a:spcPct val="100000"/>
              </a:lnSpc>
              <a:spcBef>
                <a:spcPts val="0"/>
              </a:spcBef>
              <a:spcAft>
                <a:spcPts val="0"/>
              </a:spcAft>
              <a:buClr>
                <a:schemeClr val="accent3"/>
              </a:buClr>
              <a:buSzPts val="5200"/>
              <a:buNone/>
              <a:defRPr sz="5200">
                <a:solidFill>
                  <a:schemeClr val="accent3"/>
                </a:solidFill>
              </a:defRPr>
            </a:lvl5pPr>
            <a:lvl6pPr lvl="5" algn="ctr">
              <a:lnSpc>
                <a:spcPct val="100000"/>
              </a:lnSpc>
              <a:spcBef>
                <a:spcPts val="0"/>
              </a:spcBef>
              <a:spcAft>
                <a:spcPts val="0"/>
              </a:spcAft>
              <a:buClr>
                <a:schemeClr val="accent3"/>
              </a:buClr>
              <a:buSzPts val="5200"/>
              <a:buNone/>
              <a:defRPr sz="5200">
                <a:solidFill>
                  <a:schemeClr val="accent3"/>
                </a:solidFill>
              </a:defRPr>
            </a:lvl6pPr>
            <a:lvl7pPr lvl="6" algn="ctr">
              <a:lnSpc>
                <a:spcPct val="100000"/>
              </a:lnSpc>
              <a:spcBef>
                <a:spcPts val="0"/>
              </a:spcBef>
              <a:spcAft>
                <a:spcPts val="0"/>
              </a:spcAft>
              <a:buClr>
                <a:schemeClr val="accent3"/>
              </a:buClr>
              <a:buSzPts val="5200"/>
              <a:buNone/>
              <a:defRPr sz="5200">
                <a:solidFill>
                  <a:schemeClr val="accent3"/>
                </a:solidFill>
              </a:defRPr>
            </a:lvl7pPr>
            <a:lvl8pPr lvl="7" algn="ctr">
              <a:lnSpc>
                <a:spcPct val="100000"/>
              </a:lnSpc>
              <a:spcBef>
                <a:spcPts val="0"/>
              </a:spcBef>
              <a:spcAft>
                <a:spcPts val="0"/>
              </a:spcAft>
              <a:buClr>
                <a:schemeClr val="accent3"/>
              </a:buClr>
              <a:buSzPts val="5200"/>
              <a:buNone/>
              <a:defRPr sz="5200">
                <a:solidFill>
                  <a:schemeClr val="accent3"/>
                </a:solidFill>
              </a:defRPr>
            </a:lvl8pPr>
            <a:lvl9pPr lvl="8" algn="ctr">
              <a:lnSpc>
                <a:spcPct val="100000"/>
              </a:lnSpc>
              <a:spcBef>
                <a:spcPts val="0"/>
              </a:spcBef>
              <a:spcAft>
                <a:spcPts val="0"/>
              </a:spcAft>
              <a:buClr>
                <a:schemeClr val="accent3"/>
              </a:buClr>
              <a:buSzPts val="5200"/>
              <a:buNone/>
              <a:defRPr sz="5200">
                <a:solidFill>
                  <a:schemeClr val="accent3"/>
                </a:solidFill>
              </a:defRPr>
            </a:lvl9pPr>
          </a:lstStyle>
          <a:p/>
        </p:txBody>
      </p:sp>
      <p:sp>
        <p:nvSpPr>
          <p:cNvPr id="596" name="Google Shape;596;g156164607a1_0_603"/>
          <p:cNvSpPr txBox="1"/>
          <p:nvPr>
            <p:ph idx="1" type="subTitle"/>
          </p:nvPr>
        </p:nvSpPr>
        <p:spPr>
          <a:xfrm>
            <a:off x="4971425" y="13044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97" name="Google Shape;597;g156164607a1_0_603"/>
          <p:cNvSpPr txBox="1"/>
          <p:nvPr>
            <p:ph idx="2" type="subTitle"/>
          </p:nvPr>
        </p:nvSpPr>
        <p:spPr>
          <a:xfrm>
            <a:off x="4971425" y="19736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98" name="Google Shape;598;g156164607a1_0_603"/>
          <p:cNvSpPr txBox="1"/>
          <p:nvPr>
            <p:ph idx="3" type="subTitle"/>
          </p:nvPr>
        </p:nvSpPr>
        <p:spPr>
          <a:xfrm>
            <a:off x="4971425" y="266997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599" name="Google Shape;599;g156164607a1_0_603"/>
          <p:cNvSpPr txBox="1"/>
          <p:nvPr>
            <p:ph idx="4" type="subTitle"/>
          </p:nvPr>
        </p:nvSpPr>
        <p:spPr>
          <a:xfrm>
            <a:off x="4971425" y="3366325"/>
            <a:ext cx="2725200" cy="33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300"/>
              <a:buNone/>
              <a:defRPr b="0" sz="13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pic>
        <p:nvPicPr>
          <p:cNvPr id="600" name="Google Shape;600;g156164607a1_0_603"/>
          <p:cNvPicPr preferRelativeResize="0"/>
          <p:nvPr/>
        </p:nvPicPr>
        <p:blipFill rotWithShape="1">
          <a:blip r:embed="rId3">
            <a:alphaModFix/>
          </a:blip>
          <a:srcRect b="10512" l="0" r="0" t="10504"/>
          <a:stretch/>
        </p:blipFill>
        <p:spPr>
          <a:xfrm>
            <a:off x="227425" y="4745125"/>
            <a:ext cx="1032200" cy="249700"/>
          </a:xfrm>
          <a:prstGeom prst="rect">
            <a:avLst/>
          </a:prstGeom>
          <a:noFill/>
          <a:ln>
            <a:noFill/>
          </a:ln>
        </p:spPr>
      </p:pic>
      <p:sp>
        <p:nvSpPr>
          <p:cNvPr id="601" name="Google Shape;601;g156164607a1_0_6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aira"/>
                <a:ea typeface="Saira"/>
                <a:cs typeface="Saira"/>
                <a:sym typeface="Sai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42" Type="http://schemas.openxmlformats.org/officeDocument/2006/relationships/slideLayout" Target="../slideLayouts/slideLayout42.xml"/><Relationship Id="rId86" Type="http://schemas.openxmlformats.org/officeDocument/2006/relationships/slideLayout" Target="../slideLayouts/slideLayout86.xml"/><Relationship Id="rId41" Type="http://schemas.openxmlformats.org/officeDocument/2006/relationships/slideLayout" Target="../slideLayouts/slideLayout41.xml"/><Relationship Id="rId85" Type="http://schemas.openxmlformats.org/officeDocument/2006/relationships/slideLayout" Target="../slideLayouts/slideLayout85.xml"/><Relationship Id="rId44" Type="http://schemas.openxmlformats.org/officeDocument/2006/relationships/slideLayout" Target="../slideLayouts/slideLayout44.xml"/><Relationship Id="rId88" Type="http://schemas.openxmlformats.org/officeDocument/2006/relationships/slideLayout" Target="../slideLayouts/slideLayout88.xml"/><Relationship Id="rId43" Type="http://schemas.openxmlformats.org/officeDocument/2006/relationships/slideLayout" Target="../slideLayouts/slideLayout43.xml"/><Relationship Id="rId87" Type="http://schemas.openxmlformats.org/officeDocument/2006/relationships/slideLayout" Target="../slideLayouts/slideLayout8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89" Type="http://schemas.openxmlformats.org/officeDocument/2006/relationships/slideLayout" Target="../slideLayouts/slideLayout89.xml"/><Relationship Id="rId80" Type="http://schemas.openxmlformats.org/officeDocument/2006/relationships/slideLayout" Target="../slideLayouts/slideLayout80.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77" Type="http://schemas.openxmlformats.org/officeDocument/2006/relationships/slideLayout" Target="../slideLayouts/slideLayout77.xml"/><Relationship Id="rId32" Type="http://schemas.openxmlformats.org/officeDocument/2006/relationships/slideLayout" Target="../slideLayouts/slideLayout32.xml"/><Relationship Id="rId76" Type="http://schemas.openxmlformats.org/officeDocument/2006/relationships/slideLayout" Target="../slideLayouts/slideLayout76.xml"/><Relationship Id="rId35" Type="http://schemas.openxmlformats.org/officeDocument/2006/relationships/slideLayout" Target="../slideLayouts/slideLayout35.xml"/><Relationship Id="rId79" Type="http://schemas.openxmlformats.org/officeDocument/2006/relationships/slideLayout" Target="../slideLayouts/slideLayout79.xml"/><Relationship Id="rId34" Type="http://schemas.openxmlformats.org/officeDocument/2006/relationships/slideLayout" Target="../slideLayouts/slideLayout34.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95" Type="http://schemas.openxmlformats.org/officeDocument/2006/relationships/slideLayout" Target="../slideLayouts/slideLayout95.xml"/><Relationship Id="rId50" Type="http://schemas.openxmlformats.org/officeDocument/2006/relationships/slideLayout" Target="../slideLayouts/slideLayout50.xml"/><Relationship Id="rId94" Type="http://schemas.openxmlformats.org/officeDocument/2006/relationships/slideLayout" Target="../slideLayouts/slideLayout9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96" Type="http://schemas.openxmlformats.org/officeDocument/2006/relationships/theme" Target="../theme/theme4.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135.xml"/><Relationship Id="rId84" Type="http://schemas.openxmlformats.org/officeDocument/2006/relationships/slideLayout" Target="../slideLayouts/slideLayout179.xml"/><Relationship Id="rId83" Type="http://schemas.openxmlformats.org/officeDocument/2006/relationships/slideLayout" Target="../slideLayouts/slideLayout178.xml"/><Relationship Id="rId42" Type="http://schemas.openxmlformats.org/officeDocument/2006/relationships/slideLayout" Target="../slideLayouts/slideLayout137.xml"/><Relationship Id="rId86" Type="http://schemas.openxmlformats.org/officeDocument/2006/relationships/slideLayout" Target="../slideLayouts/slideLayout181.xml"/><Relationship Id="rId41" Type="http://schemas.openxmlformats.org/officeDocument/2006/relationships/slideLayout" Target="../slideLayouts/slideLayout136.xml"/><Relationship Id="rId85" Type="http://schemas.openxmlformats.org/officeDocument/2006/relationships/slideLayout" Target="../slideLayouts/slideLayout180.xml"/><Relationship Id="rId44" Type="http://schemas.openxmlformats.org/officeDocument/2006/relationships/slideLayout" Target="../slideLayouts/slideLayout139.xml"/><Relationship Id="rId88" Type="http://schemas.openxmlformats.org/officeDocument/2006/relationships/slideLayout" Target="../slideLayouts/slideLayout183.xml"/><Relationship Id="rId43" Type="http://schemas.openxmlformats.org/officeDocument/2006/relationships/slideLayout" Target="../slideLayouts/slideLayout138.xml"/><Relationship Id="rId87" Type="http://schemas.openxmlformats.org/officeDocument/2006/relationships/slideLayout" Target="../slideLayouts/slideLayout182.xml"/><Relationship Id="rId46" Type="http://schemas.openxmlformats.org/officeDocument/2006/relationships/slideLayout" Target="../slideLayouts/slideLayout141.xml"/><Relationship Id="rId45" Type="http://schemas.openxmlformats.org/officeDocument/2006/relationships/slideLayout" Target="../slideLayouts/slideLayout140.xml"/><Relationship Id="rId89" Type="http://schemas.openxmlformats.org/officeDocument/2006/relationships/slideLayout" Target="../slideLayouts/slideLayout184.xml"/><Relationship Id="rId80" Type="http://schemas.openxmlformats.org/officeDocument/2006/relationships/slideLayout" Target="../slideLayouts/slideLayout175.xml"/><Relationship Id="rId82" Type="http://schemas.openxmlformats.org/officeDocument/2006/relationships/slideLayout" Target="../slideLayouts/slideLayout177.xml"/><Relationship Id="rId81" Type="http://schemas.openxmlformats.org/officeDocument/2006/relationships/slideLayout" Target="../slideLayouts/slideLayout176.xml"/><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48" Type="http://schemas.openxmlformats.org/officeDocument/2006/relationships/slideLayout" Target="../slideLayouts/slideLayout143.xml"/><Relationship Id="rId47" Type="http://schemas.openxmlformats.org/officeDocument/2006/relationships/slideLayout" Target="../slideLayouts/slideLayout142.xml"/><Relationship Id="rId49" Type="http://schemas.openxmlformats.org/officeDocument/2006/relationships/slideLayout" Target="../slideLayouts/slideLayout144.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73" Type="http://schemas.openxmlformats.org/officeDocument/2006/relationships/slideLayout" Target="../slideLayouts/slideLayout168.xml"/><Relationship Id="rId72" Type="http://schemas.openxmlformats.org/officeDocument/2006/relationships/slideLayout" Target="../slideLayouts/slideLayout167.xml"/><Relationship Id="rId31" Type="http://schemas.openxmlformats.org/officeDocument/2006/relationships/slideLayout" Target="../slideLayouts/slideLayout126.xml"/><Relationship Id="rId75" Type="http://schemas.openxmlformats.org/officeDocument/2006/relationships/slideLayout" Target="../slideLayouts/slideLayout170.xml"/><Relationship Id="rId30" Type="http://schemas.openxmlformats.org/officeDocument/2006/relationships/slideLayout" Target="../slideLayouts/slideLayout125.xml"/><Relationship Id="rId74" Type="http://schemas.openxmlformats.org/officeDocument/2006/relationships/slideLayout" Target="../slideLayouts/slideLayout169.xml"/><Relationship Id="rId33" Type="http://schemas.openxmlformats.org/officeDocument/2006/relationships/slideLayout" Target="../slideLayouts/slideLayout128.xml"/><Relationship Id="rId77" Type="http://schemas.openxmlformats.org/officeDocument/2006/relationships/slideLayout" Target="../slideLayouts/slideLayout172.xml"/><Relationship Id="rId32" Type="http://schemas.openxmlformats.org/officeDocument/2006/relationships/slideLayout" Target="../slideLayouts/slideLayout127.xml"/><Relationship Id="rId76" Type="http://schemas.openxmlformats.org/officeDocument/2006/relationships/slideLayout" Target="../slideLayouts/slideLayout171.xml"/><Relationship Id="rId35" Type="http://schemas.openxmlformats.org/officeDocument/2006/relationships/slideLayout" Target="../slideLayouts/slideLayout130.xml"/><Relationship Id="rId79" Type="http://schemas.openxmlformats.org/officeDocument/2006/relationships/slideLayout" Target="../slideLayouts/slideLayout174.xml"/><Relationship Id="rId34" Type="http://schemas.openxmlformats.org/officeDocument/2006/relationships/slideLayout" Target="../slideLayouts/slideLayout129.xml"/><Relationship Id="rId78" Type="http://schemas.openxmlformats.org/officeDocument/2006/relationships/slideLayout" Target="../slideLayouts/slideLayout173.xml"/><Relationship Id="rId71" Type="http://schemas.openxmlformats.org/officeDocument/2006/relationships/slideLayout" Target="../slideLayouts/slideLayout166.xml"/><Relationship Id="rId70" Type="http://schemas.openxmlformats.org/officeDocument/2006/relationships/slideLayout" Target="../slideLayouts/slideLayout165.xml"/><Relationship Id="rId37" Type="http://schemas.openxmlformats.org/officeDocument/2006/relationships/slideLayout" Target="../slideLayouts/slideLayout132.xml"/><Relationship Id="rId36" Type="http://schemas.openxmlformats.org/officeDocument/2006/relationships/slideLayout" Target="../slideLayouts/slideLayout131.xml"/><Relationship Id="rId39" Type="http://schemas.openxmlformats.org/officeDocument/2006/relationships/slideLayout" Target="../slideLayouts/slideLayout134.xml"/><Relationship Id="rId38" Type="http://schemas.openxmlformats.org/officeDocument/2006/relationships/slideLayout" Target="../slideLayouts/slideLayout133.xml"/><Relationship Id="rId62" Type="http://schemas.openxmlformats.org/officeDocument/2006/relationships/slideLayout" Target="../slideLayouts/slideLayout157.xml"/><Relationship Id="rId61" Type="http://schemas.openxmlformats.org/officeDocument/2006/relationships/slideLayout" Target="../slideLayouts/slideLayout156.xml"/><Relationship Id="rId20" Type="http://schemas.openxmlformats.org/officeDocument/2006/relationships/slideLayout" Target="../slideLayouts/slideLayout115.xml"/><Relationship Id="rId64" Type="http://schemas.openxmlformats.org/officeDocument/2006/relationships/slideLayout" Target="../slideLayouts/slideLayout159.xml"/><Relationship Id="rId63" Type="http://schemas.openxmlformats.org/officeDocument/2006/relationships/slideLayout" Target="../slideLayouts/slideLayout158.xml"/><Relationship Id="rId22" Type="http://schemas.openxmlformats.org/officeDocument/2006/relationships/slideLayout" Target="../slideLayouts/slideLayout117.xml"/><Relationship Id="rId66" Type="http://schemas.openxmlformats.org/officeDocument/2006/relationships/slideLayout" Target="../slideLayouts/slideLayout161.xml"/><Relationship Id="rId21" Type="http://schemas.openxmlformats.org/officeDocument/2006/relationships/slideLayout" Target="../slideLayouts/slideLayout116.xml"/><Relationship Id="rId65" Type="http://schemas.openxmlformats.org/officeDocument/2006/relationships/slideLayout" Target="../slideLayouts/slideLayout160.xml"/><Relationship Id="rId24" Type="http://schemas.openxmlformats.org/officeDocument/2006/relationships/slideLayout" Target="../slideLayouts/slideLayout119.xml"/><Relationship Id="rId68" Type="http://schemas.openxmlformats.org/officeDocument/2006/relationships/slideLayout" Target="../slideLayouts/slideLayout163.xml"/><Relationship Id="rId23" Type="http://schemas.openxmlformats.org/officeDocument/2006/relationships/slideLayout" Target="../slideLayouts/slideLayout118.xml"/><Relationship Id="rId67" Type="http://schemas.openxmlformats.org/officeDocument/2006/relationships/slideLayout" Target="../slideLayouts/slideLayout162.xml"/><Relationship Id="rId60" Type="http://schemas.openxmlformats.org/officeDocument/2006/relationships/slideLayout" Target="../slideLayouts/slideLayout155.xml"/><Relationship Id="rId26" Type="http://schemas.openxmlformats.org/officeDocument/2006/relationships/slideLayout" Target="../slideLayouts/slideLayout121.xml"/><Relationship Id="rId25" Type="http://schemas.openxmlformats.org/officeDocument/2006/relationships/slideLayout" Target="../slideLayouts/slideLayout120.xml"/><Relationship Id="rId69" Type="http://schemas.openxmlformats.org/officeDocument/2006/relationships/slideLayout" Target="../slideLayouts/slideLayout164.xml"/><Relationship Id="rId28" Type="http://schemas.openxmlformats.org/officeDocument/2006/relationships/slideLayout" Target="../slideLayouts/slideLayout123.xml"/><Relationship Id="rId27" Type="http://schemas.openxmlformats.org/officeDocument/2006/relationships/slideLayout" Target="../slideLayouts/slideLayout122.xml"/><Relationship Id="rId29" Type="http://schemas.openxmlformats.org/officeDocument/2006/relationships/slideLayout" Target="../slideLayouts/slideLayout124.xml"/><Relationship Id="rId51" Type="http://schemas.openxmlformats.org/officeDocument/2006/relationships/slideLayout" Target="../slideLayouts/slideLayout146.xml"/><Relationship Id="rId95" Type="http://schemas.openxmlformats.org/officeDocument/2006/relationships/slideLayout" Target="../slideLayouts/slideLayout190.xml"/><Relationship Id="rId50" Type="http://schemas.openxmlformats.org/officeDocument/2006/relationships/slideLayout" Target="../slideLayouts/slideLayout145.xml"/><Relationship Id="rId94" Type="http://schemas.openxmlformats.org/officeDocument/2006/relationships/slideLayout" Target="../slideLayouts/slideLayout189.xml"/><Relationship Id="rId53" Type="http://schemas.openxmlformats.org/officeDocument/2006/relationships/slideLayout" Target="../slideLayouts/slideLayout148.xml"/><Relationship Id="rId52" Type="http://schemas.openxmlformats.org/officeDocument/2006/relationships/slideLayout" Target="../slideLayouts/slideLayout147.xml"/><Relationship Id="rId96" Type="http://schemas.openxmlformats.org/officeDocument/2006/relationships/theme" Target="../theme/theme3.xml"/><Relationship Id="rId11" Type="http://schemas.openxmlformats.org/officeDocument/2006/relationships/slideLayout" Target="../slideLayouts/slideLayout106.xml"/><Relationship Id="rId55" Type="http://schemas.openxmlformats.org/officeDocument/2006/relationships/slideLayout" Target="../slideLayouts/slideLayout150.xml"/><Relationship Id="rId10" Type="http://schemas.openxmlformats.org/officeDocument/2006/relationships/slideLayout" Target="../slideLayouts/slideLayout105.xml"/><Relationship Id="rId54" Type="http://schemas.openxmlformats.org/officeDocument/2006/relationships/slideLayout" Target="../slideLayouts/slideLayout149.xml"/><Relationship Id="rId13" Type="http://schemas.openxmlformats.org/officeDocument/2006/relationships/slideLayout" Target="../slideLayouts/slideLayout108.xml"/><Relationship Id="rId57" Type="http://schemas.openxmlformats.org/officeDocument/2006/relationships/slideLayout" Target="../slideLayouts/slideLayout152.xml"/><Relationship Id="rId12" Type="http://schemas.openxmlformats.org/officeDocument/2006/relationships/slideLayout" Target="../slideLayouts/slideLayout107.xml"/><Relationship Id="rId56" Type="http://schemas.openxmlformats.org/officeDocument/2006/relationships/slideLayout" Target="../slideLayouts/slideLayout151.xml"/><Relationship Id="rId91" Type="http://schemas.openxmlformats.org/officeDocument/2006/relationships/slideLayout" Target="../slideLayouts/slideLayout186.xml"/><Relationship Id="rId90" Type="http://schemas.openxmlformats.org/officeDocument/2006/relationships/slideLayout" Target="../slideLayouts/slideLayout185.xml"/><Relationship Id="rId93" Type="http://schemas.openxmlformats.org/officeDocument/2006/relationships/slideLayout" Target="../slideLayouts/slideLayout188.xml"/><Relationship Id="rId92" Type="http://schemas.openxmlformats.org/officeDocument/2006/relationships/slideLayout" Target="../slideLayouts/slideLayout187.xml"/><Relationship Id="rId15" Type="http://schemas.openxmlformats.org/officeDocument/2006/relationships/slideLayout" Target="../slideLayouts/slideLayout110.xml"/><Relationship Id="rId59" Type="http://schemas.openxmlformats.org/officeDocument/2006/relationships/slideLayout" Target="../slideLayouts/slideLayout154.xml"/><Relationship Id="rId14" Type="http://schemas.openxmlformats.org/officeDocument/2006/relationships/slideLayout" Target="../slideLayouts/slideLayout109.xml"/><Relationship Id="rId58" Type="http://schemas.openxmlformats.org/officeDocument/2006/relationships/slideLayout" Target="../slideLayouts/slideLayout153.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19" Type="http://schemas.openxmlformats.org/officeDocument/2006/relationships/slideLayout" Target="../slideLayouts/slideLayout114.xml"/><Relationship Id="rId18" Type="http://schemas.openxmlformats.org/officeDocument/2006/relationships/slideLayout" Target="../slideLayouts/slideLayout113.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230.xml"/><Relationship Id="rId84" Type="http://schemas.openxmlformats.org/officeDocument/2006/relationships/slideLayout" Target="../slideLayouts/slideLayout274.xml"/><Relationship Id="rId83" Type="http://schemas.openxmlformats.org/officeDocument/2006/relationships/slideLayout" Target="../slideLayouts/slideLayout273.xml"/><Relationship Id="rId42" Type="http://schemas.openxmlformats.org/officeDocument/2006/relationships/slideLayout" Target="../slideLayouts/slideLayout232.xml"/><Relationship Id="rId86" Type="http://schemas.openxmlformats.org/officeDocument/2006/relationships/slideLayout" Target="../slideLayouts/slideLayout276.xml"/><Relationship Id="rId41" Type="http://schemas.openxmlformats.org/officeDocument/2006/relationships/slideLayout" Target="../slideLayouts/slideLayout231.xml"/><Relationship Id="rId85" Type="http://schemas.openxmlformats.org/officeDocument/2006/relationships/slideLayout" Target="../slideLayouts/slideLayout275.xml"/><Relationship Id="rId44" Type="http://schemas.openxmlformats.org/officeDocument/2006/relationships/slideLayout" Target="../slideLayouts/slideLayout234.xml"/><Relationship Id="rId88" Type="http://schemas.openxmlformats.org/officeDocument/2006/relationships/slideLayout" Target="../slideLayouts/slideLayout278.xml"/><Relationship Id="rId43" Type="http://schemas.openxmlformats.org/officeDocument/2006/relationships/slideLayout" Target="../slideLayouts/slideLayout233.xml"/><Relationship Id="rId87" Type="http://schemas.openxmlformats.org/officeDocument/2006/relationships/slideLayout" Target="../slideLayouts/slideLayout277.xml"/><Relationship Id="rId46" Type="http://schemas.openxmlformats.org/officeDocument/2006/relationships/slideLayout" Target="../slideLayouts/slideLayout236.xml"/><Relationship Id="rId45" Type="http://schemas.openxmlformats.org/officeDocument/2006/relationships/slideLayout" Target="../slideLayouts/slideLayout235.xml"/><Relationship Id="rId89" Type="http://schemas.openxmlformats.org/officeDocument/2006/relationships/slideLayout" Target="../slideLayouts/slideLayout279.xml"/><Relationship Id="rId80" Type="http://schemas.openxmlformats.org/officeDocument/2006/relationships/slideLayout" Target="../slideLayouts/slideLayout270.xml"/><Relationship Id="rId82" Type="http://schemas.openxmlformats.org/officeDocument/2006/relationships/slideLayout" Target="../slideLayouts/slideLayout272.xml"/><Relationship Id="rId81" Type="http://schemas.openxmlformats.org/officeDocument/2006/relationships/slideLayout" Target="../slideLayouts/slideLayout271.xml"/><Relationship Id="rId1" Type="http://schemas.openxmlformats.org/officeDocument/2006/relationships/slideLayout" Target="../slideLayouts/slideLayout191.xml"/><Relationship Id="rId2" Type="http://schemas.openxmlformats.org/officeDocument/2006/relationships/slideLayout" Target="../slideLayouts/slideLayout192.xml"/><Relationship Id="rId3" Type="http://schemas.openxmlformats.org/officeDocument/2006/relationships/slideLayout" Target="../slideLayouts/slideLayout193.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48" Type="http://schemas.openxmlformats.org/officeDocument/2006/relationships/slideLayout" Target="../slideLayouts/slideLayout238.xml"/><Relationship Id="rId47" Type="http://schemas.openxmlformats.org/officeDocument/2006/relationships/slideLayout" Target="../slideLayouts/slideLayout237.xml"/><Relationship Id="rId49" Type="http://schemas.openxmlformats.org/officeDocument/2006/relationships/slideLayout" Target="../slideLayouts/slideLayout239.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73" Type="http://schemas.openxmlformats.org/officeDocument/2006/relationships/slideLayout" Target="../slideLayouts/slideLayout263.xml"/><Relationship Id="rId72" Type="http://schemas.openxmlformats.org/officeDocument/2006/relationships/slideLayout" Target="../slideLayouts/slideLayout262.xml"/><Relationship Id="rId31" Type="http://schemas.openxmlformats.org/officeDocument/2006/relationships/slideLayout" Target="../slideLayouts/slideLayout221.xml"/><Relationship Id="rId75" Type="http://schemas.openxmlformats.org/officeDocument/2006/relationships/slideLayout" Target="../slideLayouts/slideLayout265.xml"/><Relationship Id="rId30" Type="http://schemas.openxmlformats.org/officeDocument/2006/relationships/slideLayout" Target="../slideLayouts/slideLayout220.xml"/><Relationship Id="rId74" Type="http://schemas.openxmlformats.org/officeDocument/2006/relationships/slideLayout" Target="../slideLayouts/slideLayout264.xml"/><Relationship Id="rId33" Type="http://schemas.openxmlformats.org/officeDocument/2006/relationships/slideLayout" Target="../slideLayouts/slideLayout223.xml"/><Relationship Id="rId77" Type="http://schemas.openxmlformats.org/officeDocument/2006/relationships/slideLayout" Target="../slideLayouts/slideLayout267.xml"/><Relationship Id="rId32" Type="http://schemas.openxmlformats.org/officeDocument/2006/relationships/slideLayout" Target="../slideLayouts/slideLayout222.xml"/><Relationship Id="rId76" Type="http://schemas.openxmlformats.org/officeDocument/2006/relationships/slideLayout" Target="../slideLayouts/slideLayout266.xml"/><Relationship Id="rId35" Type="http://schemas.openxmlformats.org/officeDocument/2006/relationships/slideLayout" Target="../slideLayouts/slideLayout225.xml"/><Relationship Id="rId79" Type="http://schemas.openxmlformats.org/officeDocument/2006/relationships/slideLayout" Target="../slideLayouts/slideLayout269.xml"/><Relationship Id="rId34" Type="http://schemas.openxmlformats.org/officeDocument/2006/relationships/slideLayout" Target="../slideLayouts/slideLayout224.xml"/><Relationship Id="rId78" Type="http://schemas.openxmlformats.org/officeDocument/2006/relationships/slideLayout" Target="../slideLayouts/slideLayout268.xml"/><Relationship Id="rId71" Type="http://schemas.openxmlformats.org/officeDocument/2006/relationships/slideLayout" Target="../slideLayouts/slideLayout261.xml"/><Relationship Id="rId70" Type="http://schemas.openxmlformats.org/officeDocument/2006/relationships/slideLayout" Target="../slideLayouts/slideLayout260.xml"/><Relationship Id="rId37" Type="http://schemas.openxmlformats.org/officeDocument/2006/relationships/slideLayout" Target="../slideLayouts/slideLayout227.xml"/><Relationship Id="rId36" Type="http://schemas.openxmlformats.org/officeDocument/2006/relationships/slideLayout" Target="../slideLayouts/slideLayout226.xml"/><Relationship Id="rId39" Type="http://schemas.openxmlformats.org/officeDocument/2006/relationships/slideLayout" Target="../slideLayouts/slideLayout229.xml"/><Relationship Id="rId38" Type="http://schemas.openxmlformats.org/officeDocument/2006/relationships/slideLayout" Target="../slideLayouts/slideLayout228.xml"/><Relationship Id="rId62" Type="http://schemas.openxmlformats.org/officeDocument/2006/relationships/slideLayout" Target="../slideLayouts/slideLayout252.xml"/><Relationship Id="rId61" Type="http://schemas.openxmlformats.org/officeDocument/2006/relationships/slideLayout" Target="../slideLayouts/slideLayout251.xml"/><Relationship Id="rId20" Type="http://schemas.openxmlformats.org/officeDocument/2006/relationships/slideLayout" Target="../slideLayouts/slideLayout210.xml"/><Relationship Id="rId64" Type="http://schemas.openxmlformats.org/officeDocument/2006/relationships/slideLayout" Target="../slideLayouts/slideLayout254.xml"/><Relationship Id="rId63" Type="http://schemas.openxmlformats.org/officeDocument/2006/relationships/slideLayout" Target="../slideLayouts/slideLayout253.xml"/><Relationship Id="rId22" Type="http://schemas.openxmlformats.org/officeDocument/2006/relationships/slideLayout" Target="../slideLayouts/slideLayout212.xml"/><Relationship Id="rId66" Type="http://schemas.openxmlformats.org/officeDocument/2006/relationships/slideLayout" Target="../slideLayouts/slideLayout256.xml"/><Relationship Id="rId21" Type="http://schemas.openxmlformats.org/officeDocument/2006/relationships/slideLayout" Target="../slideLayouts/slideLayout211.xml"/><Relationship Id="rId65" Type="http://schemas.openxmlformats.org/officeDocument/2006/relationships/slideLayout" Target="../slideLayouts/slideLayout255.xml"/><Relationship Id="rId24" Type="http://schemas.openxmlformats.org/officeDocument/2006/relationships/slideLayout" Target="../slideLayouts/slideLayout214.xml"/><Relationship Id="rId68" Type="http://schemas.openxmlformats.org/officeDocument/2006/relationships/slideLayout" Target="../slideLayouts/slideLayout258.xml"/><Relationship Id="rId23" Type="http://schemas.openxmlformats.org/officeDocument/2006/relationships/slideLayout" Target="../slideLayouts/slideLayout213.xml"/><Relationship Id="rId67" Type="http://schemas.openxmlformats.org/officeDocument/2006/relationships/slideLayout" Target="../slideLayouts/slideLayout257.xml"/><Relationship Id="rId60" Type="http://schemas.openxmlformats.org/officeDocument/2006/relationships/slideLayout" Target="../slideLayouts/slideLayout250.xml"/><Relationship Id="rId26" Type="http://schemas.openxmlformats.org/officeDocument/2006/relationships/slideLayout" Target="../slideLayouts/slideLayout216.xml"/><Relationship Id="rId25" Type="http://schemas.openxmlformats.org/officeDocument/2006/relationships/slideLayout" Target="../slideLayouts/slideLayout215.xml"/><Relationship Id="rId69" Type="http://schemas.openxmlformats.org/officeDocument/2006/relationships/slideLayout" Target="../slideLayouts/slideLayout259.xml"/><Relationship Id="rId28" Type="http://schemas.openxmlformats.org/officeDocument/2006/relationships/slideLayout" Target="../slideLayouts/slideLayout218.xml"/><Relationship Id="rId27" Type="http://schemas.openxmlformats.org/officeDocument/2006/relationships/slideLayout" Target="../slideLayouts/slideLayout217.xml"/><Relationship Id="rId29" Type="http://schemas.openxmlformats.org/officeDocument/2006/relationships/slideLayout" Target="../slideLayouts/slideLayout219.xml"/><Relationship Id="rId51" Type="http://schemas.openxmlformats.org/officeDocument/2006/relationships/slideLayout" Target="../slideLayouts/slideLayout241.xml"/><Relationship Id="rId95" Type="http://schemas.openxmlformats.org/officeDocument/2006/relationships/slideLayout" Target="../slideLayouts/slideLayout285.xml"/><Relationship Id="rId50" Type="http://schemas.openxmlformats.org/officeDocument/2006/relationships/slideLayout" Target="../slideLayouts/slideLayout240.xml"/><Relationship Id="rId94" Type="http://schemas.openxmlformats.org/officeDocument/2006/relationships/slideLayout" Target="../slideLayouts/slideLayout284.xml"/><Relationship Id="rId53" Type="http://schemas.openxmlformats.org/officeDocument/2006/relationships/slideLayout" Target="../slideLayouts/slideLayout243.xml"/><Relationship Id="rId52" Type="http://schemas.openxmlformats.org/officeDocument/2006/relationships/slideLayout" Target="../slideLayouts/slideLayout242.xml"/><Relationship Id="rId96" Type="http://schemas.openxmlformats.org/officeDocument/2006/relationships/theme" Target="../theme/theme2.xml"/><Relationship Id="rId11" Type="http://schemas.openxmlformats.org/officeDocument/2006/relationships/slideLayout" Target="../slideLayouts/slideLayout201.xml"/><Relationship Id="rId55" Type="http://schemas.openxmlformats.org/officeDocument/2006/relationships/slideLayout" Target="../slideLayouts/slideLayout245.xml"/><Relationship Id="rId10" Type="http://schemas.openxmlformats.org/officeDocument/2006/relationships/slideLayout" Target="../slideLayouts/slideLayout200.xml"/><Relationship Id="rId54" Type="http://schemas.openxmlformats.org/officeDocument/2006/relationships/slideLayout" Target="../slideLayouts/slideLayout244.xml"/><Relationship Id="rId13" Type="http://schemas.openxmlformats.org/officeDocument/2006/relationships/slideLayout" Target="../slideLayouts/slideLayout203.xml"/><Relationship Id="rId57" Type="http://schemas.openxmlformats.org/officeDocument/2006/relationships/slideLayout" Target="../slideLayouts/slideLayout247.xml"/><Relationship Id="rId12" Type="http://schemas.openxmlformats.org/officeDocument/2006/relationships/slideLayout" Target="../slideLayouts/slideLayout202.xml"/><Relationship Id="rId56" Type="http://schemas.openxmlformats.org/officeDocument/2006/relationships/slideLayout" Target="../slideLayouts/slideLayout246.xml"/><Relationship Id="rId91" Type="http://schemas.openxmlformats.org/officeDocument/2006/relationships/slideLayout" Target="../slideLayouts/slideLayout281.xml"/><Relationship Id="rId90" Type="http://schemas.openxmlformats.org/officeDocument/2006/relationships/slideLayout" Target="../slideLayouts/slideLayout280.xml"/><Relationship Id="rId93" Type="http://schemas.openxmlformats.org/officeDocument/2006/relationships/slideLayout" Target="../slideLayouts/slideLayout283.xml"/><Relationship Id="rId92" Type="http://schemas.openxmlformats.org/officeDocument/2006/relationships/slideLayout" Target="../slideLayouts/slideLayout282.xml"/><Relationship Id="rId15" Type="http://schemas.openxmlformats.org/officeDocument/2006/relationships/slideLayout" Target="../slideLayouts/slideLayout205.xml"/><Relationship Id="rId59" Type="http://schemas.openxmlformats.org/officeDocument/2006/relationships/slideLayout" Target="../slideLayouts/slideLayout249.xml"/><Relationship Id="rId14" Type="http://schemas.openxmlformats.org/officeDocument/2006/relationships/slideLayout" Target="../slideLayouts/slideLayout204.xml"/><Relationship Id="rId58" Type="http://schemas.openxmlformats.org/officeDocument/2006/relationships/slideLayout" Target="../slideLayouts/slideLayout248.xml"/><Relationship Id="rId17" Type="http://schemas.openxmlformats.org/officeDocument/2006/relationships/slideLayout" Target="../slideLayouts/slideLayout207.xml"/><Relationship Id="rId16" Type="http://schemas.openxmlformats.org/officeDocument/2006/relationships/slideLayout" Target="../slideLayouts/slideLayout206.xml"/><Relationship Id="rId19" Type="http://schemas.openxmlformats.org/officeDocument/2006/relationships/slideLayout" Target="../slideLayouts/slideLayout209.xml"/><Relationship Id="rId18" Type="http://schemas.openxmlformats.org/officeDocument/2006/relationships/slideLayout" Target="../slideLayouts/slideLayout20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Saira ExtraBold"/>
              <a:buNone/>
              <a:defRPr b="0" i="0" sz="2800" u="none" cap="none" strike="noStrike">
                <a:solidFill>
                  <a:schemeClr val="dk1"/>
                </a:solidFill>
                <a:latin typeface="Saira ExtraBold"/>
                <a:ea typeface="Saira ExtraBold"/>
                <a:cs typeface="Saira ExtraBold"/>
                <a:sym typeface="Saira Extra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aira"/>
              <a:buChar char="●"/>
              <a:defRPr b="1" i="0" sz="1800" u="none" cap="none" strike="noStrike">
                <a:solidFill>
                  <a:schemeClr val="dk2"/>
                </a:solidFill>
                <a:latin typeface="Saira"/>
                <a:ea typeface="Saira"/>
                <a:cs typeface="Saira"/>
                <a:sym typeface="Saira"/>
              </a:defRPr>
            </a:lvl1pPr>
            <a:lvl2pPr indent="-323850" lvl="1" marL="914400" marR="0" rtl="0" algn="l">
              <a:lnSpc>
                <a:spcPct val="115000"/>
              </a:lnSpc>
              <a:spcBef>
                <a:spcPts val="1600"/>
              </a:spcBef>
              <a:spcAft>
                <a:spcPts val="0"/>
              </a:spcAft>
              <a:buClr>
                <a:schemeClr val="dk2"/>
              </a:buClr>
              <a:buSzPts val="1500"/>
              <a:buFont typeface="Saira SemiBold"/>
              <a:buChar char="○"/>
              <a:defRPr b="0" i="0" sz="1500" u="none" cap="none" strike="noStrike">
                <a:solidFill>
                  <a:schemeClr val="dk2"/>
                </a:solidFill>
                <a:latin typeface="Saira SemiBold"/>
                <a:ea typeface="Saira SemiBold"/>
                <a:cs typeface="Saira SemiBold"/>
                <a:sym typeface="Saira SemiBold"/>
              </a:defRPr>
            </a:lvl2pPr>
            <a:lvl3pPr indent="-317500" lvl="2" marL="1371600" marR="0" rtl="0" algn="l">
              <a:lnSpc>
                <a:spcPct val="115000"/>
              </a:lnSpc>
              <a:spcBef>
                <a:spcPts val="1600"/>
              </a:spcBef>
              <a:spcAft>
                <a:spcPts val="0"/>
              </a:spcAft>
              <a:buClr>
                <a:schemeClr val="dk2"/>
              </a:buClr>
              <a:buSzPts val="1400"/>
              <a:buFont typeface="Saira Medium"/>
              <a:buChar char="■"/>
              <a:defRPr b="0" i="0" sz="1400" u="none" cap="none" strike="noStrike">
                <a:solidFill>
                  <a:schemeClr val="dk2"/>
                </a:solidFill>
                <a:latin typeface="Saira Medium"/>
                <a:ea typeface="Saira Medium"/>
                <a:cs typeface="Saira Medium"/>
                <a:sym typeface="Saira Medium"/>
              </a:defRPr>
            </a:lvl3pPr>
            <a:lvl4pPr indent="-304800" lvl="3" marL="18288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4pPr>
            <a:lvl5pPr indent="-304800" lvl="4" marL="22860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5pPr>
            <a:lvl6pPr indent="-304800" lvl="5" marL="27432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6pPr>
            <a:lvl7pPr indent="-304800" lvl="6" marL="32004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7pPr>
            <a:lvl8pPr indent="-304800" lvl="7" marL="36576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8pPr>
            <a:lvl9pPr indent="-304800" lvl="8" marL="4114800" marR="0" rtl="0" algn="l">
              <a:lnSpc>
                <a:spcPct val="115000"/>
              </a:lnSpc>
              <a:spcBef>
                <a:spcPts val="1600"/>
              </a:spcBef>
              <a:spcAft>
                <a:spcPts val="1600"/>
              </a:spcAft>
              <a:buClr>
                <a:schemeClr val="dk2"/>
              </a:buClr>
              <a:buSzPts val="1200"/>
              <a:buFont typeface="Saira"/>
              <a:buChar char="■"/>
              <a:defRPr b="0" i="0" sz="1200" u="none" cap="none" strike="noStrike">
                <a:solidFill>
                  <a:schemeClr val="dk2"/>
                </a:solidFill>
                <a:latin typeface="Saira"/>
                <a:ea typeface="Saira"/>
                <a:cs typeface="Saira"/>
                <a:sym typeface="Saira"/>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70" name="Shape 570"/>
        <p:cNvGrpSpPr/>
        <p:nvPr/>
      </p:nvGrpSpPr>
      <p:grpSpPr>
        <a:xfrm>
          <a:off x="0" y="0"/>
          <a:ext cx="0" cy="0"/>
          <a:chOff x="0" y="0"/>
          <a:chExt cx="0" cy="0"/>
        </a:xfrm>
      </p:grpSpPr>
      <p:sp>
        <p:nvSpPr>
          <p:cNvPr id="571" name="Google Shape;571;g156164607a1_0_5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Saira ExtraBold"/>
              <a:buNone/>
              <a:defRPr b="0" i="0" sz="2800" u="none" cap="none" strike="noStrike">
                <a:solidFill>
                  <a:schemeClr val="dk1"/>
                </a:solidFill>
                <a:latin typeface="Saira ExtraBold"/>
                <a:ea typeface="Saira ExtraBold"/>
                <a:cs typeface="Saira ExtraBold"/>
                <a:sym typeface="Saira Extra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2" name="Google Shape;572;g156164607a1_0_5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aira"/>
              <a:buChar char="●"/>
              <a:defRPr b="1" i="0" sz="1800" u="none" cap="none" strike="noStrike">
                <a:solidFill>
                  <a:schemeClr val="dk2"/>
                </a:solidFill>
                <a:latin typeface="Saira"/>
                <a:ea typeface="Saira"/>
                <a:cs typeface="Saira"/>
                <a:sym typeface="Saira"/>
              </a:defRPr>
            </a:lvl1pPr>
            <a:lvl2pPr indent="-323850" lvl="1" marL="914400" marR="0" rtl="0" algn="l">
              <a:lnSpc>
                <a:spcPct val="115000"/>
              </a:lnSpc>
              <a:spcBef>
                <a:spcPts val="1600"/>
              </a:spcBef>
              <a:spcAft>
                <a:spcPts val="0"/>
              </a:spcAft>
              <a:buClr>
                <a:schemeClr val="dk2"/>
              </a:buClr>
              <a:buSzPts val="1500"/>
              <a:buFont typeface="Saira SemiBold"/>
              <a:buChar char="○"/>
              <a:defRPr b="0" i="0" sz="1500" u="none" cap="none" strike="noStrike">
                <a:solidFill>
                  <a:schemeClr val="dk2"/>
                </a:solidFill>
                <a:latin typeface="Saira SemiBold"/>
                <a:ea typeface="Saira SemiBold"/>
                <a:cs typeface="Saira SemiBold"/>
                <a:sym typeface="Saira SemiBold"/>
              </a:defRPr>
            </a:lvl2pPr>
            <a:lvl3pPr indent="-317500" lvl="2" marL="1371600" marR="0" rtl="0" algn="l">
              <a:lnSpc>
                <a:spcPct val="115000"/>
              </a:lnSpc>
              <a:spcBef>
                <a:spcPts val="1600"/>
              </a:spcBef>
              <a:spcAft>
                <a:spcPts val="0"/>
              </a:spcAft>
              <a:buClr>
                <a:schemeClr val="dk2"/>
              </a:buClr>
              <a:buSzPts val="1400"/>
              <a:buFont typeface="Saira Medium"/>
              <a:buChar char="■"/>
              <a:defRPr b="0" i="0" sz="1400" u="none" cap="none" strike="noStrike">
                <a:solidFill>
                  <a:schemeClr val="dk2"/>
                </a:solidFill>
                <a:latin typeface="Saira Medium"/>
                <a:ea typeface="Saira Medium"/>
                <a:cs typeface="Saira Medium"/>
                <a:sym typeface="Saira Medium"/>
              </a:defRPr>
            </a:lvl3pPr>
            <a:lvl4pPr indent="-304800" lvl="3" marL="18288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4pPr>
            <a:lvl5pPr indent="-304800" lvl="4" marL="22860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5pPr>
            <a:lvl6pPr indent="-304800" lvl="5" marL="27432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6pPr>
            <a:lvl7pPr indent="-304800" lvl="6" marL="32004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7pPr>
            <a:lvl8pPr indent="-304800" lvl="7" marL="36576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8pPr>
            <a:lvl9pPr indent="-304800" lvl="8" marL="4114800" marR="0" rtl="0" algn="l">
              <a:lnSpc>
                <a:spcPct val="115000"/>
              </a:lnSpc>
              <a:spcBef>
                <a:spcPts val="1600"/>
              </a:spcBef>
              <a:spcAft>
                <a:spcPts val="1600"/>
              </a:spcAft>
              <a:buClr>
                <a:schemeClr val="dk2"/>
              </a:buClr>
              <a:buSzPts val="1200"/>
              <a:buFont typeface="Saira"/>
              <a:buChar char="■"/>
              <a:defRPr b="0" i="0" sz="1200" u="none" cap="none" strike="noStrike">
                <a:solidFill>
                  <a:schemeClr val="dk2"/>
                </a:solidFill>
                <a:latin typeface="Saira"/>
                <a:ea typeface="Saira"/>
                <a:cs typeface="Saira"/>
                <a:sym typeface="Saira"/>
              </a:defRPr>
            </a:lvl9pPr>
          </a:lstStyle>
          <a:p/>
        </p:txBody>
      </p:sp>
      <p:sp>
        <p:nvSpPr>
          <p:cNvPr id="573" name="Google Shape;573;g156164607a1_0_5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 id="2147483782" r:id="rId38"/>
    <p:sldLayoutId id="2147483783" r:id="rId39"/>
    <p:sldLayoutId id="2147483784" r:id="rId40"/>
    <p:sldLayoutId id="2147483785" r:id="rId41"/>
    <p:sldLayoutId id="2147483786" r:id="rId42"/>
    <p:sldLayoutId id="2147483787" r:id="rId43"/>
    <p:sldLayoutId id="2147483788" r:id="rId44"/>
    <p:sldLayoutId id="2147483789" r:id="rId45"/>
    <p:sldLayoutId id="2147483790" r:id="rId46"/>
    <p:sldLayoutId id="2147483791" r:id="rId47"/>
    <p:sldLayoutId id="2147483792" r:id="rId48"/>
    <p:sldLayoutId id="2147483793" r:id="rId49"/>
    <p:sldLayoutId id="2147483794" r:id="rId50"/>
    <p:sldLayoutId id="2147483795" r:id="rId51"/>
    <p:sldLayoutId id="2147483796" r:id="rId52"/>
    <p:sldLayoutId id="2147483797" r:id="rId53"/>
    <p:sldLayoutId id="2147483798" r:id="rId54"/>
    <p:sldLayoutId id="2147483799" r:id="rId55"/>
    <p:sldLayoutId id="2147483800" r:id="rId56"/>
    <p:sldLayoutId id="2147483801" r:id="rId57"/>
    <p:sldLayoutId id="2147483802" r:id="rId58"/>
    <p:sldLayoutId id="2147483803" r:id="rId59"/>
    <p:sldLayoutId id="2147483804" r:id="rId60"/>
    <p:sldLayoutId id="2147483805" r:id="rId61"/>
    <p:sldLayoutId id="2147483806" r:id="rId62"/>
    <p:sldLayoutId id="2147483807" r:id="rId63"/>
    <p:sldLayoutId id="2147483808" r:id="rId64"/>
    <p:sldLayoutId id="2147483809" r:id="rId65"/>
    <p:sldLayoutId id="2147483810" r:id="rId66"/>
    <p:sldLayoutId id="2147483811" r:id="rId67"/>
    <p:sldLayoutId id="2147483812" r:id="rId68"/>
    <p:sldLayoutId id="2147483813" r:id="rId69"/>
    <p:sldLayoutId id="2147483814" r:id="rId70"/>
    <p:sldLayoutId id="2147483815" r:id="rId71"/>
    <p:sldLayoutId id="2147483816" r:id="rId72"/>
    <p:sldLayoutId id="2147483817" r:id="rId73"/>
    <p:sldLayoutId id="2147483818" r:id="rId74"/>
    <p:sldLayoutId id="2147483819" r:id="rId75"/>
    <p:sldLayoutId id="2147483820" r:id="rId76"/>
    <p:sldLayoutId id="2147483821" r:id="rId77"/>
    <p:sldLayoutId id="2147483822" r:id="rId78"/>
    <p:sldLayoutId id="2147483823" r:id="rId79"/>
    <p:sldLayoutId id="2147483824" r:id="rId80"/>
    <p:sldLayoutId id="2147483825" r:id="rId81"/>
    <p:sldLayoutId id="2147483826" r:id="rId82"/>
    <p:sldLayoutId id="2147483827" r:id="rId83"/>
    <p:sldLayoutId id="2147483828" r:id="rId84"/>
    <p:sldLayoutId id="2147483829" r:id="rId85"/>
    <p:sldLayoutId id="2147483830" r:id="rId86"/>
    <p:sldLayoutId id="2147483831" r:id="rId87"/>
    <p:sldLayoutId id="2147483832" r:id="rId88"/>
    <p:sldLayoutId id="2147483833" r:id="rId89"/>
    <p:sldLayoutId id="2147483834" r:id="rId90"/>
    <p:sldLayoutId id="2147483835" r:id="rId91"/>
    <p:sldLayoutId id="2147483836" r:id="rId92"/>
    <p:sldLayoutId id="2147483837" r:id="rId93"/>
    <p:sldLayoutId id="2147483838" r:id="rId94"/>
    <p:sldLayoutId id="2147483839" r:id="rId9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35" name="Shape 1135"/>
        <p:cNvGrpSpPr/>
        <p:nvPr/>
      </p:nvGrpSpPr>
      <p:grpSpPr>
        <a:xfrm>
          <a:off x="0" y="0"/>
          <a:ext cx="0" cy="0"/>
          <a:chOff x="0" y="0"/>
          <a:chExt cx="0" cy="0"/>
        </a:xfrm>
      </p:grpSpPr>
      <p:sp>
        <p:nvSpPr>
          <p:cNvPr id="1136" name="Google Shape;1136;g15619e7dec4_0_5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Saira ExtraBold"/>
              <a:buNone/>
              <a:defRPr b="0" i="0" sz="2800" u="none" cap="none" strike="noStrike">
                <a:solidFill>
                  <a:schemeClr val="dk1"/>
                </a:solidFill>
                <a:latin typeface="Saira ExtraBold"/>
                <a:ea typeface="Saira ExtraBold"/>
                <a:cs typeface="Saira ExtraBold"/>
                <a:sym typeface="Saira Extra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37" name="Google Shape;1137;g15619e7dec4_0_5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aira"/>
              <a:buChar char="●"/>
              <a:defRPr b="1" i="0" sz="1800" u="none" cap="none" strike="noStrike">
                <a:solidFill>
                  <a:schemeClr val="dk2"/>
                </a:solidFill>
                <a:latin typeface="Saira"/>
                <a:ea typeface="Saira"/>
                <a:cs typeface="Saira"/>
                <a:sym typeface="Saira"/>
              </a:defRPr>
            </a:lvl1pPr>
            <a:lvl2pPr indent="-323850" lvl="1" marL="914400" marR="0" rtl="0" algn="l">
              <a:lnSpc>
                <a:spcPct val="115000"/>
              </a:lnSpc>
              <a:spcBef>
                <a:spcPts val="1600"/>
              </a:spcBef>
              <a:spcAft>
                <a:spcPts val="0"/>
              </a:spcAft>
              <a:buClr>
                <a:schemeClr val="dk2"/>
              </a:buClr>
              <a:buSzPts val="1500"/>
              <a:buFont typeface="Saira SemiBold"/>
              <a:buChar char="○"/>
              <a:defRPr b="0" i="0" sz="1500" u="none" cap="none" strike="noStrike">
                <a:solidFill>
                  <a:schemeClr val="dk2"/>
                </a:solidFill>
                <a:latin typeface="Saira SemiBold"/>
                <a:ea typeface="Saira SemiBold"/>
                <a:cs typeface="Saira SemiBold"/>
                <a:sym typeface="Saira SemiBold"/>
              </a:defRPr>
            </a:lvl2pPr>
            <a:lvl3pPr indent="-317500" lvl="2" marL="1371600" marR="0" rtl="0" algn="l">
              <a:lnSpc>
                <a:spcPct val="115000"/>
              </a:lnSpc>
              <a:spcBef>
                <a:spcPts val="1600"/>
              </a:spcBef>
              <a:spcAft>
                <a:spcPts val="0"/>
              </a:spcAft>
              <a:buClr>
                <a:schemeClr val="dk2"/>
              </a:buClr>
              <a:buSzPts val="1400"/>
              <a:buFont typeface="Saira Medium"/>
              <a:buChar char="■"/>
              <a:defRPr b="0" i="0" sz="1400" u="none" cap="none" strike="noStrike">
                <a:solidFill>
                  <a:schemeClr val="dk2"/>
                </a:solidFill>
                <a:latin typeface="Saira Medium"/>
                <a:ea typeface="Saira Medium"/>
                <a:cs typeface="Saira Medium"/>
                <a:sym typeface="Saira Medium"/>
              </a:defRPr>
            </a:lvl3pPr>
            <a:lvl4pPr indent="-304800" lvl="3" marL="18288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4pPr>
            <a:lvl5pPr indent="-304800" lvl="4" marL="22860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5pPr>
            <a:lvl6pPr indent="-304800" lvl="5" marL="27432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6pPr>
            <a:lvl7pPr indent="-304800" lvl="6" marL="32004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7pPr>
            <a:lvl8pPr indent="-304800" lvl="7" marL="3657600" marR="0" rtl="0" algn="l">
              <a:lnSpc>
                <a:spcPct val="115000"/>
              </a:lnSpc>
              <a:spcBef>
                <a:spcPts val="1600"/>
              </a:spcBef>
              <a:spcAft>
                <a:spcPts val="0"/>
              </a:spcAft>
              <a:buClr>
                <a:schemeClr val="dk2"/>
              </a:buClr>
              <a:buSzPts val="1200"/>
              <a:buFont typeface="Saira"/>
              <a:buChar char="○"/>
              <a:defRPr b="0" i="0" sz="1200" u="none" cap="none" strike="noStrike">
                <a:solidFill>
                  <a:schemeClr val="dk2"/>
                </a:solidFill>
                <a:latin typeface="Saira"/>
                <a:ea typeface="Saira"/>
                <a:cs typeface="Saira"/>
                <a:sym typeface="Saira"/>
              </a:defRPr>
            </a:lvl8pPr>
            <a:lvl9pPr indent="-304800" lvl="8" marL="4114800" marR="0" rtl="0" algn="l">
              <a:lnSpc>
                <a:spcPct val="115000"/>
              </a:lnSpc>
              <a:spcBef>
                <a:spcPts val="1600"/>
              </a:spcBef>
              <a:spcAft>
                <a:spcPts val="1600"/>
              </a:spcAft>
              <a:buClr>
                <a:schemeClr val="dk2"/>
              </a:buClr>
              <a:buSzPts val="1200"/>
              <a:buFont typeface="Saira"/>
              <a:buChar char="■"/>
              <a:defRPr b="0" i="0" sz="1200" u="none" cap="none" strike="noStrike">
                <a:solidFill>
                  <a:schemeClr val="dk2"/>
                </a:solidFill>
                <a:latin typeface="Saira"/>
                <a:ea typeface="Saira"/>
                <a:cs typeface="Saira"/>
                <a:sym typeface="Saira"/>
              </a:defRPr>
            </a:lvl9pPr>
          </a:lstStyle>
          <a:p/>
        </p:txBody>
      </p:sp>
      <p:sp>
        <p:nvSpPr>
          <p:cNvPr id="1138" name="Google Shape;1138;g15619e7dec4_0_5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 id="2147483865" r:id="rId25"/>
    <p:sldLayoutId id="2147483866" r:id="rId26"/>
    <p:sldLayoutId id="2147483867" r:id="rId27"/>
    <p:sldLayoutId id="2147483868" r:id="rId28"/>
    <p:sldLayoutId id="2147483869" r:id="rId29"/>
    <p:sldLayoutId id="2147483870" r:id="rId30"/>
    <p:sldLayoutId id="2147483871" r:id="rId31"/>
    <p:sldLayoutId id="2147483872" r:id="rId32"/>
    <p:sldLayoutId id="2147483873" r:id="rId33"/>
    <p:sldLayoutId id="2147483874" r:id="rId34"/>
    <p:sldLayoutId id="2147483875" r:id="rId35"/>
    <p:sldLayoutId id="2147483876" r:id="rId36"/>
    <p:sldLayoutId id="2147483877" r:id="rId37"/>
    <p:sldLayoutId id="2147483878" r:id="rId38"/>
    <p:sldLayoutId id="2147483879" r:id="rId39"/>
    <p:sldLayoutId id="2147483880" r:id="rId40"/>
    <p:sldLayoutId id="2147483881" r:id="rId41"/>
    <p:sldLayoutId id="2147483882" r:id="rId42"/>
    <p:sldLayoutId id="2147483883" r:id="rId43"/>
    <p:sldLayoutId id="2147483884" r:id="rId44"/>
    <p:sldLayoutId id="2147483885" r:id="rId45"/>
    <p:sldLayoutId id="2147483886" r:id="rId46"/>
    <p:sldLayoutId id="2147483887" r:id="rId47"/>
    <p:sldLayoutId id="2147483888" r:id="rId48"/>
    <p:sldLayoutId id="2147483889" r:id="rId49"/>
    <p:sldLayoutId id="2147483890" r:id="rId50"/>
    <p:sldLayoutId id="2147483891" r:id="rId51"/>
    <p:sldLayoutId id="2147483892" r:id="rId52"/>
    <p:sldLayoutId id="2147483893" r:id="rId53"/>
    <p:sldLayoutId id="2147483894" r:id="rId54"/>
    <p:sldLayoutId id="2147483895" r:id="rId55"/>
    <p:sldLayoutId id="2147483896" r:id="rId56"/>
    <p:sldLayoutId id="2147483897" r:id="rId57"/>
    <p:sldLayoutId id="2147483898" r:id="rId58"/>
    <p:sldLayoutId id="2147483899" r:id="rId59"/>
    <p:sldLayoutId id="2147483900" r:id="rId60"/>
    <p:sldLayoutId id="2147483901" r:id="rId61"/>
    <p:sldLayoutId id="2147483902" r:id="rId62"/>
    <p:sldLayoutId id="2147483903" r:id="rId63"/>
    <p:sldLayoutId id="2147483904" r:id="rId64"/>
    <p:sldLayoutId id="2147483905" r:id="rId65"/>
    <p:sldLayoutId id="2147483906" r:id="rId66"/>
    <p:sldLayoutId id="2147483907" r:id="rId67"/>
    <p:sldLayoutId id="2147483908" r:id="rId68"/>
    <p:sldLayoutId id="2147483909" r:id="rId69"/>
    <p:sldLayoutId id="2147483910" r:id="rId70"/>
    <p:sldLayoutId id="2147483911" r:id="rId71"/>
    <p:sldLayoutId id="2147483912" r:id="rId72"/>
    <p:sldLayoutId id="2147483913" r:id="rId73"/>
    <p:sldLayoutId id="2147483914" r:id="rId74"/>
    <p:sldLayoutId id="2147483915" r:id="rId75"/>
    <p:sldLayoutId id="2147483916" r:id="rId76"/>
    <p:sldLayoutId id="2147483917" r:id="rId77"/>
    <p:sldLayoutId id="2147483918" r:id="rId78"/>
    <p:sldLayoutId id="2147483919" r:id="rId79"/>
    <p:sldLayoutId id="2147483920" r:id="rId80"/>
    <p:sldLayoutId id="2147483921" r:id="rId81"/>
    <p:sldLayoutId id="2147483922" r:id="rId82"/>
    <p:sldLayoutId id="2147483923" r:id="rId83"/>
    <p:sldLayoutId id="2147483924" r:id="rId84"/>
    <p:sldLayoutId id="2147483925" r:id="rId85"/>
    <p:sldLayoutId id="2147483926" r:id="rId86"/>
    <p:sldLayoutId id="2147483927" r:id="rId87"/>
    <p:sldLayoutId id="2147483928" r:id="rId88"/>
    <p:sldLayoutId id="2147483929" r:id="rId89"/>
    <p:sldLayoutId id="2147483930" r:id="rId90"/>
    <p:sldLayoutId id="2147483931" r:id="rId91"/>
    <p:sldLayoutId id="2147483932" r:id="rId92"/>
    <p:sldLayoutId id="2147483933" r:id="rId93"/>
    <p:sldLayoutId id="2147483934" r:id="rId94"/>
    <p:sldLayoutId id="2147483935" r:id="rId9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2.xml"/><Relationship Id="rId3" Type="http://schemas.openxmlformats.org/officeDocument/2006/relationships/image" Target="../media/image37.jpg"/><Relationship Id="rId4" Type="http://schemas.openxmlformats.org/officeDocument/2006/relationships/image" Target="../media/image4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hbr.org/search?term=cassie%20kozyrko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g15081d14e0a_0_40"/>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Overview of joins</a:t>
            </a:r>
            <a:endParaRPr b="0" i="0" sz="2700" u="none" cap="none" strike="noStrike">
              <a:solidFill>
                <a:srgbClr val="000000"/>
              </a:solidFill>
              <a:latin typeface="Arial"/>
              <a:ea typeface="Arial"/>
              <a:cs typeface="Arial"/>
              <a:sym typeface="Arial"/>
            </a:endParaRPr>
          </a:p>
        </p:txBody>
      </p:sp>
      <p:pic>
        <p:nvPicPr>
          <p:cNvPr id="1766" name="Google Shape;1766;g15081d14e0a_0_40"/>
          <p:cNvPicPr preferRelativeResize="0"/>
          <p:nvPr/>
        </p:nvPicPr>
        <p:blipFill rotWithShape="1">
          <a:blip r:embed="rId3">
            <a:alphaModFix/>
          </a:blip>
          <a:srcRect b="0" l="0" r="0" t="0"/>
          <a:stretch/>
        </p:blipFill>
        <p:spPr>
          <a:xfrm>
            <a:off x="1211825" y="1058500"/>
            <a:ext cx="6720356" cy="3780200"/>
          </a:xfrm>
          <a:prstGeom prst="rect">
            <a:avLst/>
          </a:prstGeom>
          <a:noFill/>
          <a:ln>
            <a:noFill/>
          </a:ln>
        </p:spPr>
      </p:pic>
      <p:sp>
        <p:nvSpPr>
          <p:cNvPr id="1767" name="Google Shape;1767;g15081d14e0a_0_40"/>
          <p:cNvSpPr/>
          <p:nvPr/>
        </p:nvSpPr>
        <p:spPr>
          <a:xfrm>
            <a:off x="2603075" y="1576825"/>
            <a:ext cx="2069400" cy="26058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g15081d14e0a_0_46"/>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Example of inner join</a:t>
            </a:r>
            <a:endParaRPr b="0" i="0" sz="2700" u="none" cap="none" strike="noStrike">
              <a:solidFill>
                <a:srgbClr val="000000"/>
              </a:solidFill>
              <a:latin typeface="Arial"/>
              <a:ea typeface="Arial"/>
              <a:cs typeface="Arial"/>
              <a:sym typeface="Arial"/>
            </a:endParaRPr>
          </a:p>
        </p:txBody>
      </p:sp>
      <p:graphicFrame>
        <p:nvGraphicFramePr>
          <p:cNvPr id="1773" name="Google Shape;1773;g15081d14e0a_0_46"/>
          <p:cNvGraphicFramePr/>
          <p:nvPr/>
        </p:nvGraphicFramePr>
        <p:xfrm>
          <a:off x="539750" y="1126300"/>
          <a:ext cx="3000000" cy="3000000"/>
        </p:xfrm>
        <a:graphic>
          <a:graphicData uri="http://schemas.openxmlformats.org/drawingml/2006/table">
            <a:tbl>
              <a:tblPr>
                <a:noFill/>
                <a:tableStyleId>{AEA5C9B0-0BB6-4A0D-90CF-30C58B995DDD}</a:tableStyleId>
              </a:tblPr>
              <a:tblGrid>
                <a:gridCol w="1075300"/>
                <a:gridCol w="1075300"/>
                <a:gridCol w="1075300"/>
              </a:tblGrid>
              <a:tr h="363450">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username</a:t>
                      </a:r>
                      <a:endParaRPr b="1"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address</a:t>
                      </a:r>
                      <a:endParaRPr b="1"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age</a:t>
                      </a:r>
                      <a:endParaRPr b="1" sz="1000" u="none" cap="none" strike="noStrike"/>
                    </a:p>
                  </a:txBody>
                  <a:tcPr marT="91425" marB="91425" marR="91425" marL="91425"/>
                </a:tc>
              </a:tr>
              <a:tr h="4261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eskwe2</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Malabon City</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32</a:t>
                      </a:r>
                      <a:endParaRPr sz="1000" u="none" cap="none" strike="noStrike"/>
                    </a:p>
                  </a:txBody>
                  <a:tcPr marT="91425" marB="91425" marR="91425" marL="91425"/>
                </a:tc>
              </a:tr>
              <a:tr h="4261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eskwe3</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Quezon City</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a:t>
                      </a:r>
                      <a:endParaRPr sz="1000" u="none" cap="none" strike="noStrike"/>
                    </a:p>
                  </a:txBody>
                  <a:tcPr marT="91425" marB="91425" marR="91425" marL="91425"/>
                </a:tc>
              </a:tr>
              <a:tr h="4261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eskwe4</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Las Pinas City</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22</a:t>
                      </a:r>
                      <a:endParaRPr sz="1000" u="none" cap="none" strike="noStrike"/>
                    </a:p>
                  </a:txBody>
                  <a:tcPr marT="91425" marB="91425" marR="91425" marL="91425"/>
                </a:tc>
              </a:tr>
            </a:tbl>
          </a:graphicData>
        </a:graphic>
      </p:graphicFrame>
      <p:graphicFrame>
        <p:nvGraphicFramePr>
          <p:cNvPr id="1774" name="Google Shape;1774;g15081d14e0a_0_46"/>
          <p:cNvGraphicFramePr/>
          <p:nvPr/>
        </p:nvGraphicFramePr>
        <p:xfrm>
          <a:off x="5012750" y="1126300"/>
          <a:ext cx="3000000" cy="3000000"/>
        </p:xfrm>
        <a:graphic>
          <a:graphicData uri="http://schemas.openxmlformats.org/drawingml/2006/table">
            <a:tbl>
              <a:tblPr>
                <a:noFill/>
                <a:tableStyleId>{AEA5C9B0-0BB6-4A0D-90CF-30C58B995DDD}</a:tableStyleId>
              </a:tblPr>
              <a:tblGrid>
                <a:gridCol w="1035125"/>
                <a:gridCol w="1035125"/>
                <a:gridCol w="1035125"/>
              </a:tblGrid>
              <a:tr h="734775">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username</a:t>
                      </a:r>
                      <a:endParaRPr b="1"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last transaction date</a:t>
                      </a:r>
                      <a:endParaRPr b="1"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last transaction amount</a:t>
                      </a:r>
                      <a:endParaRPr b="1" sz="1000" u="none" cap="none" strike="noStrike"/>
                    </a:p>
                  </a:txBody>
                  <a:tcPr marT="91425" marB="91425" marR="91425" marL="91425" anchor="ctr"/>
                </a:tc>
              </a:tr>
              <a:tr h="45360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eskwe2</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2022-08-21</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32</a:t>
                      </a:r>
                      <a:endParaRPr sz="1000" u="none" cap="none" strike="noStrike"/>
                    </a:p>
                  </a:txBody>
                  <a:tcPr marT="91425" marB="91425" marR="91425" marL="91425" anchor="ctr"/>
                </a:tc>
              </a:tr>
              <a:tr h="45360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eskwe3</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2022-09-01</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a:t>
                      </a:r>
                      <a:endParaRPr sz="1000" u="none" cap="none" strike="noStrike"/>
                    </a:p>
                  </a:txBody>
                  <a:tcPr marT="91425" marB="91425" marR="91425" marL="91425" anchor="ctr"/>
                </a:tc>
              </a:tr>
            </a:tbl>
          </a:graphicData>
        </a:graphic>
      </p:graphicFrame>
      <p:graphicFrame>
        <p:nvGraphicFramePr>
          <p:cNvPr id="1775" name="Google Shape;1775;g15081d14e0a_0_46"/>
          <p:cNvGraphicFramePr/>
          <p:nvPr/>
        </p:nvGraphicFramePr>
        <p:xfrm>
          <a:off x="2087563" y="3167125"/>
          <a:ext cx="3000000" cy="3000000"/>
        </p:xfrm>
        <a:graphic>
          <a:graphicData uri="http://schemas.openxmlformats.org/drawingml/2006/table">
            <a:tbl>
              <a:tblPr>
                <a:noFill/>
                <a:tableStyleId>{AEA5C9B0-0BB6-4A0D-90CF-30C58B995DDD}</a:tableStyleId>
              </a:tblPr>
              <a:tblGrid>
                <a:gridCol w="993775"/>
                <a:gridCol w="993775"/>
                <a:gridCol w="993775"/>
                <a:gridCol w="993775"/>
                <a:gridCol w="993775"/>
              </a:tblGrid>
              <a:tr h="792450">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username</a:t>
                      </a:r>
                      <a:endParaRPr b="1"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address</a:t>
                      </a:r>
                      <a:endParaRPr b="1"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age</a:t>
                      </a:r>
                      <a:endParaRPr b="1" sz="1000" u="none" cap="none" strike="noStrike"/>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last transaction date</a:t>
                      </a:r>
                      <a:endParaRPr b="1" sz="10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last transaction amount</a:t>
                      </a:r>
                      <a:endParaRPr b="1" sz="10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61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eskwe2</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Malabon City</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32</a:t>
                      </a:r>
                      <a:endParaRPr sz="1000" u="none" cap="none" strike="noStrike"/>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2022-08-21</a:t>
                      </a:r>
                      <a:endParaRPr sz="10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32</a:t>
                      </a:r>
                      <a:endParaRPr sz="10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61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eskwe3</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Quezon City</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a:t>
                      </a:r>
                      <a:endParaRPr sz="1000" u="none" cap="none" strike="noStrike"/>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2022-09-01</a:t>
                      </a:r>
                      <a:endParaRPr sz="10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a:t>
                      </a:r>
                      <a:endParaRPr sz="10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776" name="Google Shape;1776;g15081d14e0a_0_46"/>
          <p:cNvCxnSpPr/>
          <p:nvPr/>
        </p:nvCxnSpPr>
        <p:spPr>
          <a:xfrm>
            <a:off x="3616600" y="2924900"/>
            <a:ext cx="160800" cy="170700"/>
          </a:xfrm>
          <a:prstGeom prst="straightConnector1">
            <a:avLst/>
          </a:prstGeom>
          <a:noFill/>
          <a:ln cap="flat" cmpd="sng" w="9525">
            <a:solidFill>
              <a:schemeClr val="dk2"/>
            </a:solidFill>
            <a:prstDash val="solid"/>
            <a:round/>
            <a:headEnd len="sm" w="sm" type="none"/>
            <a:tailEnd len="med" w="med" type="triangle"/>
          </a:ln>
        </p:spPr>
      </p:cxnSp>
      <p:cxnSp>
        <p:nvCxnSpPr>
          <p:cNvPr id="1777" name="Google Shape;1777;g15081d14e0a_0_46"/>
          <p:cNvCxnSpPr/>
          <p:nvPr/>
        </p:nvCxnSpPr>
        <p:spPr>
          <a:xfrm flipH="1">
            <a:off x="5083175" y="2884725"/>
            <a:ext cx="281400" cy="1908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g15081d14e0a_0_56"/>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Example of left join</a:t>
            </a:r>
            <a:endParaRPr b="0" i="0" sz="2700" u="none" cap="none" strike="noStrike">
              <a:solidFill>
                <a:srgbClr val="000000"/>
              </a:solidFill>
              <a:latin typeface="Arial"/>
              <a:ea typeface="Arial"/>
              <a:cs typeface="Arial"/>
              <a:sym typeface="Arial"/>
            </a:endParaRPr>
          </a:p>
        </p:txBody>
      </p:sp>
      <p:graphicFrame>
        <p:nvGraphicFramePr>
          <p:cNvPr id="1783" name="Google Shape;1783;g15081d14e0a_0_56"/>
          <p:cNvGraphicFramePr/>
          <p:nvPr/>
        </p:nvGraphicFramePr>
        <p:xfrm>
          <a:off x="539750" y="1126300"/>
          <a:ext cx="3000000" cy="3000000"/>
        </p:xfrm>
        <a:graphic>
          <a:graphicData uri="http://schemas.openxmlformats.org/drawingml/2006/table">
            <a:tbl>
              <a:tblPr>
                <a:noFill/>
                <a:tableStyleId>{AEA5C9B0-0BB6-4A0D-90CF-30C58B995DDD}</a:tableStyleId>
              </a:tblPr>
              <a:tblGrid>
                <a:gridCol w="1075300"/>
                <a:gridCol w="1075300"/>
                <a:gridCol w="1075300"/>
              </a:tblGrid>
              <a:tr h="363450">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username</a:t>
                      </a:r>
                      <a:endParaRPr b="1"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address</a:t>
                      </a:r>
                      <a:endParaRPr b="1"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age</a:t>
                      </a:r>
                      <a:endParaRPr b="1" sz="1000" u="none" cap="none" strike="noStrike"/>
                    </a:p>
                  </a:txBody>
                  <a:tcPr marT="91425" marB="91425" marR="91425" marL="91425"/>
                </a:tc>
              </a:tr>
              <a:tr h="4261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eskwe2</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Malabon City</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32</a:t>
                      </a:r>
                      <a:endParaRPr sz="1000" u="none" cap="none" strike="noStrike"/>
                    </a:p>
                  </a:txBody>
                  <a:tcPr marT="91425" marB="91425" marR="91425" marL="91425"/>
                </a:tc>
              </a:tr>
              <a:tr h="4261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eskwe3</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Quezon City</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a:t>
                      </a:r>
                      <a:endParaRPr sz="1000" u="none" cap="none" strike="noStrike"/>
                    </a:p>
                  </a:txBody>
                  <a:tcPr marT="91425" marB="91425" marR="91425" marL="91425"/>
                </a:tc>
              </a:tr>
              <a:tr h="4261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eskwe4</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Las Pinas City</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22</a:t>
                      </a:r>
                      <a:endParaRPr sz="1000" u="none" cap="none" strike="noStrike"/>
                    </a:p>
                  </a:txBody>
                  <a:tcPr marT="91425" marB="91425" marR="91425" marL="91425"/>
                </a:tc>
              </a:tr>
            </a:tbl>
          </a:graphicData>
        </a:graphic>
      </p:graphicFrame>
      <p:graphicFrame>
        <p:nvGraphicFramePr>
          <p:cNvPr id="1784" name="Google Shape;1784;g15081d14e0a_0_56"/>
          <p:cNvGraphicFramePr/>
          <p:nvPr/>
        </p:nvGraphicFramePr>
        <p:xfrm>
          <a:off x="5012750" y="1126300"/>
          <a:ext cx="3000000" cy="3000000"/>
        </p:xfrm>
        <a:graphic>
          <a:graphicData uri="http://schemas.openxmlformats.org/drawingml/2006/table">
            <a:tbl>
              <a:tblPr>
                <a:noFill/>
                <a:tableStyleId>{AEA5C9B0-0BB6-4A0D-90CF-30C58B995DDD}</a:tableStyleId>
              </a:tblPr>
              <a:tblGrid>
                <a:gridCol w="1035125"/>
                <a:gridCol w="1035125"/>
                <a:gridCol w="1035125"/>
              </a:tblGrid>
              <a:tr h="734775">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username</a:t>
                      </a:r>
                      <a:endParaRPr b="1"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last transaction date</a:t>
                      </a:r>
                      <a:endParaRPr b="1"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last transaction amount</a:t>
                      </a:r>
                      <a:endParaRPr b="1" sz="1000" u="none" cap="none" strike="noStrike"/>
                    </a:p>
                  </a:txBody>
                  <a:tcPr marT="91425" marB="91425" marR="91425" marL="91425" anchor="ctr"/>
                </a:tc>
              </a:tr>
              <a:tr h="45360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eskwe2</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2022-08-21</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32</a:t>
                      </a:r>
                      <a:endParaRPr sz="1000" u="none" cap="none" strike="noStrike"/>
                    </a:p>
                  </a:txBody>
                  <a:tcPr marT="91425" marB="91425" marR="91425" marL="91425" anchor="ctr"/>
                </a:tc>
              </a:tr>
              <a:tr h="45360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eskwe3</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2022-09-01</a:t>
                      </a:r>
                      <a:endParaRPr sz="1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20</a:t>
                      </a:r>
                      <a:endParaRPr sz="1000" u="none" cap="none" strike="noStrike"/>
                    </a:p>
                  </a:txBody>
                  <a:tcPr marT="91425" marB="91425" marR="91425" marL="91425" anchor="ctr"/>
                </a:tc>
              </a:tr>
            </a:tbl>
          </a:graphicData>
        </a:graphic>
      </p:graphicFrame>
      <p:graphicFrame>
        <p:nvGraphicFramePr>
          <p:cNvPr id="1785" name="Google Shape;1785;g15081d14e0a_0_56"/>
          <p:cNvGraphicFramePr/>
          <p:nvPr/>
        </p:nvGraphicFramePr>
        <p:xfrm>
          <a:off x="2087563" y="3167125"/>
          <a:ext cx="3000000" cy="3000000"/>
        </p:xfrm>
        <a:graphic>
          <a:graphicData uri="http://schemas.openxmlformats.org/drawingml/2006/table">
            <a:tbl>
              <a:tblPr>
                <a:noFill/>
                <a:tableStyleId>{AEA5C9B0-0BB6-4A0D-90CF-30C58B995DDD}</a:tableStyleId>
              </a:tblPr>
              <a:tblGrid>
                <a:gridCol w="968675"/>
                <a:gridCol w="968675"/>
                <a:gridCol w="968675"/>
                <a:gridCol w="968675"/>
                <a:gridCol w="968675"/>
              </a:tblGrid>
              <a:tr h="667700">
                <a:tc>
                  <a:txBody>
                    <a:bodyPr/>
                    <a:lstStyle/>
                    <a:p>
                      <a:pPr indent="0" lvl="0" marL="0" marR="0" rtl="0" algn="ctr">
                        <a:lnSpc>
                          <a:spcPct val="100000"/>
                        </a:lnSpc>
                        <a:spcBef>
                          <a:spcPts val="0"/>
                        </a:spcBef>
                        <a:spcAft>
                          <a:spcPts val="0"/>
                        </a:spcAft>
                        <a:buClr>
                          <a:srgbClr val="000000"/>
                        </a:buClr>
                        <a:buSzPts val="800"/>
                        <a:buFont typeface="Arial"/>
                        <a:buNone/>
                      </a:pPr>
                      <a:r>
                        <a:rPr b="1" lang="en-GB" sz="800" u="none" cap="none" strike="noStrike"/>
                        <a:t>username</a:t>
                      </a:r>
                      <a:endParaRPr b="1" sz="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800"/>
                        <a:buFont typeface="Arial"/>
                        <a:buNone/>
                      </a:pPr>
                      <a:r>
                        <a:rPr b="1" lang="en-GB" sz="800" u="none" cap="none" strike="noStrike"/>
                        <a:t>address</a:t>
                      </a:r>
                      <a:endParaRPr b="1" sz="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800"/>
                        <a:buFont typeface="Arial"/>
                        <a:buNone/>
                      </a:pPr>
                      <a:r>
                        <a:rPr b="1" lang="en-GB" sz="800" u="none" cap="none" strike="noStrike"/>
                        <a:t>age</a:t>
                      </a:r>
                      <a:endParaRPr b="1" sz="800" u="none" cap="none" strike="noStrike"/>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b="1" lang="en-GB" sz="800" u="none" cap="none" strike="noStrike"/>
                        <a:t>last transaction date</a:t>
                      </a:r>
                      <a:endParaRPr b="1" sz="8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GB" sz="800" u="none" cap="none" strike="noStrike"/>
                        <a:t>last transaction amount</a:t>
                      </a:r>
                      <a:endParaRPr b="1" sz="8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9075">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eskwe2</a:t>
                      </a:r>
                      <a:endParaRPr sz="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Malabon City</a:t>
                      </a:r>
                      <a:endParaRPr sz="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32</a:t>
                      </a:r>
                      <a:endParaRPr sz="800" u="none" cap="none" strike="noStrike"/>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2022-08-21</a:t>
                      </a:r>
                      <a:endParaRPr sz="8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32</a:t>
                      </a:r>
                      <a:endParaRPr sz="8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9075">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eskwe3</a:t>
                      </a:r>
                      <a:endParaRPr sz="800" u="none" cap="none" strike="noStrike"/>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Quezon City</a:t>
                      </a:r>
                      <a:endParaRPr sz="800" u="none" cap="none" strike="noStrike"/>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20</a:t>
                      </a:r>
                      <a:endParaRPr sz="800" u="none" cap="none" strike="noStrike"/>
                    </a:p>
                  </a:txBody>
                  <a:tcPr marT="91425" marB="91425" marR="91425" marL="914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2022-09-01</a:t>
                      </a:r>
                      <a:endParaRPr sz="8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20</a:t>
                      </a:r>
                      <a:endParaRPr sz="8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9075">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eskwe4</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Las Pinas City</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22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None</a:t>
                      </a:r>
                      <a:endParaRPr sz="8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n-GB" sz="800" u="none" cap="none" strike="noStrike"/>
                        <a:t>None</a:t>
                      </a:r>
                      <a:endParaRPr sz="8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786" name="Google Shape;1786;g15081d14e0a_0_56"/>
          <p:cNvCxnSpPr/>
          <p:nvPr/>
        </p:nvCxnSpPr>
        <p:spPr>
          <a:xfrm>
            <a:off x="3616600" y="2924900"/>
            <a:ext cx="160800" cy="170700"/>
          </a:xfrm>
          <a:prstGeom prst="straightConnector1">
            <a:avLst/>
          </a:prstGeom>
          <a:noFill/>
          <a:ln cap="flat" cmpd="sng" w="9525">
            <a:solidFill>
              <a:schemeClr val="dk2"/>
            </a:solidFill>
            <a:prstDash val="solid"/>
            <a:round/>
            <a:headEnd len="sm" w="sm" type="none"/>
            <a:tailEnd len="med" w="med" type="triangle"/>
          </a:ln>
        </p:spPr>
      </p:cxnSp>
      <p:cxnSp>
        <p:nvCxnSpPr>
          <p:cNvPr id="1787" name="Google Shape;1787;g15081d14e0a_0_56"/>
          <p:cNvCxnSpPr/>
          <p:nvPr/>
        </p:nvCxnSpPr>
        <p:spPr>
          <a:xfrm flipH="1">
            <a:off x="5083175" y="2884725"/>
            <a:ext cx="281400" cy="1908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g15081d14e0a_0_147"/>
          <p:cNvSpPr txBox="1"/>
          <p:nvPr/>
        </p:nvSpPr>
        <p:spPr>
          <a:xfrm>
            <a:off x="360375" y="1171050"/>
            <a:ext cx="4137300" cy="2555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202122"/>
                </a:solidFill>
                <a:latin typeface="Saira"/>
                <a:ea typeface="Saira"/>
                <a:cs typeface="Saira"/>
                <a:sym typeface="Saira"/>
              </a:rPr>
              <a:t>Sometimes we want to reshape the data for better interpretability. There are two common methods of reshaping: (1) converting long format to wide format and (2) converting wide format to long format.</a:t>
            </a:r>
            <a:endParaRPr b="0" i="0" sz="1600" u="none" cap="none" strike="noStrike">
              <a:solidFill>
                <a:srgbClr val="202122"/>
              </a:solidFill>
              <a:latin typeface="Saira"/>
              <a:ea typeface="Saira"/>
              <a:cs typeface="Saira"/>
              <a:sym typeface="Sair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202122"/>
              </a:solidFill>
              <a:latin typeface="Saira"/>
              <a:ea typeface="Saira"/>
              <a:cs typeface="Saira"/>
              <a:sym typeface="Sair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202122"/>
                </a:solidFill>
                <a:latin typeface="Saira"/>
                <a:ea typeface="Saira"/>
                <a:cs typeface="Saira"/>
                <a:sym typeface="Saira"/>
              </a:rPr>
              <a:t>In pandas, to convert long format to wide, we use </a:t>
            </a:r>
            <a:r>
              <a:rPr b="1" i="0" lang="en-GB" sz="1600" u="none" cap="none" strike="noStrike">
                <a:solidFill>
                  <a:srgbClr val="202122"/>
                </a:solidFill>
                <a:latin typeface="Saira"/>
                <a:ea typeface="Saira"/>
                <a:cs typeface="Saira"/>
                <a:sym typeface="Saira"/>
              </a:rPr>
              <a:t>pivot</a:t>
            </a:r>
            <a:r>
              <a:rPr b="0" i="0" lang="en-GB" sz="1600" u="none" cap="none" strike="noStrike">
                <a:solidFill>
                  <a:srgbClr val="202122"/>
                </a:solidFill>
                <a:latin typeface="Saira"/>
                <a:ea typeface="Saira"/>
                <a:cs typeface="Saira"/>
                <a:sym typeface="Saira"/>
              </a:rPr>
              <a:t>. Meanwhile, converting the reverse uses </a:t>
            </a:r>
            <a:r>
              <a:rPr b="1" i="0" lang="en-GB" sz="1600" u="none" cap="none" strike="noStrike">
                <a:solidFill>
                  <a:srgbClr val="202122"/>
                </a:solidFill>
                <a:latin typeface="Saira"/>
                <a:ea typeface="Saira"/>
                <a:cs typeface="Saira"/>
                <a:sym typeface="Saira"/>
              </a:rPr>
              <a:t>melt</a:t>
            </a:r>
            <a:r>
              <a:rPr b="0" i="0" lang="en-GB" sz="1600" u="none" cap="none" strike="noStrike">
                <a:solidFill>
                  <a:srgbClr val="202122"/>
                </a:solidFill>
                <a:latin typeface="Saira"/>
                <a:ea typeface="Saira"/>
                <a:cs typeface="Saira"/>
                <a:sym typeface="Saira"/>
              </a:rPr>
              <a:t>.</a:t>
            </a:r>
            <a:endParaRPr b="0" i="0" sz="1600" u="none" cap="none" strike="noStrike">
              <a:solidFill>
                <a:srgbClr val="202122"/>
              </a:solidFill>
              <a:latin typeface="Saira"/>
              <a:ea typeface="Saira"/>
              <a:cs typeface="Saira"/>
              <a:sym typeface="Saira"/>
            </a:endParaRPr>
          </a:p>
          <a:p>
            <a:pPr indent="0" lvl="0" marL="0" marR="0" rtl="0" algn="just">
              <a:lnSpc>
                <a:spcPct val="100000"/>
              </a:lnSpc>
              <a:spcBef>
                <a:spcPts val="0"/>
              </a:spcBef>
              <a:spcAft>
                <a:spcPts val="0"/>
              </a:spcAft>
              <a:buClr>
                <a:srgbClr val="000000"/>
              </a:buClr>
              <a:buSzPts val="1200"/>
              <a:buFont typeface="Arial"/>
              <a:buNone/>
            </a:pPr>
            <a:r>
              <a:t/>
            </a:r>
            <a:endParaRPr b="0" i="0" sz="1600" u="none" cap="none" strike="noStrike">
              <a:solidFill>
                <a:srgbClr val="202122"/>
              </a:solidFill>
              <a:latin typeface="Saira"/>
              <a:ea typeface="Saira"/>
              <a:cs typeface="Saira"/>
              <a:sym typeface="Saira"/>
            </a:endParaRPr>
          </a:p>
        </p:txBody>
      </p:sp>
      <p:sp>
        <p:nvSpPr>
          <p:cNvPr id="1793" name="Google Shape;1793;g15081d14e0a_0_147"/>
          <p:cNvSpPr txBox="1"/>
          <p:nvPr/>
        </p:nvSpPr>
        <p:spPr>
          <a:xfrm>
            <a:off x="417650" y="427300"/>
            <a:ext cx="4464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Reshaping the data</a:t>
            </a:r>
            <a:endParaRPr b="0" i="0" sz="2700" u="none" cap="none" strike="noStrike">
              <a:solidFill>
                <a:srgbClr val="000000"/>
              </a:solidFill>
              <a:latin typeface="Arial"/>
              <a:ea typeface="Arial"/>
              <a:cs typeface="Arial"/>
              <a:sym typeface="Arial"/>
            </a:endParaRPr>
          </a:p>
        </p:txBody>
      </p:sp>
      <p:pic>
        <p:nvPicPr>
          <p:cNvPr id="1794" name="Google Shape;1794;g15081d14e0a_0_147"/>
          <p:cNvPicPr preferRelativeResize="0"/>
          <p:nvPr/>
        </p:nvPicPr>
        <p:blipFill rotWithShape="1">
          <a:blip r:embed="rId3">
            <a:alphaModFix/>
          </a:blip>
          <a:srcRect b="0" l="0" r="0" t="0"/>
          <a:stretch/>
        </p:blipFill>
        <p:spPr>
          <a:xfrm>
            <a:off x="4646375" y="985912"/>
            <a:ext cx="4137275" cy="2925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pic>
        <p:nvPicPr>
          <p:cNvPr id="1799" name="Google Shape;1799;g15081d14e0a_0_160"/>
          <p:cNvPicPr preferRelativeResize="0"/>
          <p:nvPr/>
        </p:nvPicPr>
        <p:blipFill rotWithShape="1">
          <a:blip r:embed="rId3">
            <a:alphaModFix/>
          </a:blip>
          <a:srcRect b="0" l="0" r="0" t="0"/>
          <a:stretch/>
        </p:blipFill>
        <p:spPr>
          <a:xfrm>
            <a:off x="3477825" y="360375"/>
            <a:ext cx="5399999" cy="2160000"/>
          </a:xfrm>
          <a:prstGeom prst="rect">
            <a:avLst/>
          </a:prstGeom>
          <a:noFill/>
          <a:ln>
            <a:noFill/>
          </a:ln>
        </p:spPr>
      </p:pic>
      <p:pic>
        <p:nvPicPr>
          <p:cNvPr id="1800" name="Google Shape;1800;g15081d14e0a_0_160"/>
          <p:cNvPicPr preferRelativeResize="0"/>
          <p:nvPr/>
        </p:nvPicPr>
        <p:blipFill rotWithShape="1">
          <a:blip r:embed="rId4">
            <a:alphaModFix/>
          </a:blip>
          <a:srcRect b="0" l="0" r="0" t="0"/>
          <a:stretch/>
        </p:blipFill>
        <p:spPr>
          <a:xfrm>
            <a:off x="3477825" y="2699350"/>
            <a:ext cx="5399999" cy="2160000"/>
          </a:xfrm>
          <a:prstGeom prst="rect">
            <a:avLst/>
          </a:prstGeom>
          <a:noFill/>
          <a:ln>
            <a:noFill/>
          </a:ln>
        </p:spPr>
      </p:pic>
      <p:sp>
        <p:nvSpPr>
          <p:cNvPr id="1801" name="Google Shape;1801;g15081d14e0a_0_160"/>
          <p:cNvSpPr txBox="1"/>
          <p:nvPr/>
        </p:nvSpPr>
        <p:spPr>
          <a:xfrm>
            <a:off x="986225" y="1517375"/>
            <a:ext cx="122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accent1"/>
                </a:solidFill>
                <a:latin typeface="Saira"/>
                <a:ea typeface="Saira"/>
                <a:cs typeface="Saira"/>
                <a:sym typeface="Saira"/>
              </a:rPr>
              <a:t>Use pd.pivot</a:t>
            </a:r>
            <a:endParaRPr b="1" i="0" sz="1400" u="none" cap="none" strike="noStrike">
              <a:solidFill>
                <a:schemeClr val="accent1"/>
              </a:solidFill>
              <a:latin typeface="Saira"/>
              <a:ea typeface="Saira"/>
              <a:cs typeface="Saira"/>
              <a:sym typeface="Saira"/>
            </a:endParaRPr>
          </a:p>
        </p:txBody>
      </p:sp>
      <p:sp>
        <p:nvSpPr>
          <p:cNvPr id="1802" name="Google Shape;1802;g15081d14e0a_0_160"/>
          <p:cNvSpPr txBox="1"/>
          <p:nvPr/>
        </p:nvSpPr>
        <p:spPr>
          <a:xfrm>
            <a:off x="986225" y="3579250"/>
            <a:ext cx="1224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accent1"/>
                </a:solidFill>
                <a:latin typeface="Saira"/>
                <a:ea typeface="Saira"/>
                <a:cs typeface="Saira"/>
                <a:sym typeface="Saira"/>
              </a:rPr>
              <a:t>Use pd.melt</a:t>
            </a:r>
            <a:endParaRPr b="1" i="0" sz="1400" u="none" cap="none" strike="noStrike">
              <a:solidFill>
                <a:schemeClr val="accent1"/>
              </a:solidFill>
              <a:latin typeface="Saira"/>
              <a:ea typeface="Saira"/>
              <a:cs typeface="Saira"/>
              <a:sym typeface="Sai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6" name="Shape 1806"/>
        <p:cNvGrpSpPr/>
        <p:nvPr/>
      </p:nvGrpSpPr>
      <p:grpSpPr>
        <a:xfrm>
          <a:off x="0" y="0"/>
          <a:ext cx="0" cy="0"/>
          <a:chOff x="0" y="0"/>
          <a:chExt cx="0" cy="0"/>
        </a:xfrm>
      </p:grpSpPr>
      <p:sp>
        <p:nvSpPr>
          <p:cNvPr id="1807" name="Google Shape;1807;p22"/>
          <p:cNvSpPr txBox="1"/>
          <p:nvPr>
            <p:ph idx="4294967295" type="subTitle"/>
          </p:nvPr>
        </p:nvSpPr>
        <p:spPr>
          <a:xfrm>
            <a:off x="3161825" y="2010150"/>
            <a:ext cx="2680500" cy="561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Saira"/>
              <a:buNone/>
            </a:pPr>
            <a:r>
              <a:rPr b="1" i="0" lang="en-GB" sz="3000" u="none" cap="none" strike="noStrike">
                <a:solidFill>
                  <a:schemeClr val="dk2"/>
                </a:solidFill>
                <a:latin typeface="Saira"/>
                <a:ea typeface="Saira"/>
                <a:cs typeface="Saira"/>
                <a:sym typeface="Saira"/>
              </a:rPr>
              <a:t>LET’S CODE!</a:t>
            </a:r>
            <a:endParaRPr b="1" i="0" sz="3000" u="none" cap="none" strike="noStrike">
              <a:solidFill>
                <a:schemeClr val="dk2"/>
              </a:solidFill>
              <a:latin typeface="Saira"/>
              <a:ea typeface="Saira"/>
              <a:cs typeface="Saira"/>
              <a:sym typeface="Saira"/>
            </a:endParaRPr>
          </a:p>
        </p:txBody>
      </p:sp>
      <p:sp>
        <p:nvSpPr>
          <p:cNvPr id="1808" name="Google Shape;1808;p22"/>
          <p:cNvSpPr txBox="1"/>
          <p:nvPr/>
        </p:nvSpPr>
        <p:spPr>
          <a:xfrm>
            <a:off x="824900" y="2571750"/>
            <a:ext cx="7262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Saira"/>
                <a:ea typeface="Saira"/>
                <a:cs typeface="Saira"/>
                <a:sym typeface="Saira"/>
              </a:rPr>
              <a:t>This is going to be a </a:t>
            </a:r>
            <a:r>
              <a:rPr b="1" i="0" lang="en-GB" sz="1400" u="none" cap="none" strike="noStrike">
                <a:solidFill>
                  <a:srgbClr val="000000"/>
                </a:solidFill>
                <a:latin typeface="Saira"/>
                <a:ea typeface="Saira"/>
                <a:cs typeface="Saira"/>
                <a:sym typeface="Saira"/>
              </a:rPr>
              <a:t>code-along session</a:t>
            </a:r>
            <a:r>
              <a:rPr b="0" i="0" lang="en-GB" sz="1400" u="none" cap="none" strike="noStrike">
                <a:solidFill>
                  <a:srgbClr val="000000"/>
                </a:solidFill>
                <a:latin typeface="Saira"/>
                <a:ea typeface="Saira"/>
                <a:cs typeface="Saira"/>
                <a:sym typeface="Saira"/>
              </a:rPr>
              <a:t>. If you can’t follow, feel free to open your mic and interrupt. You may also ask your mentors for help. Again, encountering errors is natural.  😁</a:t>
            </a:r>
            <a:endParaRPr b="0" i="0" sz="1400" u="none" cap="none" strike="noStrike">
              <a:solidFill>
                <a:srgbClr val="000000"/>
              </a:solidFill>
              <a:latin typeface="Saira"/>
              <a:ea typeface="Saira"/>
              <a:cs typeface="Saira"/>
              <a:sym typeface="Sai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g14a456f0097_0_207"/>
          <p:cNvSpPr txBox="1"/>
          <p:nvPr>
            <p:ph idx="4294967295" type="subTitle"/>
          </p:nvPr>
        </p:nvSpPr>
        <p:spPr>
          <a:xfrm>
            <a:off x="204900" y="1022568"/>
            <a:ext cx="8734200" cy="6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Saira"/>
              <a:buNone/>
            </a:pPr>
            <a:r>
              <a:rPr b="1" i="0" lang="en-GB" sz="1600" u="none" cap="none" strike="noStrike">
                <a:solidFill>
                  <a:schemeClr val="accent1"/>
                </a:solidFill>
                <a:latin typeface="Saira"/>
                <a:ea typeface="Saira"/>
                <a:cs typeface="Saira"/>
                <a:sym typeface="Saira"/>
              </a:rPr>
              <a:t>ACTIVITY.</a:t>
            </a:r>
            <a:r>
              <a:rPr b="0" i="0" lang="en-GB" sz="1600" u="none" cap="none" strike="noStrike">
                <a:solidFill>
                  <a:schemeClr val="dk2"/>
                </a:solidFill>
                <a:latin typeface="Saira"/>
                <a:ea typeface="Saira"/>
                <a:cs typeface="Saira"/>
                <a:sym typeface="Saira"/>
              </a:rPr>
              <a:t> </a:t>
            </a:r>
            <a:r>
              <a:rPr b="0" i="0" lang="en-GB" sz="1600" u="none" cap="none" strike="noStrike">
                <a:solidFill>
                  <a:schemeClr val="dk1"/>
                </a:solidFill>
                <a:latin typeface="Saira"/>
                <a:ea typeface="Saira"/>
                <a:cs typeface="Saira"/>
                <a:sym typeface="Saira"/>
              </a:rPr>
              <a:t>In breakout rooms, load &amp; explore the FI survey dataset (micro_world.csv). Try to do the following. Discuss findings with the rest of your group. </a:t>
            </a:r>
            <a:endParaRPr b="0" i="0" sz="1600" u="none" cap="none" strike="noStrike">
              <a:solidFill>
                <a:schemeClr val="dk1"/>
              </a:solidFill>
              <a:latin typeface="Saira"/>
              <a:ea typeface="Saira"/>
              <a:cs typeface="Saira"/>
              <a:sym typeface="Saira"/>
            </a:endParaRPr>
          </a:p>
        </p:txBody>
      </p:sp>
      <p:sp>
        <p:nvSpPr>
          <p:cNvPr id="1814" name="Google Shape;1814;g14a456f0097_0_207"/>
          <p:cNvSpPr/>
          <p:nvPr/>
        </p:nvSpPr>
        <p:spPr>
          <a:xfrm>
            <a:off x="2685300" y="4443300"/>
            <a:ext cx="3773400" cy="433800"/>
          </a:xfrm>
          <a:prstGeom prst="rect">
            <a:avLst/>
          </a:prstGeom>
          <a:solidFill>
            <a:srgbClr val="D6EEF0">
              <a:alpha val="84313"/>
            </a:srgbClr>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Saira"/>
                <a:ea typeface="Saira"/>
                <a:cs typeface="Saira"/>
                <a:sym typeface="Saira"/>
              </a:rPr>
              <a:t>Allotted time: </a:t>
            </a:r>
            <a:r>
              <a:rPr b="0" i="0" lang="en-GB" sz="1600" u="none" cap="none" strike="noStrike">
                <a:solidFill>
                  <a:srgbClr val="000000"/>
                </a:solidFill>
                <a:latin typeface="Saira"/>
                <a:ea typeface="Saira"/>
                <a:cs typeface="Saira"/>
                <a:sym typeface="Saira"/>
              </a:rPr>
              <a:t>20 minutes</a:t>
            </a:r>
            <a:endParaRPr b="0" i="1" sz="1600" u="none" cap="none" strike="noStrike">
              <a:solidFill>
                <a:schemeClr val="dk1"/>
              </a:solidFill>
              <a:latin typeface="Saira"/>
              <a:ea typeface="Saira"/>
              <a:cs typeface="Saira"/>
              <a:sym typeface="Saira"/>
            </a:endParaRPr>
          </a:p>
        </p:txBody>
      </p:sp>
      <p:sp>
        <p:nvSpPr>
          <p:cNvPr id="1815" name="Google Shape;1815;g14a456f0097_0_207"/>
          <p:cNvSpPr txBox="1"/>
          <p:nvPr>
            <p:ph idx="4294967295" type="subTitle"/>
          </p:nvPr>
        </p:nvSpPr>
        <p:spPr>
          <a:xfrm>
            <a:off x="637050" y="1714375"/>
            <a:ext cx="7869900" cy="2490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25000"/>
              </a:lnSpc>
              <a:spcBef>
                <a:spcPts val="0"/>
              </a:spcBef>
              <a:spcAft>
                <a:spcPts val="0"/>
              </a:spcAft>
              <a:buClr>
                <a:schemeClr val="dk1"/>
              </a:buClr>
              <a:buSzPts val="1400"/>
              <a:buFont typeface="Saira"/>
              <a:buAutoNum type="arabicPeriod"/>
            </a:pPr>
            <a:r>
              <a:rPr b="0" i="0" lang="en-GB" sz="1400" u="none" cap="none" strike="noStrike">
                <a:solidFill>
                  <a:schemeClr val="dk1"/>
                </a:solidFill>
                <a:latin typeface="Saira"/>
                <a:ea typeface="Saira"/>
                <a:cs typeface="Saira"/>
                <a:sym typeface="Saira"/>
              </a:rPr>
              <a:t>EASY. What is the breakdown of gender per region? Use .groupby().</a:t>
            </a:r>
            <a:endParaRPr b="0" i="0" sz="1400" u="none" cap="none" strike="noStrike">
              <a:solidFill>
                <a:schemeClr val="dk1"/>
              </a:solidFill>
              <a:latin typeface="Saira"/>
              <a:ea typeface="Saira"/>
              <a:cs typeface="Saira"/>
              <a:sym typeface="Saira"/>
            </a:endParaRPr>
          </a:p>
          <a:p>
            <a:pPr indent="-317500" lvl="0" marL="457200" marR="0" rtl="0" algn="l">
              <a:lnSpc>
                <a:spcPct val="125000"/>
              </a:lnSpc>
              <a:spcBef>
                <a:spcPts val="0"/>
              </a:spcBef>
              <a:spcAft>
                <a:spcPts val="0"/>
              </a:spcAft>
              <a:buClr>
                <a:schemeClr val="dk1"/>
              </a:buClr>
              <a:buSzPts val="1400"/>
              <a:buFont typeface="Saira"/>
              <a:buAutoNum type="arabicPeriod"/>
            </a:pPr>
            <a:r>
              <a:rPr b="0" i="0" lang="en-GB" sz="1400" u="none" cap="none" strike="noStrike">
                <a:solidFill>
                  <a:schemeClr val="dk1"/>
                </a:solidFill>
                <a:latin typeface="Saira"/>
                <a:ea typeface="Saira"/>
                <a:cs typeface="Saira"/>
                <a:sym typeface="Saira"/>
              </a:rPr>
              <a:t>AVERAGE. Per region, compute percentage of population with credit card AND debit card segmented by gender.</a:t>
            </a:r>
            <a:endParaRPr b="0" i="0" sz="1400" u="none" cap="none" strike="noStrike">
              <a:solidFill>
                <a:schemeClr val="dk1"/>
              </a:solidFill>
              <a:latin typeface="Saira"/>
              <a:ea typeface="Saira"/>
              <a:cs typeface="Saira"/>
              <a:sym typeface="Saira"/>
            </a:endParaRPr>
          </a:p>
          <a:p>
            <a:pPr indent="-317500" lvl="0" marL="457200" marR="0" rtl="0" algn="l">
              <a:lnSpc>
                <a:spcPct val="125000"/>
              </a:lnSpc>
              <a:spcBef>
                <a:spcPts val="0"/>
              </a:spcBef>
              <a:spcAft>
                <a:spcPts val="0"/>
              </a:spcAft>
              <a:buClr>
                <a:schemeClr val="dk1"/>
              </a:buClr>
              <a:buSzPts val="1400"/>
              <a:buFont typeface="Saira"/>
              <a:buAutoNum type="arabicPeriod"/>
            </a:pPr>
            <a:r>
              <a:rPr b="0" i="0" lang="en-GB" sz="1400" u="none" cap="none" strike="noStrike">
                <a:solidFill>
                  <a:schemeClr val="dk1"/>
                </a:solidFill>
                <a:latin typeface="Saira"/>
                <a:ea typeface="Saira"/>
                <a:cs typeface="Saira"/>
                <a:sym typeface="Saira"/>
              </a:rPr>
              <a:t>DIFFICULT. Compute the following metric per region:</a:t>
            </a:r>
            <a:endParaRPr b="0" i="0" sz="1400" u="none" cap="none" strike="noStrike">
              <a:solidFill>
                <a:schemeClr val="dk1"/>
              </a:solidFill>
              <a:latin typeface="Saira"/>
              <a:ea typeface="Saira"/>
              <a:cs typeface="Saira"/>
              <a:sym typeface="Saira"/>
            </a:endParaRPr>
          </a:p>
          <a:p>
            <a:pPr indent="0" lvl="0" marL="457200" marR="0" rtl="0" algn="l">
              <a:lnSpc>
                <a:spcPct val="125000"/>
              </a:lnSpc>
              <a:spcBef>
                <a:spcPts val="0"/>
              </a:spcBef>
              <a:spcAft>
                <a:spcPts val="0"/>
              </a:spcAft>
              <a:buClr>
                <a:schemeClr val="dk2"/>
              </a:buClr>
              <a:buSzPts val="1800"/>
              <a:buFont typeface="Saira"/>
              <a:buNone/>
            </a:pPr>
            <a:r>
              <a:rPr b="0" i="0" lang="en-GB" sz="1400" u="none" cap="none" strike="noStrike">
                <a:solidFill>
                  <a:schemeClr val="dk1"/>
                </a:solidFill>
                <a:latin typeface="Saira"/>
                <a:ea typeface="Saira"/>
                <a:cs typeface="Saira"/>
                <a:sym typeface="Saira"/>
              </a:rPr>
              <a:t>card ownership access gender ratio = </a:t>
            </a:r>
            <a:br>
              <a:rPr b="0" i="0" lang="en-GB" sz="1400" u="none" cap="none" strike="noStrike">
                <a:solidFill>
                  <a:schemeClr val="dk1"/>
                </a:solidFill>
                <a:latin typeface="Saira"/>
                <a:ea typeface="Saira"/>
                <a:cs typeface="Saira"/>
                <a:sym typeface="Saira"/>
              </a:rPr>
            </a:br>
            <a:r>
              <a:rPr b="0" i="0" lang="en-GB" sz="1400" u="none" cap="none" strike="noStrike">
                <a:solidFill>
                  <a:schemeClr val="dk1"/>
                </a:solidFill>
                <a:latin typeface="Saira"/>
                <a:ea typeface="Saira"/>
                <a:cs typeface="Saira"/>
                <a:sym typeface="Saira"/>
              </a:rPr>
              <a:t>% of females with BOTH credit card AND debit card/% of males with BOTH credit card AND debit card</a:t>
            </a:r>
            <a:endParaRPr b="0" i="0" sz="1400" u="none" cap="none" strike="noStrike">
              <a:solidFill>
                <a:schemeClr val="dk1"/>
              </a:solidFill>
              <a:latin typeface="Saira"/>
              <a:ea typeface="Saira"/>
              <a:cs typeface="Saira"/>
              <a:sym typeface="Sai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g15081d14e0a_0_66"/>
          <p:cNvSpPr txBox="1"/>
          <p:nvPr>
            <p:ph type="ctrTitle"/>
          </p:nvPr>
        </p:nvSpPr>
        <p:spPr>
          <a:xfrm>
            <a:off x="539750" y="2321825"/>
            <a:ext cx="3734100" cy="2052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3000"/>
              <a:buNone/>
            </a:pPr>
            <a:r>
              <a:rPr lang="en-GB"/>
              <a:t>03 </a:t>
            </a:r>
            <a:endParaRPr/>
          </a:p>
          <a:p>
            <a:pPr indent="0" lvl="0" marL="0" rtl="0" algn="l">
              <a:lnSpc>
                <a:spcPct val="80000"/>
              </a:lnSpc>
              <a:spcBef>
                <a:spcPts val="0"/>
              </a:spcBef>
              <a:spcAft>
                <a:spcPts val="0"/>
              </a:spcAft>
              <a:buSzPts val="3000"/>
              <a:buNone/>
            </a:pPr>
            <a:r>
              <a:rPr lang="en-GB"/>
              <a:t>APPROACHES TO DATA WRANGLING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g15081d14e0a_0_70"/>
          <p:cNvSpPr txBox="1"/>
          <p:nvPr/>
        </p:nvSpPr>
        <p:spPr>
          <a:xfrm>
            <a:off x="360375" y="1171050"/>
            <a:ext cx="4211700" cy="3053700"/>
          </a:xfrm>
          <a:prstGeom prst="rect">
            <a:avLst/>
          </a:prstGeom>
          <a:noFill/>
          <a:ln>
            <a:noFill/>
          </a:ln>
        </p:spPr>
        <p:txBody>
          <a:bodyPr anchorCtr="0" anchor="t" bIns="45700" lIns="91425" spcFirstLastPara="1" rIns="91425" wrap="square" tIns="45700">
            <a:spAutoFit/>
          </a:bodyPr>
          <a:lstStyle/>
          <a:p>
            <a:pPr indent="-285750" lvl="0" marL="457200" marR="0" rtl="0" algn="l">
              <a:lnSpc>
                <a:spcPct val="115000"/>
              </a:lnSpc>
              <a:spcBef>
                <a:spcPts val="600"/>
              </a:spcBef>
              <a:spcAft>
                <a:spcPts val="0"/>
              </a:spcAft>
              <a:buClr>
                <a:srgbClr val="212121"/>
              </a:buClr>
              <a:buSzPts val="900"/>
              <a:buFont typeface="Roboto"/>
              <a:buAutoNum type="arabicPeriod"/>
            </a:pPr>
            <a:r>
              <a:rPr b="0" i="0" lang="en-GB" sz="1300" u="none" cap="none" strike="noStrike">
                <a:solidFill>
                  <a:srgbClr val="202122"/>
                </a:solidFill>
                <a:latin typeface="Saira"/>
                <a:ea typeface="Saira"/>
                <a:cs typeface="Saira"/>
                <a:sym typeface="Saira"/>
              </a:rPr>
              <a:t>Always know the </a:t>
            </a:r>
            <a:r>
              <a:rPr b="1" i="0" lang="en-GB" sz="1300" u="none" cap="none" strike="noStrike">
                <a:solidFill>
                  <a:srgbClr val="202122"/>
                </a:solidFill>
                <a:latin typeface="Saira"/>
                <a:ea typeface="Saira"/>
                <a:cs typeface="Saira"/>
                <a:sym typeface="Saira"/>
              </a:rPr>
              <a:t>context</a:t>
            </a:r>
            <a:r>
              <a:rPr b="0" i="0" lang="en-GB" sz="1300" u="none" cap="none" strike="noStrike">
                <a:solidFill>
                  <a:srgbClr val="202122"/>
                </a:solidFill>
                <a:latin typeface="Saira"/>
                <a:ea typeface="Saira"/>
                <a:cs typeface="Saira"/>
                <a:sym typeface="Saira"/>
              </a:rPr>
              <a:t> of your data. What do you need the data for? How was it extracted? Is it timely (e.g. some data updates per second, per day, per week, etc)? Is it accurate? </a:t>
            </a:r>
            <a:endParaRPr b="0" i="0" sz="1300" u="none" cap="none" strike="noStrike">
              <a:solidFill>
                <a:srgbClr val="202122"/>
              </a:solidFill>
              <a:latin typeface="Saira"/>
              <a:ea typeface="Saira"/>
              <a:cs typeface="Saira"/>
              <a:sym typeface="Saira"/>
            </a:endParaRPr>
          </a:p>
          <a:p>
            <a:pPr indent="-311150" lvl="0" marL="457200" marR="0" rtl="0" algn="l">
              <a:lnSpc>
                <a:spcPct val="115000"/>
              </a:lnSpc>
              <a:spcBef>
                <a:spcPts val="0"/>
              </a:spcBef>
              <a:spcAft>
                <a:spcPts val="0"/>
              </a:spcAft>
              <a:buClr>
                <a:srgbClr val="202122"/>
              </a:buClr>
              <a:buSzPts val="1300"/>
              <a:buFont typeface="Saira"/>
              <a:buAutoNum type="arabicPeriod"/>
            </a:pPr>
            <a:r>
              <a:rPr b="0" i="0" lang="en-GB" sz="1300" u="none" cap="none" strike="noStrike">
                <a:solidFill>
                  <a:srgbClr val="202122"/>
                </a:solidFill>
                <a:latin typeface="Saira"/>
                <a:ea typeface="Saira"/>
                <a:cs typeface="Saira"/>
                <a:sym typeface="Saira"/>
              </a:rPr>
              <a:t>Develop a </a:t>
            </a:r>
            <a:r>
              <a:rPr b="1" i="0" lang="en-GB" sz="1300" u="none" cap="none" strike="noStrike">
                <a:solidFill>
                  <a:srgbClr val="202122"/>
                </a:solidFill>
                <a:latin typeface="Saira"/>
                <a:ea typeface="Saira"/>
                <a:cs typeface="Saira"/>
                <a:sym typeface="Saira"/>
              </a:rPr>
              <a:t>hypothesis</a:t>
            </a:r>
            <a:r>
              <a:rPr b="0" i="0" lang="en-GB" sz="1300" u="none" cap="none" strike="noStrike">
                <a:solidFill>
                  <a:srgbClr val="202122"/>
                </a:solidFill>
                <a:latin typeface="Saira"/>
                <a:ea typeface="Saira"/>
                <a:cs typeface="Saira"/>
                <a:sym typeface="Saira"/>
              </a:rPr>
              <a:t>. Some people tend to start wrangling the data without a rough hypothesis in mind. Sometimes it works but without a rough hypothesis in mind, you will end up nowhere. </a:t>
            </a:r>
            <a:endParaRPr b="0" i="0" sz="1300" u="none" cap="none" strike="noStrike">
              <a:solidFill>
                <a:srgbClr val="202122"/>
              </a:solidFill>
              <a:latin typeface="Saira"/>
              <a:ea typeface="Saira"/>
              <a:cs typeface="Saira"/>
              <a:sym typeface="Saira"/>
            </a:endParaRPr>
          </a:p>
          <a:p>
            <a:pPr indent="-311150" lvl="0" marL="457200" marR="0" rtl="0" algn="l">
              <a:lnSpc>
                <a:spcPct val="115000"/>
              </a:lnSpc>
              <a:spcBef>
                <a:spcPts val="0"/>
              </a:spcBef>
              <a:spcAft>
                <a:spcPts val="0"/>
              </a:spcAft>
              <a:buClr>
                <a:srgbClr val="202122"/>
              </a:buClr>
              <a:buSzPts val="1300"/>
              <a:buFont typeface="Saira"/>
              <a:buAutoNum type="arabicPeriod"/>
            </a:pPr>
            <a:r>
              <a:rPr b="0" i="0" lang="en-GB" sz="1300" u="none" cap="none" strike="noStrike">
                <a:solidFill>
                  <a:srgbClr val="202122"/>
                </a:solidFill>
                <a:latin typeface="Saira"/>
                <a:ea typeface="Saira"/>
                <a:cs typeface="Saira"/>
                <a:sym typeface="Saira"/>
              </a:rPr>
              <a:t>With a hypothesis in mind, develop a </a:t>
            </a:r>
            <a:r>
              <a:rPr b="1" i="0" lang="en-GB" sz="1300" u="none" cap="none" strike="noStrike">
                <a:solidFill>
                  <a:srgbClr val="202122"/>
                </a:solidFill>
                <a:latin typeface="Saira"/>
                <a:ea typeface="Saira"/>
                <a:cs typeface="Saira"/>
                <a:sym typeface="Saira"/>
              </a:rPr>
              <a:t>plan</a:t>
            </a:r>
            <a:r>
              <a:rPr b="0" i="0" lang="en-GB" sz="1300" u="none" cap="none" strike="noStrike">
                <a:solidFill>
                  <a:srgbClr val="202122"/>
                </a:solidFill>
                <a:latin typeface="Saira"/>
                <a:ea typeface="Saira"/>
                <a:cs typeface="Saira"/>
                <a:sym typeface="Saira"/>
              </a:rPr>
              <a:t> to wrangle the data. Outline the step you need to end up with the desired form of your table.</a:t>
            </a:r>
            <a:endParaRPr b="0" i="0" sz="1300" u="none" cap="none" strike="noStrike">
              <a:solidFill>
                <a:srgbClr val="202122"/>
              </a:solidFill>
              <a:latin typeface="Saira"/>
              <a:ea typeface="Saira"/>
              <a:cs typeface="Saira"/>
              <a:sym typeface="Saira"/>
            </a:endParaRPr>
          </a:p>
        </p:txBody>
      </p:sp>
      <p:sp>
        <p:nvSpPr>
          <p:cNvPr id="1826" name="Google Shape;1826;g15081d14e0a_0_70"/>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Before wrangling the data…</a:t>
            </a:r>
            <a:endParaRPr b="0" i="0" sz="2700" u="none" cap="none" strike="noStrike">
              <a:solidFill>
                <a:srgbClr val="000000"/>
              </a:solidFill>
              <a:latin typeface="Arial"/>
              <a:ea typeface="Arial"/>
              <a:cs typeface="Arial"/>
              <a:sym typeface="Arial"/>
            </a:endParaRPr>
          </a:p>
        </p:txBody>
      </p:sp>
      <p:pic>
        <p:nvPicPr>
          <p:cNvPr id="1827" name="Google Shape;1827;g15081d14e0a_0_70"/>
          <p:cNvPicPr preferRelativeResize="0"/>
          <p:nvPr/>
        </p:nvPicPr>
        <p:blipFill rotWithShape="1">
          <a:blip r:embed="rId3">
            <a:alphaModFix/>
          </a:blip>
          <a:srcRect b="0" l="0" r="0" t="0"/>
          <a:stretch/>
        </p:blipFill>
        <p:spPr>
          <a:xfrm>
            <a:off x="5010825" y="989625"/>
            <a:ext cx="3772815" cy="37801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g15081d14e0a_0_88"/>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Thought Exercise 1</a:t>
            </a:r>
            <a:endParaRPr b="0" i="0" sz="2700" u="none" cap="none" strike="noStrike">
              <a:solidFill>
                <a:srgbClr val="000000"/>
              </a:solidFill>
              <a:latin typeface="Arial"/>
              <a:ea typeface="Arial"/>
              <a:cs typeface="Arial"/>
              <a:sym typeface="Arial"/>
            </a:endParaRPr>
          </a:p>
        </p:txBody>
      </p:sp>
      <p:graphicFrame>
        <p:nvGraphicFramePr>
          <p:cNvPr id="1833" name="Google Shape;1833;g15081d14e0a_0_88"/>
          <p:cNvGraphicFramePr/>
          <p:nvPr/>
        </p:nvGraphicFramePr>
        <p:xfrm>
          <a:off x="1017775" y="1733550"/>
          <a:ext cx="3000000" cy="3000000"/>
        </p:xfrm>
        <a:graphic>
          <a:graphicData uri="http://schemas.openxmlformats.org/drawingml/2006/table">
            <a:tbl>
              <a:tblPr>
                <a:noFill/>
                <a:tableStyleId>{125BAF90-2B49-43DC-8886-272CF088C4DE}</a:tableStyleId>
              </a:tblPr>
              <a:tblGrid>
                <a:gridCol w="819150"/>
                <a:gridCol w="752475"/>
                <a:gridCol w="1085850"/>
              </a:tblGrid>
              <a:tr h="200025">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customer_id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transaction</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transaction_date</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08/21/2022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08/22/2022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07/08/2022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06/02/2022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07/02/2022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08/01/2022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08/31/2022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34" name="Google Shape;1834;g15081d14e0a_0_88"/>
          <p:cNvGraphicFramePr/>
          <p:nvPr/>
        </p:nvGraphicFramePr>
        <p:xfrm>
          <a:off x="5677650" y="2152650"/>
          <a:ext cx="3000000" cy="3000000"/>
        </p:xfrm>
        <a:graphic>
          <a:graphicData uri="http://schemas.openxmlformats.org/drawingml/2006/table">
            <a:tbl>
              <a:tblPr>
                <a:noFill/>
                <a:tableStyleId>{125BAF90-2B49-43DC-8886-272CF088C4DE}</a:tableStyleId>
              </a:tblPr>
              <a:tblGrid>
                <a:gridCol w="781050"/>
                <a:gridCol w="1552575"/>
              </a:tblGrid>
              <a:tr h="200025">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month</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total transaction amount</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June 2022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July 2022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August 2022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8000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1835" name="Google Shape;1835;g15081d14e0a_0_88"/>
          <p:cNvCxnSpPr/>
          <p:nvPr/>
        </p:nvCxnSpPr>
        <p:spPr>
          <a:xfrm flipH="1" rot="10800000">
            <a:off x="4098800" y="2542200"/>
            <a:ext cx="1155300" cy="9900"/>
          </a:xfrm>
          <a:prstGeom prst="straightConnector1">
            <a:avLst/>
          </a:prstGeom>
          <a:noFill/>
          <a:ln cap="flat" cmpd="sng" w="9525">
            <a:solidFill>
              <a:schemeClr val="dk2"/>
            </a:solidFill>
            <a:prstDash val="solid"/>
            <a:round/>
            <a:headEnd len="sm" w="sm" type="none"/>
            <a:tailEnd len="med" w="med" type="triangle"/>
          </a:ln>
        </p:spPr>
      </p:cxnSp>
      <p:sp>
        <p:nvSpPr>
          <p:cNvPr id="1836" name="Google Shape;1836;g15081d14e0a_0_88"/>
          <p:cNvSpPr txBox="1"/>
          <p:nvPr/>
        </p:nvSpPr>
        <p:spPr>
          <a:xfrm>
            <a:off x="4455500" y="1943100"/>
            <a:ext cx="44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Saira"/>
                <a:ea typeface="Saira"/>
                <a:cs typeface="Saira"/>
                <a:sym typeface="Saira"/>
              </a:rPr>
              <a:t>?</a:t>
            </a:r>
            <a:endParaRPr b="1" i="0" sz="1400" u="none" cap="none" strike="noStrike">
              <a:solidFill>
                <a:srgbClr val="000000"/>
              </a:solidFill>
              <a:latin typeface="Saira"/>
              <a:ea typeface="Saira"/>
              <a:cs typeface="Saira"/>
              <a:sym typeface="Sai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7" name="Shape 1707"/>
        <p:cNvGrpSpPr/>
        <p:nvPr/>
      </p:nvGrpSpPr>
      <p:grpSpPr>
        <a:xfrm>
          <a:off x="0" y="0"/>
          <a:ext cx="0" cy="0"/>
          <a:chOff x="0" y="0"/>
          <a:chExt cx="0" cy="0"/>
        </a:xfrm>
      </p:grpSpPr>
      <p:sp>
        <p:nvSpPr>
          <p:cNvPr id="1708" name="Google Shape;1708;g156164607a1_0_572"/>
          <p:cNvSpPr txBox="1"/>
          <p:nvPr>
            <p:ph type="ctrTitle"/>
          </p:nvPr>
        </p:nvSpPr>
        <p:spPr>
          <a:xfrm>
            <a:off x="586874" y="1671650"/>
            <a:ext cx="4785300" cy="1484700"/>
          </a:xfrm>
          <a:prstGeom prst="rect">
            <a:avLst/>
          </a:prstGeom>
          <a:noFill/>
          <a:ln>
            <a:noFill/>
          </a:ln>
          <a:effectLst>
            <a:outerShdw blurRad="57150" rotWithShape="0" algn="bl" dir="5400000" dist="19050">
              <a:srgbClr val="000000">
                <a:alpha val="47058"/>
              </a:srgbClr>
            </a:outerShdw>
          </a:effectLst>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3000"/>
              <a:buNone/>
            </a:pPr>
            <a:r>
              <a:rPr lang="en-GB" sz="3900"/>
              <a:t>Towards Financial Inclusion (FI)</a:t>
            </a:r>
            <a:endParaRPr/>
          </a:p>
          <a:p>
            <a:pPr indent="0" lvl="0" marL="0" rtl="0" algn="l">
              <a:lnSpc>
                <a:spcPct val="80000"/>
              </a:lnSpc>
              <a:spcBef>
                <a:spcPts val="0"/>
              </a:spcBef>
              <a:spcAft>
                <a:spcPts val="0"/>
              </a:spcAft>
              <a:buSzPts val="3000"/>
              <a:buNone/>
            </a:pPr>
            <a:r>
              <a:rPr lang="en-GB" sz="1800">
                <a:solidFill>
                  <a:schemeClr val="lt1"/>
                </a:solidFill>
              </a:rPr>
              <a:t>Using survey data to assess FI status of the Philippines</a:t>
            </a:r>
            <a:endParaRPr sz="1800">
              <a:solidFill>
                <a:schemeClr val="lt1"/>
              </a:solidFill>
            </a:endParaRPr>
          </a:p>
        </p:txBody>
      </p:sp>
      <p:sp>
        <p:nvSpPr>
          <p:cNvPr id="1709" name="Google Shape;1709;g156164607a1_0_572"/>
          <p:cNvSpPr txBox="1"/>
          <p:nvPr>
            <p:ph idx="1" type="subTitle"/>
          </p:nvPr>
        </p:nvSpPr>
        <p:spPr>
          <a:xfrm>
            <a:off x="586875" y="3309900"/>
            <a:ext cx="3734100" cy="79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GB"/>
              <a:t>Sprint 1, Sept 2022</a:t>
            </a:r>
            <a:endParaRPr/>
          </a:p>
          <a:p>
            <a:pPr indent="0" lvl="0" marL="0" rtl="0" algn="l">
              <a:lnSpc>
                <a:spcPct val="100000"/>
              </a:lnSpc>
              <a:spcBef>
                <a:spcPts val="0"/>
              </a:spcBef>
              <a:spcAft>
                <a:spcPts val="0"/>
              </a:spcAft>
              <a:buSzPts val="1300"/>
              <a:buNone/>
            </a:pPr>
            <a:r>
              <a:rPr lang="en-GB"/>
              <a:t>Rick Aaron Sta.Clara</a:t>
            </a:r>
            <a:endParaRPr/>
          </a:p>
        </p:txBody>
      </p:sp>
      <p:pic>
        <p:nvPicPr>
          <p:cNvPr id="1710" name="Google Shape;1710;g156164607a1_0_572"/>
          <p:cNvPicPr preferRelativeResize="0"/>
          <p:nvPr/>
        </p:nvPicPr>
        <p:blipFill rotWithShape="1">
          <a:blip r:embed="rId4">
            <a:alphaModFix/>
          </a:blip>
          <a:srcRect b="0" l="0" r="0" t="0"/>
          <a:stretch/>
        </p:blipFill>
        <p:spPr>
          <a:xfrm>
            <a:off x="586875" y="1103625"/>
            <a:ext cx="1343524" cy="325000"/>
          </a:xfrm>
          <a:prstGeom prst="rect">
            <a:avLst/>
          </a:prstGeom>
          <a:noFill/>
          <a:ln>
            <a:noFill/>
          </a:ln>
          <a:effectLst>
            <a:outerShdw blurRad="57150" rotWithShape="0" algn="bl" dir="5400000" dist="19050">
              <a:srgbClr val="000000">
                <a:alpha val="47058"/>
              </a:srgbClr>
            </a:outerShdw>
          </a:effectLst>
        </p:spPr>
      </p:pic>
      <p:cxnSp>
        <p:nvCxnSpPr>
          <p:cNvPr id="1711" name="Google Shape;1711;g156164607a1_0_572"/>
          <p:cNvCxnSpPr/>
          <p:nvPr/>
        </p:nvCxnSpPr>
        <p:spPr>
          <a:xfrm>
            <a:off x="586875" y="3309900"/>
            <a:ext cx="3734100" cy="0"/>
          </a:xfrm>
          <a:prstGeom prst="straightConnector1">
            <a:avLst/>
          </a:prstGeom>
          <a:noFill/>
          <a:ln cap="flat" cmpd="sng" w="19050">
            <a:solidFill>
              <a:srgbClr val="D6EEF0"/>
            </a:solidFill>
            <a:prstDash val="solid"/>
            <a:round/>
            <a:headEnd len="sm" w="sm" type="none"/>
            <a:tailEnd len="sm" w="sm" type="none"/>
          </a:ln>
          <a:effectLst>
            <a:outerShdw blurRad="57150" rotWithShape="0" algn="bl" dir="5400000" dist="19050">
              <a:srgbClr val="000000">
                <a:alpha val="47058"/>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0" name="Shape 1840"/>
        <p:cNvGrpSpPr/>
        <p:nvPr/>
      </p:nvGrpSpPr>
      <p:grpSpPr>
        <a:xfrm>
          <a:off x="0" y="0"/>
          <a:ext cx="0" cy="0"/>
          <a:chOff x="0" y="0"/>
          <a:chExt cx="0" cy="0"/>
        </a:xfrm>
      </p:grpSpPr>
      <p:sp>
        <p:nvSpPr>
          <p:cNvPr id="1841" name="Google Shape;1841;g15081d14e0a_0_120"/>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Thought Exercise 1</a:t>
            </a:r>
            <a:endParaRPr b="0" i="0" sz="2700" u="none" cap="none" strike="noStrike">
              <a:solidFill>
                <a:srgbClr val="000000"/>
              </a:solidFill>
              <a:latin typeface="Arial"/>
              <a:ea typeface="Arial"/>
              <a:cs typeface="Arial"/>
              <a:sym typeface="Arial"/>
            </a:endParaRPr>
          </a:p>
        </p:txBody>
      </p:sp>
      <p:graphicFrame>
        <p:nvGraphicFramePr>
          <p:cNvPr id="1842" name="Google Shape;1842;g15081d14e0a_0_120"/>
          <p:cNvGraphicFramePr/>
          <p:nvPr/>
        </p:nvGraphicFramePr>
        <p:xfrm>
          <a:off x="539750" y="1733550"/>
          <a:ext cx="3000000" cy="3000000"/>
        </p:xfrm>
        <a:graphic>
          <a:graphicData uri="http://schemas.openxmlformats.org/drawingml/2006/table">
            <a:tbl>
              <a:tblPr>
                <a:noFill/>
                <a:tableStyleId>{125BAF90-2B49-43DC-8886-272CF088C4DE}</a:tableStyleId>
              </a:tblPr>
              <a:tblGrid>
                <a:gridCol w="1002125"/>
                <a:gridCol w="920550"/>
                <a:gridCol w="1328400"/>
              </a:tblGrid>
              <a:tr h="200025">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customer id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transaction</a:t>
                      </a:r>
                      <a:endParaRPr b="1" sz="1000" u="none" cap="none" strike="noStrike"/>
                    </a:p>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amount</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transaction date</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08/21/2022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08/22/2022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07/08/2022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06/02/2022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07/02/2022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08/01/2022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08/31/2022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43" name="Google Shape;1843;g15081d14e0a_0_120"/>
          <p:cNvGraphicFramePr/>
          <p:nvPr/>
        </p:nvGraphicFramePr>
        <p:xfrm>
          <a:off x="5677650" y="2152650"/>
          <a:ext cx="3000000" cy="3000000"/>
        </p:xfrm>
        <a:graphic>
          <a:graphicData uri="http://schemas.openxmlformats.org/drawingml/2006/table">
            <a:tbl>
              <a:tblPr>
                <a:noFill/>
                <a:tableStyleId>{125BAF90-2B49-43DC-8886-272CF088C4DE}</a:tableStyleId>
              </a:tblPr>
              <a:tblGrid>
                <a:gridCol w="781050"/>
                <a:gridCol w="1552575"/>
              </a:tblGrid>
              <a:tr h="200025">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month</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total transaction amount</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June 2022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July 2022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August 2022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8000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1844" name="Google Shape;1844;g15081d14e0a_0_120"/>
          <p:cNvCxnSpPr/>
          <p:nvPr/>
        </p:nvCxnSpPr>
        <p:spPr>
          <a:xfrm flipH="1" rot="10800000">
            <a:off x="4098800" y="2542200"/>
            <a:ext cx="1155300" cy="9900"/>
          </a:xfrm>
          <a:prstGeom prst="straightConnector1">
            <a:avLst/>
          </a:prstGeom>
          <a:noFill/>
          <a:ln cap="flat" cmpd="sng" w="9525">
            <a:solidFill>
              <a:schemeClr val="dk2"/>
            </a:solidFill>
            <a:prstDash val="solid"/>
            <a:round/>
            <a:headEnd len="sm" w="sm" type="none"/>
            <a:tailEnd len="med" w="med" type="triangle"/>
          </a:ln>
        </p:spPr>
      </p:cxnSp>
      <p:sp>
        <p:nvSpPr>
          <p:cNvPr id="1845" name="Google Shape;1845;g15081d14e0a_0_120"/>
          <p:cNvSpPr txBox="1"/>
          <p:nvPr/>
        </p:nvSpPr>
        <p:spPr>
          <a:xfrm>
            <a:off x="4455500" y="1943100"/>
            <a:ext cx="44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Saira"/>
                <a:ea typeface="Saira"/>
                <a:cs typeface="Saira"/>
                <a:sym typeface="Saira"/>
              </a:rPr>
              <a:t>?</a:t>
            </a:r>
            <a:endParaRPr b="1" i="0" sz="1400" u="none" cap="none" strike="noStrike">
              <a:solidFill>
                <a:srgbClr val="000000"/>
              </a:solidFill>
              <a:latin typeface="Saira"/>
              <a:ea typeface="Saira"/>
              <a:cs typeface="Saira"/>
              <a:sym typeface="Saira"/>
            </a:endParaRPr>
          </a:p>
        </p:txBody>
      </p:sp>
      <p:sp>
        <p:nvSpPr>
          <p:cNvPr id="1846" name="Google Shape;1846;g15081d14e0a_0_120"/>
          <p:cNvSpPr txBox="1"/>
          <p:nvPr/>
        </p:nvSpPr>
        <p:spPr>
          <a:xfrm>
            <a:off x="417650" y="3657125"/>
            <a:ext cx="6670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accent1"/>
                </a:solidFill>
                <a:latin typeface="Saira"/>
                <a:ea typeface="Saira"/>
                <a:cs typeface="Saira"/>
                <a:sym typeface="Saira"/>
              </a:rPr>
              <a:t>Possible solution:</a:t>
            </a:r>
            <a:endParaRPr b="1" i="0" sz="1400" u="none" cap="none" strike="noStrike">
              <a:solidFill>
                <a:schemeClr val="accent1"/>
              </a:solidFill>
              <a:latin typeface="Saira"/>
              <a:ea typeface="Saira"/>
              <a:cs typeface="Saira"/>
              <a:sym typeface="Saira"/>
            </a:endParaRPr>
          </a:p>
          <a:p>
            <a:pPr indent="-317500" lvl="0" marL="457200" marR="0" rtl="0" algn="l">
              <a:lnSpc>
                <a:spcPct val="100000"/>
              </a:lnSpc>
              <a:spcBef>
                <a:spcPts val="0"/>
              </a:spcBef>
              <a:spcAft>
                <a:spcPts val="0"/>
              </a:spcAft>
              <a:buClr>
                <a:srgbClr val="000000"/>
              </a:buClr>
              <a:buSzPts val="1400"/>
              <a:buFont typeface="Saira"/>
              <a:buAutoNum type="arabicPeriod"/>
            </a:pPr>
            <a:r>
              <a:rPr b="0" i="0" lang="en-GB" sz="1400" u="none" cap="none" strike="noStrike">
                <a:solidFill>
                  <a:srgbClr val="000000"/>
                </a:solidFill>
                <a:latin typeface="Saira"/>
                <a:ea typeface="Saira"/>
                <a:cs typeface="Saira"/>
                <a:sym typeface="Saira"/>
              </a:rPr>
              <a:t>Create another column for transaction month (derived from transaction date).</a:t>
            </a:r>
            <a:endParaRPr b="0" i="0" sz="1400" u="none" cap="none" strike="noStrike">
              <a:solidFill>
                <a:srgbClr val="000000"/>
              </a:solidFill>
              <a:latin typeface="Saira"/>
              <a:ea typeface="Saira"/>
              <a:cs typeface="Saira"/>
              <a:sym typeface="Saira"/>
            </a:endParaRPr>
          </a:p>
          <a:p>
            <a:pPr indent="-317500" lvl="0" marL="457200" marR="0" rtl="0" algn="l">
              <a:lnSpc>
                <a:spcPct val="100000"/>
              </a:lnSpc>
              <a:spcBef>
                <a:spcPts val="0"/>
              </a:spcBef>
              <a:spcAft>
                <a:spcPts val="0"/>
              </a:spcAft>
              <a:buClr>
                <a:srgbClr val="000000"/>
              </a:buClr>
              <a:buSzPts val="1400"/>
              <a:buFont typeface="Saira"/>
              <a:buAutoNum type="arabicPeriod"/>
            </a:pPr>
            <a:r>
              <a:rPr b="0" i="0" lang="en-GB" sz="1400" u="none" cap="none" strike="noStrike">
                <a:solidFill>
                  <a:srgbClr val="000000"/>
                </a:solidFill>
                <a:latin typeface="Saira"/>
                <a:ea typeface="Saira"/>
                <a:cs typeface="Saira"/>
                <a:sym typeface="Saira"/>
              </a:rPr>
              <a:t>Group by transaction month and sum the transaction amount column.</a:t>
            </a:r>
            <a:endParaRPr b="0" i="0" sz="1400" u="none" cap="none" strike="noStrike">
              <a:solidFill>
                <a:srgbClr val="000000"/>
              </a:solidFill>
              <a:latin typeface="Saira"/>
              <a:ea typeface="Saira"/>
              <a:cs typeface="Saira"/>
              <a:sym typeface="Sai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g15081d14e0a_0_108"/>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Thought Exercise 2</a:t>
            </a:r>
            <a:endParaRPr b="0" i="0" sz="2700" u="none" cap="none" strike="noStrike">
              <a:solidFill>
                <a:srgbClr val="000000"/>
              </a:solidFill>
              <a:latin typeface="Arial"/>
              <a:ea typeface="Arial"/>
              <a:cs typeface="Arial"/>
              <a:sym typeface="Arial"/>
            </a:endParaRPr>
          </a:p>
        </p:txBody>
      </p:sp>
      <p:cxnSp>
        <p:nvCxnSpPr>
          <p:cNvPr id="1852" name="Google Shape;1852;g15081d14e0a_0_108"/>
          <p:cNvCxnSpPr/>
          <p:nvPr/>
        </p:nvCxnSpPr>
        <p:spPr>
          <a:xfrm flipH="1" rot="10800000">
            <a:off x="4098800" y="2542200"/>
            <a:ext cx="1155300" cy="9900"/>
          </a:xfrm>
          <a:prstGeom prst="straightConnector1">
            <a:avLst/>
          </a:prstGeom>
          <a:noFill/>
          <a:ln cap="flat" cmpd="sng" w="9525">
            <a:solidFill>
              <a:schemeClr val="dk2"/>
            </a:solidFill>
            <a:prstDash val="solid"/>
            <a:round/>
            <a:headEnd len="sm" w="sm" type="none"/>
            <a:tailEnd len="med" w="med" type="triangle"/>
          </a:ln>
        </p:spPr>
      </p:cxnSp>
      <p:sp>
        <p:nvSpPr>
          <p:cNvPr id="1853" name="Google Shape;1853;g15081d14e0a_0_108"/>
          <p:cNvSpPr txBox="1"/>
          <p:nvPr/>
        </p:nvSpPr>
        <p:spPr>
          <a:xfrm>
            <a:off x="4455500" y="1943100"/>
            <a:ext cx="44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Saira"/>
                <a:ea typeface="Saira"/>
                <a:cs typeface="Saira"/>
                <a:sym typeface="Saira"/>
              </a:rPr>
              <a:t>?</a:t>
            </a:r>
            <a:endParaRPr b="1" i="0" sz="1400" u="none" cap="none" strike="noStrike">
              <a:solidFill>
                <a:srgbClr val="000000"/>
              </a:solidFill>
              <a:latin typeface="Saira"/>
              <a:ea typeface="Saira"/>
              <a:cs typeface="Saira"/>
              <a:sym typeface="Saira"/>
            </a:endParaRPr>
          </a:p>
        </p:txBody>
      </p:sp>
      <p:graphicFrame>
        <p:nvGraphicFramePr>
          <p:cNvPr id="1854" name="Google Shape;1854;g15081d14e0a_0_108"/>
          <p:cNvGraphicFramePr/>
          <p:nvPr/>
        </p:nvGraphicFramePr>
        <p:xfrm>
          <a:off x="5526925" y="1416475"/>
          <a:ext cx="3000000" cy="3000000"/>
        </p:xfrm>
        <a:graphic>
          <a:graphicData uri="http://schemas.openxmlformats.org/drawingml/2006/table">
            <a:tbl>
              <a:tblPr>
                <a:noFill/>
                <a:tableStyleId>{125BAF90-2B49-43DC-8886-272CF088C4DE}</a:tableStyleId>
              </a:tblPr>
              <a:tblGrid>
                <a:gridCol w="1267550"/>
                <a:gridCol w="1267550"/>
                <a:gridCol w="614325"/>
              </a:tblGrid>
              <a:tr h="210050">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region</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gender</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count</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East Asia &amp; Pacific</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Europe &amp; Central Asia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5-17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504</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Latin America &amp; Carribean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South Asia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Sub-Saharan Africa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600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55" name="Google Shape;1855;g15081d14e0a_0_108"/>
          <p:cNvGraphicFramePr/>
          <p:nvPr/>
        </p:nvGraphicFramePr>
        <p:xfrm>
          <a:off x="449025" y="1197450"/>
          <a:ext cx="3000000" cy="3000000"/>
        </p:xfrm>
        <a:graphic>
          <a:graphicData uri="http://schemas.openxmlformats.org/drawingml/2006/table">
            <a:tbl>
              <a:tblPr>
                <a:noFill/>
                <a:tableStyleId>{125BAF90-2B49-43DC-8886-272CF088C4DE}</a:tableStyleId>
              </a:tblPr>
              <a:tblGrid>
                <a:gridCol w="904450"/>
                <a:gridCol w="904450"/>
                <a:gridCol w="551650"/>
                <a:gridCol w="519275"/>
                <a:gridCol w="582600"/>
              </a:tblGrid>
              <a:tr h="521025">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respondent id</a:t>
                      </a:r>
                      <a:endParaRPr b="1"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region</a:t>
                      </a:r>
                      <a:endParaRPr b="1"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gender</a:t>
                      </a:r>
                      <a:endParaRPr b="1"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income group</a:t>
                      </a:r>
                      <a:endParaRPr b="1"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has debit card</a:t>
                      </a:r>
                      <a:endParaRPr b="1"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East Asia &amp; Pacific</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poorest 20%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Europe &amp; Central Asia</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middle 20%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South Asia</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second 20%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Latin America &amp; Carribean</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richest 50%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Sub-Saharan Africa</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fourth 50%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g15081d14e0a_0_129"/>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Thought Exercise 2</a:t>
            </a:r>
            <a:endParaRPr b="0" i="0" sz="2700" u="none" cap="none" strike="noStrike">
              <a:solidFill>
                <a:srgbClr val="000000"/>
              </a:solidFill>
              <a:latin typeface="Arial"/>
              <a:ea typeface="Arial"/>
              <a:cs typeface="Arial"/>
              <a:sym typeface="Arial"/>
            </a:endParaRPr>
          </a:p>
        </p:txBody>
      </p:sp>
      <p:cxnSp>
        <p:nvCxnSpPr>
          <p:cNvPr id="1861" name="Google Shape;1861;g15081d14e0a_0_129"/>
          <p:cNvCxnSpPr/>
          <p:nvPr/>
        </p:nvCxnSpPr>
        <p:spPr>
          <a:xfrm flipH="1" rot="10800000">
            <a:off x="4098800" y="2542200"/>
            <a:ext cx="1155300" cy="9900"/>
          </a:xfrm>
          <a:prstGeom prst="straightConnector1">
            <a:avLst/>
          </a:prstGeom>
          <a:noFill/>
          <a:ln cap="flat" cmpd="sng" w="9525">
            <a:solidFill>
              <a:schemeClr val="dk2"/>
            </a:solidFill>
            <a:prstDash val="solid"/>
            <a:round/>
            <a:headEnd len="sm" w="sm" type="none"/>
            <a:tailEnd len="med" w="med" type="triangle"/>
          </a:ln>
        </p:spPr>
      </p:cxnSp>
      <p:sp>
        <p:nvSpPr>
          <p:cNvPr id="1862" name="Google Shape;1862;g15081d14e0a_0_129"/>
          <p:cNvSpPr txBox="1"/>
          <p:nvPr/>
        </p:nvSpPr>
        <p:spPr>
          <a:xfrm>
            <a:off x="4455500" y="1943100"/>
            <a:ext cx="44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Saira"/>
                <a:ea typeface="Saira"/>
                <a:cs typeface="Saira"/>
                <a:sym typeface="Saira"/>
              </a:rPr>
              <a:t>?</a:t>
            </a:r>
            <a:endParaRPr b="1" i="0" sz="1400" u="none" cap="none" strike="noStrike">
              <a:solidFill>
                <a:srgbClr val="000000"/>
              </a:solidFill>
              <a:latin typeface="Saira"/>
              <a:ea typeface="Saira"/>
              <a:cs typeface="Saira"/>
              <a:sym typeface="Saira"/>
            </a:endParaRPr>
          </a:p>
        </p:txBody>
      </p:sp>
      <p:graphicFrame>
        <p:nvGraphicFramePr>
          <p:cNvPr id="1863" name="Google Shape;1863;g15081d14e0a_0_129"/>
          <p:cNvGraphicFramePr/>
          <p:nvPr/>
        </p:nvGraphicFramePr>
        <p:xfrm>
          <a:off x="5526925" y="1416475"/>
          <a:ext cx="3000000" cy="3000000"/>
        </p:xfrm>
        <a:graphic>
          <a:graphicData uri="http://schemas.openxmlformats.org/drawingml/2006/table">
            <a:tbl>
              <a:tblPr>
                <a:noFill/>
                <a:tableStyleId>{125BAF90-2B49-43DC-8886-272CF088C4DE}</a:tableStyleId>
              </a:tblPr>
              <a:tblGrid>
                <a:gridCol w="1267550"/>
                <a:gridCol w="1267550"/>
                <a:gridCol w="614325"/>
              </a:tblGrid>
              <a:tr h="210050">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region</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gender</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count</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East Asia &amp; Pacific</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Europe &amp; Central Asia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5-17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504</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Latin America &amp; Carribean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South Asia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502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rowSpan="2">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Sub-Saharan Africa</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600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050">
                <a:tc vMerge="1"/>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400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64" name="Google Shape;1864;g15081d14e0a_0_129"/>
          <p:cNvGraphicFramePr/>
          <p:nvPr/>
        </p:nvGraphicFramePr>
        <p:xfrm>
          <a:off x="449025" y="1197450"/>
          <a:ext cx="3000000" cy="3000000"/>
        </p:xfrm>
        <a:graphic>
          <a:graphicData uri="http://schemas.openxmlformats.org/drawingml/2006/table">
            <a:tbl>
              <a:tblPr>
                <a:noFill/>
                <a:tableStyleId>{125BAF90-2B49-43DC-8886-272CF088C4DE}</a:tableStyleId>
              </a:tblPr>
              <a:tblGrid>
                <a:gridCol w="904450"/>
                <a:gridCol w="904450"/>
                <a:gridCol w="551650"/>
                <a:gridCol w="519275"/>
                <a:gridCol w="582600"/>
              </a:tblGrid>
              <a:tr h="521025">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respondent id</a:t>
                      </a:r>
                      <a:endParaRPr b="1"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region</a:t>
                      </a:r>
                      <a:endParaRPr b="1"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gender</a:t>
                      </a:r>
                      <a:endParaRPr b="1"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income group</a:t>
                      </a:r>
                      <a:endParaRPr b="1"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has debit card</a:t>
                      </a:r>
                      <a:endParaRPr b="1"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East Asia &amp; Pacific</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poorest 20%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Europe &amp; Central Asia</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middle 20%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South Asia</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second 20%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Latin America &amp; Carribean</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richest 50%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Sub-Saharan Africa</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fourth 50%</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330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65" name="Google Shape;1865;g15081d14e0a_0_129"/>
          <p:cNvSpPr txBox="1"/>
          <p:nvPr/>
        </p:nvSpPr>
        <p:spPr>
          <a:xfrm>
            <a:off x="4455500" y="3918325"/>
            <a:ext cx="378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accent1"/>
                </a:solidFill>
                <a:latin typeface="Saira"/>
                <a:ea typeface="Saira"/>
                <a:cs typeface="Saira"/>
                <a:sym typeface="Saira"/>
              </a:rPr>
              <a:t>Possible solution:</a:t>
            </a:r>
            <a:endParaRPr b="1" i="0" sz="1400" u="none" cap="none" strike="noStrike">
              <a:solidFill>
                <a:schemeClr val="accent1"/>
              </a:solidFill>
              <a:latin typeface="Saira"/>
              <a:ea typeface="Saira"/>
              <a:cs typeface="Saira"/>
              <a:sym typeface="Saira"/>
            </a:endParaRPr>
          </a:p>
          <a:p>
            <a:pPr indent="-317500" lvl="0" marL="457200" marR="0" rtl="0" algn="l">
              <a:lnSpc>
                <a:spcPct val="100000"/>
              </a:lnSpc>
              <a:spcBef>
                <a:spcPts val="0"/>
              </a:spcBef>
              <a:spcAft>
                <a:spcPts val="0"/>
              </a:spcAft>
              <a:buClr>
                <a:srgbClr val="000000"/>
              </a:buClr>
              <a:buSzPts val="1400"/>
              <a:buFont typeface="Saira"/>
              <a:buAutoNum type="arabicPeriod"/>
            </a:pPr>
            <a:r>
              <a:rPr b="0" i="0" lang="en-GB" sz="1400" u="none" cap="none" strike="noStrike">
                <a:solidFill>
                  <a:srgbClr val="000000"/>
                </a:solidFill>
                <a:latin typeface="Saira"/>
                <a:ea typeface="Saira"/>
                <a:cs typeface="Saira"/>
                <a:sym typeface="Saira"/>
              </a:rPr>
              <a:t>Group by region and gender and count.</a:t>
            </a:r>
            <a:endParaRPr b="0" i="0" sz="1400" u="none" cap="none" strike="noStrike">
              <a:solidFill>
                <a:srgbClr val="000000"/>
              </a:solidFill>
              <a:latin typeface="Saira"/>
              <a:ea typeface="Saira"/>
              <a:cs typeface="Saira"/>
              <a:sym typeface="Sai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g15081d14e0a_0_100"/>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Thought Exercise 3</a:t>
            </a:r>
            <a:endParaRPr b="0" i="0" sz="2700" u="none" cap="none" strike="noStrike">
              <a:solidFill>
                <a:srgbClr val="000000"/>
              </a:solidFill>
              <a:latin typeface="Arial"/>
              <a:ea typeface="Arial"/>
              <a:cs typeface="Arial"/>
              <a:sym typeface="Arial"/>
            </a:endParaRPr>
          </a:p>
        </p:txBody>
      </p:sp>
      <p:cxnSp>
        <p:nvCxnSpPr>
          <p:cNvPr id="1871" name="Google Shape;1871;g15081d14e0a_0_100"/>
          <p:cNvCxnSpPr/>
          <p:nvPr/>
        </p:nvCxnSpPr>
        <p:spPr>
          <a:xfrm flipH="1" rot="10800000">
            <a:off x="4098800" y="2542200"/>
            <a:ext cx="1155300" cy="9900"/>
          </a:xfrm>
          <a:prstGeom prst="straightConnector1">
            <a:avLst/>
          </a:prstGeom>
          <a:noFill/>
          <a:ln cap="flat" cmpd="sng" w="9525">
            <a:solidFill>
              <a:schemeClr val="dk2"/>
            </a:solidFill>
            <a:prstDash val="solid"/>
            <a:round/>
            <a:headEnd len="sm" w="sm" type="none"/>
            <a:tailEnd len="med" w="med" type="triangle"/>
          </a:ln>
        </p:spPr>
      </p:cxnSp>
      <p:sp>
        <p:nvSpPr>
          <p:cNvPr id="1872" name="Google Shape;1872;g15081d14e0a_0_100"/>
          <p:cNvSpPr txBox="1"/>
          <p:nvPr/>
        </p:nvSpPr>
        <p:spPr>
          <a:xfrm>
            <a:off x="4455500" y="1943100"/>
            <a:ext cx="44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Saira"/>
                <a:ea typeface="Saira"/>
                <a:cs typeface="Saira"/>
                <a:sym typeface="Saira"/>
              </a:rPr>
              <a:t>?</a:t>
            </a:r>
            <a:endParaRPr b="1" i="0" sz="1400" u="none" cap="none" strike="noStrike">
              <a:solidFill>
                <a:srgbClr val="000000"/>
              </a:solidFill>
              <a:latin typeface="Saira"/>
              <a:ea typeface="Saira"/>
              <a:cs typeface="Saira"/>
              <a:sym typeface="Saira"/>
            </a:endParaRPr>
          </a:p>
        </p:txBody>
      </p:sp>
      <p:graphicFrame>
        <p:nvGraphicFramePr>
          <p:cNvPr id="1873" name="Google Shape;1873;g15081d14e0a_0_100"/>
          <p:cNvGraphicFramePr/>
          <p:nvPr/>
        </p:nvGraphicFramePr>
        <p:xfrm>
          <a:off x="478825" y="1672800"/>
          <a:ext cx="3000000" cy="3000000"/>
        </p:xfrm>
        <a:graphic>
          <a:graphicData uri="http://schemas.openxmlformats.org/drawingml/2006/table">
            <a:tbl>
              <a:tblPr>
                <a:noFill/>
                <a:tableStyleId>{125BAF90-2B49-43DC-8886-272CF088C4DE}</a:tableStyleId>
              </a:tblPr>
              <a:tblGrid>
                <a:gridCol w="864075"/>
                <a:gridCol w="689525"/>
                <a:gridCol w="995000"/>
                <a:gridCol w="916450"/>
              </a:tblGrid>
              <a:tr h="236150">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respondent id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gender</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income</a:t>
                      </a:r>
                      <a:endParaRPr b="1" sz="1000" u="none" cap="none" strike="noStrike"/>
                    </a:p>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group</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has debit</a:t>
                      </a:r>
                      <a:endParaRPr b="1" sz="1000" u="none" cap="none" strike="noStrike"/>
                    </a:p>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card</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poorest 20%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middle 20%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second 20%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richest 50%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fourth 50%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74" name="Google Shape;1874;g15081d14e0a_0_100"/>
          <p:cNvGraphicFramePr/>
          <p:nvPr/>
        </p:nvGraphicFramePr>
        <p:xfrm>
          <a:off x="5409025" y="1456400"/>
          <a:ext cx="3000000" cy="3000000"/>
        </p:xfrm>
        <a:graphic>
          <a:graphicData uri="http://schemas.openxmlformats.org/drawingml/2006/table">
            <a:tbl>
              <a:tblPr>
                <a:noFill/>
                <a:tableStyleId>{125BAF90-2B49-43DC-8886-272CF088C4DE}</a:tableStyleId>
              </a:tblPr>
              <a:tblGrid>
                <a:gridCol w="894250"/>
                <a:gridCol w="1157575"/>
                <a:gridCol w="1261800"/>
              </a:tblGrid>
              <a:tr h="518375">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income</a:t>
                      </a:r>
                      <a:endParaRPr b="1" sz="1000" u="none" cap="none" strike="noStrike"/>
                    </a:p>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group</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percent of males with debit card</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percent of females with debit cards</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poorest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43%</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second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45%</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44%</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middle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56%</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67%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fourth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89%</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45%</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richest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87%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23%</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g15081d14e0a_0_138"/>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Thought Exercise 3</a:t>
            </a:r>
            <a:endParaRPr b="0" i="0" sz="2700" u="none" cap="none" strike="noStrike">
              <a:solidFill>
                <a:srgbClr val="000000"/>
              </a:solidFill>
              <a:latin typeface="Arial"/>
              <a:ea typeface="Arial"/>
              <a:cs typeface="Arial"/>
              <a:sym typeface="Arial"/>
            </a:endParaRPr>
          </a:p>
        </p:txBody>
      </p:sp>
      <p:cxnSp>
        <p:nvCxnSpPr>
          <p:cNvPr id="1880" name="Google Shape;1880;g15081d14e0a_0_138"/>
          <p:cNvCxnSpPr/>
          <p:nvPr/>
        </p:nvCxnSpPr>
        <p:spPr>
          <a:xfrm flipH="1" rot="10800000">
            <a:off x="4098800" y="2542200"/>
            <a:ext cx="1155300" cy="9900"/>
          </a:xfrm>
          <a:prstGeom prst="straightConnector1">
            <a:avLst/>
          </a:prstGeom>
          <a:noFill/>
          <a:ln cap="flat" cmpd="sng" w="9525">
            <a:solidFill>
              <a:schemeClr val="dk2"/>
            </a:solidFill>
            <a:prstDash val="solid"/>
            <a:round/>
            <a:headEnd len="sm" w="sm" type="none"/>
            <a:tailEnd len="med" w="med" type="triangle"/>
          </a:ln>
        </p:spPr>
      </p:cxnSp>
      <p:sp>
        <p:nvSpPr>
          <p:cNvPr id="1881" name="Google Shape;1881;g15081d14e0a_0_138"/>
          <p:cNvSpPr txBox="1"/>
          <p:nvPr/>
        </p:nvSpPr>
        <p:spPr>
          <a:xfrm>
            <a:off x="4455500" y="1943100"/>
            <a:ext cx="44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Saira"/>
                <a:ea typeface="Saira"/>
                <a:cs typeface="Saira"/>
                <a:sym typeface="Saira"/>
              </a:rPr>
              <a:t>?</a:t>
            </a:r>
            <a:endParaRPr b="1" i="0" sz="1400" u="none" cap="none" strike="noStrike">
              <a:solidFill>
                <a:srgbClr val="000000"/>
              </a:solidFill>
              <a:latin typeface="Saira"/>
              <a:ea typeface="Saira"/>
              <a:cs typeface="Saira"/>
              <a:sym typeface="Saira"/>
            </a:endParaRPr>
          </a:p>
        </p:txBody>
      </p:sp>
      <p:graphicFrame>
        <p:nvGraphicFramePr>
          <p:cNvPr id="1882" name="Google Shape;1882;g15081d14e0a_0_138"/>
          <p:cNvGraphicFramePr/>
          <p:nvPr/>
        </p:nvGraphicFramePr>
        <p:xfrm>
          <a:off x="478825" y="1672800"/>
          <a:ext cx="3000000" cy="3000000"/>
        </p:xfrm>
        <a:graphic>
          <a:graphicData uri="http://schemas.openxmlformats.org/drawingml/2006/table">
            <a:tbl>
              <a:tblPr>
                <a:noFill/>
                <a:tableStyleId>{125BAF90-2B49-43DC-8886-272CF088C4DE}</a:tableStyleId>
              </a:tblPr>
              <a:tblGrid>
                <a:gridCol w="864075"/>
                <a:gridCol w="689525"/>
                <a:gridCol w="995000"/>
                <a:gridCol w="916450"/>
              </a:tblGrid>
              <a:tr h="236150">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respondent id</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gender</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income</a:t>
                      </a:r>
                      <a:endParaRPr b="1" sz="1000" u="none" cap="none" strike="noStrike"/>
                    </a:p>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group</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has debit</a:t>
                      </a:r>
                      <a:endParaRPr b="1" sz="1000" u="none" cap="none" strike="noStrike"/>
                    </a:p>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card</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poorest 20%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middle 20%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second 20%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richest 50%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female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fourth 50%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6150">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83" name="Google Shape;1883;g15081d14e0a_0_138"/>
          <p:cNvGraphicFramePr/>
          <p:nvPr/>
        </p:nvGraphicFramePr>
        <p:xfrm>
          <a:off x="5409025" y="1456400"/>
          <a:ext cx="3000000" cy="3000000"/>
        </p:xfrm>
        <a:graphic>
          <a:graphicData uri="http://schemas.openxmlformats.org/drawingml/2006/table">
            <a:tbl>
              <a:tblPr>
                <a:noFill/>
                <a:tableStyleId>{125BAF90-2B49-43DC-8886-272CF088C4DE}</a:tableStyleId>
              </a:tblPr>
              <a:tblGrid>
                <a:gridCol w="894250"/>
                <a:gridCol w="1157575"/>
                <a:gridCol w="1261800"/>
              </a:tblGrid>
              <a:tr h="518375">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income</a:t>
                      </a:r>
                      <a:endParaRPr b="1" sz="1000" u="none" cap="none" strike="noStrike"/>
                    </a:p>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group</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percent of males with debit card</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GB" sz="1000" u="none" cap="none" strike="noStrike"/>
                        <a:t>percent of females with debit cards</a:t>
                      </a:r>
                      <a:endParaRPr b="1"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poorest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43%</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second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45%</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44%</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middle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56%</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67%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fourth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89%</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45%</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2625">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richest 20%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87%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GB" sz="1000" u="none" cap="none" strike="noStrike"/>
                        <a:t>23%</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84" name="Google Shape;1884;g15081d14e0a_0_138"/>
          <p:cNvSpPr txBox="1"/>
          <p:nvPr/>
        </p:nvSpPr>
        <p:spPr>
          <a:xfrm>
            <a:off x="804750" y="3687300"/>
            <a:ext cx="7534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accent1"/>
                </a:solidFill>
                <a:latin typeface="Saira"/>
                <a:ea typeface="Saira"/>
                <a:cs typeface="Saira"/>
                <a:sym typeface="Saira"/>
              </a:rPr>
              <a:t>Possible solution:</a:t>
            </a:r>
            <a:endParaRPr b="1" i="0" sz="1400" u="none" cap="none" strike="noStrike">
              <a:solidFill>
                <a:schemeClr val="accent1"/>
              </a:solidFill>
              <a:latin typeface="Saira"/>
              <a:ea typeface="Saira"/>
              <a:cs typeface="Saira"/>
              <a:sym typeface="Saira"/>
            </a:endParaRPr>
          </a:p>
          <a:p>
            <a:pPr indent="-317500" lvl="0" marL="457200" marR="0" rtl="0" algn="l">
              <a:lnSpc>
                <a:spcPct val="100000"/>
              </a:lnSpc>
              <a:spcBef>
                <a:spcPts val="0"/>
              </a:spcBef>
              <a:spcAft>
                <a:spcPts val="0"/>
              </a:spcAft>
              <a:buClr>
                <a:srgbClr val="000000"/>
              </a:buClr>
              <a:buSzPts val="1400"/>
              <a:buFont typeface="Saira"/>
              <a:buAutoNum type="arabicPeriod"/>
            </a:pPr>
            <a:r>
              <a:rPr b="0" i="0" lang="en-GB" sz="1400" u="none" cap="none" strike="noStrike">
                <a:solidFill>
                  <a:srgbClr val="000000"/>
                </a:solidFill>
                <a:latin typeface="Saira"/>
                <a:ea typeface="Saira"/>
                <a:cs typeface="Saira"/>
                <a:sym typeface="Saira"/>
              </a:rPr>
              <a:t>Group by income group and gender then (i) count and (ii) sum of has_debit_card.</a:t>
            </a:r>
            <a:endParaRPr b="0" i="0" sz="1400" u="none" cap="none" strike="noStrike">
              <a:solidFill>
                <a:srgbClr val="000000"/>
              </a:solidFill>
              <a:latin typeface="Saira"/>
              <a:ea typeface="Saira"/>
              <a:cs typeface="Saira"/>
              <a:sym typeface="Saira"/>
            </a:endParaRPr>
          </a:p>
          <a:p>
            <a:pPr indent="-317500" lvl="0" marL="457200" marR="0" rtl="0" algn="l">
              <a:lnSpc>
                <a:spcPct val="100000"/>
              </a:lnSpc>
              <a:spcBef>
                <a:spcPts val="0"/>
              </a:spcBef>
              <a:spcAft>
                <a:spcPts val="0"/>
              </a:spcAft>
              <a:buClr>
                <a:srgbClr val="000000"/>
              </a:buClr>
              <a:buSzPts val="1400"/>
              <a:buFont typeface="Saira"/>
              <a:buAutoNum type="arabicPeriod"/>
            </a:pPr>
            <a:r>
              <a:rPr b="0" i="0" lang="en-GB" sz="1400" u="none" cap="none" strike="noStrike">
                <a:solidFill>
                  <a:srgbClr val="000000"/>
                </a:solidFill>
                <a:latin typeface="Saira"/>
                <a:ea typeface="Saira"/>
                <a:cs typeface="Saira"/>
                <a:sym typeface="Saira"/>
              </a:rPr>
              <a:t>Divide (ii) by (i).</a:t>
            </a:r>
            <a:endParaRPr b="0" i="0" sz="1400" u="none" cap="none" strike="noStrike">
              <a:solidFill>
                <a:srgbClr val="000000"/>
              </a:solidFill>
              <a:latin typeface="Saira"/>
              <a:ea typeface="Saira"/>
              <a:cs typeface="Saira"/>
              <a:sym typeface="Saira"/>
            </a:endParaRPr>
          </a:p>
          <a:p>
            <a:pPr indent="-317500" lvl="0" marL="457200" marR="0" rtl="0" algn="l">
              <a:lnSpc>
                <a:spcPct val="100000"/>
              </a:lnSpc>
              <a:spcBef>
                <a:spcPts val="0"/>
              </a:spcBef>
              <a:spcAft>
                <a:spcPts val="0"/>
              </a:spcAft>
              <a:buClr>
                <a:srgbClr val="000000"/>
              </a:buClr>
              <a:buSzPts val="1400"/>
              <a:buFont typeface="Saira"/>
              <a:buAutoNum type="arabicPeriod"/>
            </a:pPr>
            <a:r>
              <a:rPr b="0" i="0" lang="en-GB" sz="1400" u="none" cap="none" strike="noStrike">
                <a:solidFill>
                  <a:srgbClr val="000000"/>
                </a:solidFill>
                <a:latin typeface="Saira"/>
                <a:ea typeface="Saira"/>
                <a:cs typeface="Saira"/>
                <a:sym typeface="Saira"/>
              </a:rPr>
              <a:t>Pivot the data.</a:t>
            </a:r>
            <a:endParaRPr b="0" i="0" sz="1400" u="none" cap="none" strike="noStrike">
              <a:solidFill>
                <a:srgbClr val="000000"/>
              </a:solidFill>
              <a:latin typeface="Saira"/>
              <a:ea typeface="Saira"/>
              <a:cs typeface="Saira"/>
              <a:sym typeface="Sai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g146f6a3b433_0_0"/>
          <p:cNvSpPr txBox="1"/>
          <p:nvPr>
            <p:ph idx="4294967295" type="subTitle"/>
          </p:nvPr>
        </p:nvSpPr>
        <p:spPr>
          <a:xfrm>
            <a:off x="204900" y="1022568"/>
            <a:ext cx="8734200" cy="6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Saira"/>
              <a:buNone/>
            </a:pPr>
            <a:r>
              <a:rPr b="1" i="0" lang="en-GB" sz="1600" u="none" cap="none" strike="noStrike">
                <a:solidFill>
                  <a:schemeClr val="accent1"/>
                </a:solidFill>
                <a:latin typeface="Saira"/>
                <a:ea typeface="Saira"/>
                <a:cs typeface="Saira"/>
                <a:sym typeface="Saira"/>
              </a:rPr>
              <a:t>TAKE-HOME READING: </a:t>
            </a:r>
            <a:endParaRPr b="1" i="0" sz="1600" u="none" cap="none" strike="noStrike">
              <a:solidFill>
                <a:schemeClr val="accent1"/>
              </a:solidFill>
              <a:latin typeface="Saira"/>
              <a:ea typeface="Saira"/>
              <a:cs typeface="Saira"/>
              <a:sym typeface="Saira"/>
            </a:endParaRPr>
          </a:p>
          <a:p>
            <a:pPr indent="0" lvl="0" marL="0" marR="0" rtl="0" algn="l">
              <a:lnSpc>
                <a:spcPct val="100000"/>
              </a:lnSpc>
              <a:spcBef>
                <a:spcPts val="0"/>
              </a:spcBef>
              <a:spcAft>
                <a:spcPts val="0"/>
              </a:spcAft>
              <a:buClr>
                <a:schemeClr val="dk2"/>
              </a:buClr>
              <a:buSzPts val="1800"/>
              <a:buFont typeface="Saira"/>
              <a:buNone/>
            </a:pPr>
            <a:r>
              <a:t/>
            </a:r>
            <a:endParaRPr b="0" i="0" sz="1600" u="none" cap="none" strike="noStrike">
              <a:solidFill>
                <a:schemeClr val="dk1"/>
              </a:solidFill>
              <a:latin typeface="Saira"/>
              <a:ea typeface="Saira"/>
              <a:cs typeface="Saira"/>
              <a:sym typeface="Saira"/>
            </a:endParaRPr>
          </a:p>
          <a:p>
            <a:pPr indent="0" lvl="0" marL="0" marR="0" rtl="0" algn="l">
              <a:lnSpc>
                <a:spcPct val="100000"/>
              </a:lnSpc>
              <a:spcBef>
                <a:spcPts val="0"/>
              </a:spcBef>
              <a:spcAft>
                <a:spcPts val="0"/>
              </a:spcAft>
              <a:buClr>
                <a:schemeClr val="dk1"/>
              </a:buClr>
              <a:buSzPts val="1100"/>
              <a:buFont typeface="Arial"/>
              <a:buNone/>
            </a:pPr>
            <a:r>
              <a:rPr b="1" i="0" lang="en-GB" sz="2400" u="none" cap="none" strike="noStrike">
                <a:solidFill>
                  <a:srgbClr val="282828"/>
                </a:solidFill>
                <a:highlight>
                  <a:srgbClr val="FFFFFF"/>
                </a:highlight>
                <a:latin typeface="Arial"/>
                <a:ea typeface="Arial"/>
                <a:cs typeface="Arial"/>
                <a:sym typeface="Arial"/>
              </a:rPr>
              <a:t>What Great Data Analysts Do — and Why Every Organization Needs Them</a:t>
            </a:r>
            <a:endParaRPr b="1" i="0" sz="2400" u="none" cap="none" strike="noStrike">
              <a:solidFill>
                <a:srgbClr val="282828"/>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GB" sz="1100" u="none" cap="none" strike="noStrike">
                <a:solidFill>
                  <a:srgbClr val="282828"/>
                </a:solidFill>
                <a:highlight>
                  <a:srgbClr val="FFFFFF"/>
                </a:highlight>
                <a:latin typeface="Arial"/>
                <a:ea typeface="Arial"/>
                <a:cs typeface="Arial"/>
                <a:sym typeface="Arial"/>
              </a:rPr>
              <a:t>by </a:t>
            </a:r>
            <a:r>
              <a:rPr b="0" i="0" lang="en-GB" sz="1100" u="none" cap="none" strike="noStrike">
                <a:solidFill>
                  <a:srgbClr val="282828"/>
                </a:solidFill>
                <a:highlight>
                  <a:srgbClr val="FFFFFF"/>
                </a:highlight>
                <a:uFill>
                  <a:noFill/>
                </a:uFill>
                <a:latin typeface="Arial"/>
                <a:ea typeface="Arial"/>
                <a:cs typeface="Arial"/>
                <a:sym typeface="Arial"/>
                <a:hlinkClick r:id="rId3">
                  <a:extLst>
                    <a:ext uri="{A12FA001-AC4F-418D-AE19-62706E023703}">
                      <ahyp:hlinkClr val="tx"/>
                    </a:ext>
                  </a:extLst>
                </a:hlinkClick>
              </a:rPr>
              <a:t>Cassie Kozyrkov</a:t>
            </a:r>
            <a:endParaRPr b="0" i="0" sz="1100" u="none" cap="none" strike="noStrike">
              <a:solidFill>
                <a:srgbClr val="282828"/>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2"/>
              </a:buClr>
              <a:buSzPts val="1800"/>
              <a:buFont typeface="Saira"/>
              <a:buNone/>
            </a:pPr>
            <a:r>
              <a:t/>
            </a:r>
            <a:endParaRPr b="0" i="0" sz="1600" u="none" cap="none" strike="noStrike">
              <a:solidFill>
                <a:schemeClr val="dk1"/>
              </a:solidFill>
              <a:latin typeface="Saira"/>
              <a:ea typeface="Saira"/>
              <a:cs typeface="Saira"/>
              <a:sym typeface="Saira"/>
            </a:endParaRPr>
          </a:p>
          <a:p>
            <a:pPr indent="0" lvl="0" marL="0" marR="0" rtl="0" algn="l">
              <a:lnSpc>
                <a:spcPct val="100000"/>
              </a:lnSpc>
              <a:spcBef>
                <a:spcPts val="0"/>
              </a:spcBef>
              <a:spcAft>
                <a:spcPts val="0"/>
              </a:spcAft>
              <a:buClr>
                <a:schemeClr val="dk2"/>
              </a:buClr>
              <a:buSzPts val="1800"/>
              <a:buFont typeface="Saira"/>
              <a:buNone/>
            </a:pPr>
            <a:r>
              <a:rPr b="1" i="0" lang="en-GB" sz="1600" u="none" cap="none" strike="noStrike">
                <a:solidFill>
                  <a:schemeClr val="dk1"/>
                </a:solidFill>
                <a:latin typeface="Saira"/>
                <a:ea typeface="Saira"/>
                <a:cs typeface="Saira"/>
                <a:sym typeface="Saira"/>
              </a:rPr>
              <a:t>Ask:</a:t>
            </a:r>
            <a:endParaRPr b="1" i="0" sz="1600" u="none" cap="none" strike="noStrike">
              <a:solidFill>
                <a:schemeClr val="dk1"/>
              </a:solidFill>
              <a:latin typeface="Saira"/>
              <a:ea typeface="Saira"/>
              <a:cs typeface="Saira"/>
              <a:sym typeface="Saira"/>
            </a:endParaRPr>
          </a:p>
          <a:p>
            <a:pPr indent="-330200" lvl="0" marL="457200" marR="0" rtl="0" algn="l">
              <a:lnSpc>
                <a:spcPct val="100000"/>
              </a:lnSpc>
              <a:spcBef>
                <a:spcPts val="0"/>
              </a:spcBef>
              <a:spcAft>
                <a:spcPts val="0"/>
              </a:spcAft>
              <a:buClr>
                <a:schemeClr val="dk1"/>
              </a:buClr>
              <a:buSzPts val="1600"/>
              <a:buFont typeface="Saira"/>
              <a:buAutoNum type="arabicPeriod"/>
            </a:pPr>
            <a:r>
              <a:rPr b="0" i="0" lang="en-GB" sz="1600" u="none" cap="none" strike="noStrike">
                <a:solidFill>
                  <a:schemeClr val="dk1"/>
                </a:solidFill>
                <a:latin typeface="Saira"/>
                <a:ea typeface="Saira"/>
                <a:cs typeface="Saira"/>
                <a:sym typeface="Saira"/>
              </a:rPr>
              <a:t>How do you differentiate analytics, statistics and machine learning?</a:t>
            </a:r>
            <a:endParaRPr b="0" i="0" sz="1600" u="none" cap="none" strike="noStrike">
              <a:solidFill>
                <a:schemeClr val="dk1"/>
              </a:solidFill>
              <a:latin typeface="Saira"/>
              <a:ea typeface="Saira"/>
              <a:cs typeface="Saira"/>
              <a:sym typeface="Saira"/>
            </a:endParaRPr>
          </a:p>
          <a:p>
            <a:pPr indent="-330200" lvl="0" marL="457200" marR="0" rtl="0" algn="l">
              <a:lnSpc>
                <a:spcPct val="100000"/>
              </a:lnSpc>
              <a:spcBef>
                <a:spcPts val="0"/>
              </a:spcBef>
              <a:spcAft>
                <a:spcPts val="0"/>
              </a:spcAft>
              <a:buClr>
                <a:schemeClr val="dk1"/>
              </a:buClr>
              <a:buSzPts val="1600"/>
              <a:buFont typeface="Saira"/>
              <a:buAutoNum type="arabicPeriod"/>
            </a:pPr>
            <a:r>
              <a:rPr b="0" i="0" lang="en-GB" sz="1600" u="none" cap="none" strike="noStrike">
                <a:solidFill>
                  <a:schemeClr val="dk1"/>
                </a:solidFill>
                <a:latin typeface="Saira"/>
                <a:ea typeface="Saira"/>
                <a:cs typeface="Saira"/>
                <a:sym typeface="Saira"/>
              </a:rPr>
              <a:t>What’s the role of analytics in decision-making?</a:t>
            </a:r>
            <a:endParaRPr b="0" i="0" sz="1600" u="none" cap="none" strike="noStrike">
              <a:solidFill>
                <a:schemeClr val="dk1"/>
              </a:solidFill>
              <a:latin typeface="Saira"/>
              <a:ea typeface="Saira"/>
              <a:cs typeface="Saira"/>
              <a:sym typeface="Saira"/>
            </a:endParaRPr>
          </a:p>
          <a:p>
            <a:pPr indent="-330200" lvl="0" marL="457200" marR="0" rtl="0" algn="l">
              <a:lnSpc>
                <a:spcPct val="100000"/>
              </a:lnSpc>
              <a:spcBef>
                <a:spcPts val="0"/>
              </a:spcBef>
              <a:spcAft>
                <a:spcPts val="0"/>
              </a:spcAft>
              <a:buClr>
                <a:schemeClr val="dk1"/>
              </a:buClr>
              <a:buSzPts val="1600"/>
              <a:buFont typeface="Saira"/>
              <a:buAutoNum type="arabicPeriod"/>
            </a:pPr>
            <a:r>
              <a:rPr b="0" i="0" lang="en-GB" sz="1600" u="none" cap="none" strike="noStrike">
                <a:solidFill>
                  <a:schemeClr val="dk1"/>
                </a:solidFill>
                <a:latin typeface="Saira"/>
                <a:ea typeface="Saira"/>
                <a:cs typeface="Saira"/>
                <a:sym typeface="Saira"/>
              </a:rPr>
              <a:t>What makes analysts so important in the age of data science and machine learning hype?</a:t>
            </a:r>
            <a:endParaRPr b="0" i="0" sz="1600" u="none" cap="none" strike="noStrike">
              <a:solidFill>
                <a:schemeClr val="dk1"/>
              </a:solidFill>
              <a:latin typeface="Saira"/>
              <a:ea typeface="Saira"/>
              <a:cs typeface="Saira"/>
              <a:sym typeface="Sai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33"/>
          <p:cNvSpPr txBox="1"/>
          <p:nvPr/>
        </p:nvSpPr>
        <p:spPr>
          <a:xfrm>
            <a:off x="660175" y="2156100"/>
            <a:ext cx="3876300" cy="831300"/>
          </a:xfrm>
          <a:prstGeom prst="rect">
            <a:avLst/>
          </a:prstGeom>
          <a:solidFill>
            <a:srgbClr val="048179"/>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3"/>
                </a:solidFill>
                <a:latin typeface="Saira"/>
                <a:ea typeface="Saira"/>
                <a:cs typeface="Saira"/>
                <a:sym typeface="Saira"/>
              </a:rPr>
              <a:t>End of Sprint 1 Day 2</a:t>
            </a:r>
            <a:endParaRPr b="1" i="0" sz="2100" u="none" cap="none" strike="noStrike">
              <a:solidFill>
                <a:schemeClr val="accent3"/>
              </a:solidFill>
              <a:latin typeface="Saira"/>
              <a:ea typeface="Saira"/>
              <a:cs typeface="Saira"/>
              <a:sym typeface="Saira"/>
            </a:endParaRPr>
          </a:p>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chemeClr val="accent3"/>
                </a:solidFill>
                <a:latin typeface="Saira"/>
                <a:ea typeface="Saira"/>
                <a:cs typeface="Saira"/>
                <a:sym typeface="Saira"/>
              </a:rPr>
              <a:t>Any questions?</a:t>
            </a:r>
            <a:endParaRPr b="1" i="0" sz="1000" u="none" cap="none" strike="noStrike">
              <a:solidFill>
                <a:schemeClr val="accent3"/>
              </a:solidFill>
              <a:latin typeface="Saira"/>
              <a:ea typeface="Saira"/>
              <a:cs typeface="Saira"/>
              <a:sym typeface="Sai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g15619e7dec4_0_571"/>
          <p:cNvSpPr txBox="1"/>
          <p:nvPr/>
        </p:nvSpPr>
        <p:spPr>
          <a:xfrm>
            <a:off x="2807700" y="523500"/>
            <a:ext cx="3490500" cy="64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D9D99C"/>
                </a:solidFill>
                <a:latin typeface="Saira"/>
                <a:ea typeface="Saira"/>
                <a:cs typeface="Saira"/>
                <a:sym typeface="Saira"/>
              </a:rPr>
              <a:t>SPRINT TIMELINE</a:t>
            </a:r>
            <a:endParaRPr b="1" i="0" sz="2400" u="none" cap="none" strike="noStrike">
              <a:solidFill>
                <a:srgbClr val="D9D99C"/>
              </a:solidFill>
              <a:latin typeface="Saira"/>
              <a:ea typeface="Saira"/>
              <a:cs typeface="Saira"/>
              <a:sym typeface="Saira"/>
            </a:endParaRPr>
          </a:p>
        </p:txBody>
      </p:sp>
      <p:cxnSp>
        <p:nvCxnSpPr>
          <p:cNvPr id="1717" name="Google Shape;1717;g15619e7dec4_0_571"/>
          <p:cNvCxnSpPr/>
          <p:nvPr/>
        </p:nvCxnSpPr>
        <p:spPr>
          <a:xfrm>
            <a:off x="2807700" y="1170000"/>
            <a:ext cx="3528600" cy="6900"/>
          </a:xfrm>
          <a:prstGeom prst="straightConnector1">
            <a:avLst/>
          </a:prstGeom>
          <a:noFill/>
          <a:ln cap="flat" cmpd="sng" w="9525">
            <a:solidFill>
              <a:schemeClr val="accent3"/>
            </a:solidFill>
            <a:prstDash val="solid"/>
            <a:round/>
            <a:headEnd len="sm" w="sm" type="none"/>
            <a:tailEnd len="sm" w="sm" type="none"/>
          </a:ln>
        </p:spPr>
      </p:cxnSp>
      <p:graphicFrame>
        <p:nvGraphicFramePr>
          <p:cNvPr id="1718" name="Google Shape;1718;g15619e7dec4_0_571"/>
          <p:cNvGraphicFramePr/>
          <p:nvPr/>
        </p:nvGraphicFramePr>
        <p:xfrm>
          <a:off x="149150" y="1353175"/>
          <a:ext cx="3000000" cy="3000000"/>
        </p:xfrm>
        <a:graphic>
          <a:graphicData uri="http://schemas.openxmlformats.org/drawingml/2006/table">
            <a:tbl>
              <a:tblPr>
                <a:noFill/>
                <a:tableStyleId>{125BAF90-2B49-43DC-8886-272CF088C4DE}</a:tableStyleId>
              </a:tblPr>
              <a:tblGrid>
                <a:gridCol w="990100"/>
                <a:gridCol w="1244975"/>
                <a:gridCol w="1244975"/>
                <a:gridCol w="1244975"/>
                <a:gridCol w="1244975"/>
                <a:gridCol w="1244975"/>
                <a:gridCol w="1244975"/>
              </a:tblGrid>
              <a:tr h="1524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Saira"/>
                        <a:ea typeface="Saira"/>
                        <a:cs typeface="Saira"/>
                        <a:sym typeface="Saira"/>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200" u="none" cap="none" strike="noStrike">
                          <a:solidFill>
                            <a:schemeClr val="accent3"/>
                          </a:solidFill>
                          <a:latin typeface="Saira"/>
                          <a:ea typeface="Saira"/>
                          <a:cs typeface="Saira"/>
                          <a:sym typeface="Saira"/>
                        </a:rPr>
                        <a:t>MONDAY</a:t>
                      </a:r>
                      <a:endParaRPr b="1" sz="1200" u="none" cap="none" strike="noStrike">
                        <a:solidFill>
                          <a:schemeClr val="accent3"/>
                        </a:solidFill>
                        <a:latin typeface="Saira"/>
                        <a:ea typeface="Saira"/>
                        <a:cs typeface="Saira"/>
                        <a:sym typeface="Saira"/>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FBF58"/>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200" u="none" cap="none" strike="noStrike">
                          <a:solidFill>
                            <a:schemeClr val="accent3"/>
                          </a:solidFill>
                          <a:latin typeface="Saira"/>
                          <a:ea typeface="Saira"/>
                          <a:cs typeface="Saira"/>
                          <a:sym typeface="Saira"/>
                        </a:rPr>
                        <a:t>TUESDAY</a:t>
                      </a:r>
                      <a:endParaRPr b="1" sz="1200" u="none" cap="none" strike="noStrike">
                        <a:solidFill>
                          <a:schemeClr val="accent3"/>
                        </a:solidFill>
                        <a:latin typeface="Saira"/>
                        <a:ea typeface="Saira"/>
                        <a:cs typeface="Saira"/>
                        <a:sym typeface="Saira"/>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FBF58"/>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200" u="none" cap="none" strike="noStrike">
                          <a:solidFill>
                            <a:schemeClr val="accent3"/>
                          </a:solidFill>
                          <a:latin typeface="Saira"/>
                          <a:ea typeface="Saira"/>
                          <a:cs typeface="Saira"/>
                          <a:sym typeface="Saira"/>
                        </a:rPr>
                        <a:t>WEDNESDAY</a:t>
                      </a:r>
                      <a:endParaRPr b="1" sz="1200" u="none" cap="none" strike="noStrike">
                        <a:solidFill>
                          <a:schemeClr val="accent3"/>
                        </a:solidFill>
                        <a:latin typeface="Saira"/>
                        <a:ea typeface="Saira"/>
                        <a:cs typeface="Saira"/>
                        <a:sym typeface="Saira"/>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FBF58"/>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200" u="none" cap="none" strike="noStrike">
                          <a:solidFill>
                            <a:schemeClr val="accent3"/>
                          </a:solidFill>
                          <a:latin typeface="Saira"/>
                          <a:ea typeface="Saira"/>
                          <a:cs typeface="Saira"/>
                          <a:sym typeface="Saira"/>
                        </a:rPr>
                        <a:t>THURSDAY</a:t>
                      </a:r>
                      <a:endParaRPr b="1" sz="1200" u="none" cap="none" strike="noStrike">
                        <a:solidFill>
                          <a:schemeClr val="accent3"/>
                        </a:solidFill>
                        <a:latin typeface="Saira"/>
                        <a:ea typeface="Saira"/>
                        <a:cs typeface="Saira"/>
                        <a:sym typeface="Saira"/>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FBF58"/>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200" u="none" cap="none" strike="noStrike">
                          <a:solidFill>
                            <a:schemeClr val="accent3"/>
                          </a:solidFill>
                          <a:latin typeface="Saira"/>
                          <a:ea typeface="Saira"/>
                          <a:cs typeface="Saira"/>
                          <a:sym typeface="Saira"/>
                        </a:rPr>
                        <a:t>FRIDAY</a:t>
                      </a:r>
                      <a:endParaRPr b="1" sz="1200" u="none" cap="none" strike="noStrike">
                        <a:solidFill>
                          <a:schemeClr val="accent3"/>
                        </a:solidFill>
                        <a:latin typeface="Saira"/>
                        <a:ea typeface="Saira"/>
                        <a:cs typeface="Saira"/>
                        <a:sym typeface="Saira"/>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FBF58"/>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200" u="none" cap="none" strike="noStrike">
                          <a:solidFill>
                            <a:schemeClr val="accent3"/>
                          </a:solidFill>
                          <a:latin typeface="Saira"/>
                          <a:ea typeface="Saira"/>
                          <a:cs typeface="Saira"/>
                          <a:sym typeface="Saira"/>
                        </a:rPr>
                        <a:t>SATURDAY</a:t>
                      </a:r>
                      <a:endParaRPr b="1" sz="1200" u="none" cap="none" strike="noStrike">
                        <a:solidFill>
                          <a:schemeClr val="accent3"/>
                        </a:solidFill>
                        <a:latin typeface="Saira"/>
                        <a:ea typeface="Saira"/>
                        <a:cs typeface="Saira"/>
                        <a:sym typeface="Saira"/>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FBF58"/>
                      </a:solidFill>
                      <a:prstDash val="dash"/>
                      <a:round/>
                      <a:headEnd len="sm" w="sm" type="none"/>
                      <a:tailEnd len="sm" w="sm" type="none"/>
                    </a:lnB>
                  </a:tcPr>
                </a:tc>
              </a:tr>
              <a:tr h="1344900">
                <a:tc>
                  <a:txBody>
                    <a:bodyPr/>
                    <a:lstStyle/>
                    <a:p>
                      <a:pPr indent="0" lvl="0" marL="0" marR="0" rtl="0" algn="r">
                        <a:lnSpc>
                          <a:spcPct val="100000"/>
                        </a:lnSpc>
                        <a:spcBef>
                          <a:spcPts val="0"/>
                        </a:spcBef>
                        <a:spcAft>
                          <a:spcPts val="0"/>
                        </a:spcAft>
                        <a:buClr>
                          <a:srgbClr val="000000"/>
                        </a:buClr>
                        <a:buSzPts val="1100"/>
                        <a:buFont typeface="Arial"/>
                        <a:buNone/>
                      </a:pPr>
                      <a:r>
                        <a:rPr lang="en-GB" sz="1100" u="none" cap="none" strike="noStrike">
                          <a:solidFill>
                            <a:schemeClr val="lt2"/>
                          </a:solidFill>
                          <a:latin typeface="Saira"/>
                          <a:ea typeface="Saira"/>
                          <a:cs typeface="Saira"/>
                          <a:sym typeface="Saira"/>
                        </a:rPr>
                        <a:t>Week 1</a:t>
                      </a:r>
                      <a:endParaRPr sz="1100" u="none" cap="none" strike="noStrike">
                        <a:solidFill>
                          <a:schemeClr val="lt2"/>
                        </a:solidFill>
                        <a:latin typeface="Saira"/>
                        <a:ea typeface="Saira"/>
                        <a:cs typeface="Saira"/>
                        <a:sym typeface="Saira"/>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BFBF58"/>
                      </a:solidFill>
                      <a:prstDash val="dash"/>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Sprint Overview</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rPr b="1" lang="en-GB" sz="1000" u="none" cap="none" strike="noStrike">
                          <a:latin typeface="Saira"/>
                          <a:ea typeface="Saira"/>
                          <a:cs typeface="Saira"/>
                          <a:sym typeface="Saira"/>
                        </a:rPr>
                        <a:t>Pandas: </a:t>
                      </a:r>
                      <a:endParaRPr b="1"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Basic data wrangling techniques</a:t>
                      </a:r>
                      <a:endParaRPr sz="1000" u="none" cap="none" strike="noStrike">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GB" sz="1000" u="none" cap="none" strike="noStrike">
                          <a:latin typeface="Saira"/>
                          <a:ea typeface="Saira"/>
                          <a:cs typeface="Saira"/>
                          <a:sym typeface="Saira"/>
                        </a:rPr>
                        <a:t>Pandas: </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Advanced data wrangling techniques</a:t>
                      </a:r>
                      <a:endParaRPr sz="1000" u="none" cap="none" strike="noStrike">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Data visualization</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Introduction to Streamlit</a:t>
                      </a:r>
                      <a:endParaRPr sz="1000" u="none" cap="none" strike="noStrike">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GB" sz="1000" u="none" cap="none" strike="noStrike">
                          <a:solidFill>
                            <a:schemeClr val="accent1"/>
                          </a:solidFill>
                          <a:latin typeface="Saira"/>
                          <a:ea typeface="Saira"/>
                          <a:cs typeface="Saira"/>
                          <a:sym typeface="Saira"/>
                        </a:rPr>
                        <a:t>Lab activity:</a:t>
                      </a:r>
                      <a:endParaRPr b="1" sz="1000" u="none" cap="none" strike="noStrike">
                        <a:solidFill>
                          <a:schemeClr val="accent1"/>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Exploratory Data Analysis</a:t>
                      </a:r>
                      <a:endParaRPr sz="1000" u="none" cap="none" strike="noStrike">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Data storytelling</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Creating your own Streamlit web page</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800"/>
                        <a:buFont typeface="Arial"/>
                        <a:buNone/>
                      </a:pPr>
                      <a:r>
                        <a:rPr lang="en-GB" sz="800" u="none" cap="none" strike="noStrike">
                          <a:solidFill>
                            <a:schemeClr val="accent5"/>
                          </a:solidFill>
                          <a:latin typeface="Saira"/>
                          <a:ea typeface="Saira"/>
                          <a:cs typeface="Saira"/>
                          <a:sym typeface="Saira"/>
                        </a:rPr>
                        <a:t>Mentor-free day</a:t>
                      </a:r>
                      <a:endParaRPr sz="1000" u="none" cap="none" strike="noStrike">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solidFill>
                            <a:schemeClr val="accent4"/>
                          </a:solidFill>
                          <a:latin typeface="Saira"/>
                          <a:ea typeface="Saira"/>
                          <a:cs typeface="Saira"/>
                          <a:sym typeface="Saira"/>
                        </a:rPr>
                        <a:t>Review of Week 1</a:t>
                      </a:r>
                      <a:endParaRPr sz="1000" u="none" cap="none" strike="noStrike">
                        <a:solidFill>
                          <a:schemeClr val="accent4"/>
                        </a:solidFill>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D6EEF0"/>
                    </a:solidFill>
                  </a:tcPr>
                </a:tc>
              </a:tr>
              <a:tr h="1344900">
                <a:tc>
                  <a:txBody>
                    <a:bodyPr/>
                    <a:lstStyle/>
                    <a:p>
                      <a:pPr indent="0" lvl="0" marL="0" marR="0" rtl="0" algn="r">
                        <a:lnSpc>
                          <a:spcPct val="100000"/>
                        </a:lnSpc>
                        <a:spcBef>
                          <a:spcPts val="0"/>
                        </a:spcBef>
                        <a:spcAft>
                          <a:spcPts val="0"/>
                        </a:spcAft>
                        <a:buClr>
                          <a:srgbClr val="000000"/>
                        </a:buClr>
                        <a:buSzPts val="1100"/>
                        <a:buFont typeface="Arial"/>
                        <a:buNone/>
                      </a:pPr>
                      <a:r>
                        <a:rPr lang="en-GB" sz="1100" u="none" cap="none" strike="noStrike">
                          <a:solidFill>
                            <a:schemeClr val="lt2"/>
                          </a:solidFill>
                          <a:latin typeface="Saira"/>
                          <a:ea typeface="Saira"/>
                          <a:cs typeface="Saira"/>
                          <a:sym typeface="Saira"/>
                        </a:rPr>
                        <a:t>Week 2</a:t>
                      </a:r>
                      <a:endParaRPr sz="1100" u="none" cap="none" strike="noStrike">
                        <a:solidFill>
                          <a:schemeClr val="lt2"/>
                        </a:solidFill>
                        <a:latin typeface="Saira"/>
                        <a:ea typeface="Saira"/>
                        <a:cs typeface="Saira"/>
                        <a:sym typeface="Saira"/>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BFBF58"/>
                      </a:solidFill>
                      <a:prstDash val="dash"/>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Introduction  to Machine Learning</a:t>
                      </a:r>
                      <a:endParaRPr sz="1000" u="none" cap="none" strike="noStrike">
                        <a:solidFill>
                          <a:schemeClr val="dk1"/>
                        </a:solidFill>
                        <a:latin typeface="Saira"/>
                        <a:ea typeface="Saira"/>
                        <a:cs typeface="Saira"/>
                        <a:sym typeface="Saira"/>
                      </a:endParaRPr>
                    </a:p>
                    <a:p>
                      <a:pPr indent="0" lvl="0" marL="0" marR="0" rtl="0" algn="l">
                        <a:lnSpc>
                          <a:spcPct val="100000"/>
                        </a:lnSpc>
                        <a:spcBef>
                          <a:spcPts val="0"/>
                        </a:spcBef>
                        <a:spcAft>
                          <a:spcPts val="0"/>
                        </a:spcAft>
                        <a:buClr>
                          <a:schemeClr val="dk1"/>
                        </a:buClr>
                        <a:buSzPts val="1000"/>
                        <a:buFont typeface="Arial"/>
                        <a:buNone/>
                      </a:pPr>
                      <a:r>
                        <a:t/>
                      </a:r>
                      <a:endParaRPr sz="1000" u="none" cap="none" strike="noStrike">
                        <a:solidFill>
                          <a:schemeClr val="dk1"/>
                        </a:solidFill>
                        <a:latin typeface="Saira"/>
                        <a:ea typeface="Saira"/>
                        <a:cs typeface="Saira"/>
                        <a:sym typeface="Saira"/>
                      </a:endParaRPr>
                    </a:p>
                    <a:p>
                      <a:pPr indent="0" lvl="0" marL="0" marR="0" rtl="0" algn="l">
                        <a:lnSpc>
                          <a:spcPct val="100000"/>
                        </a:lnSpc>
                        <a:spcBef>
                          <a:spcPts val="0"/>
                        </a:spcBef>
                        <a:spcAft>
                          <a:spcPts val="0"/>
                        </a:spcAft>
                        <a:buClr>
                          <a:schemeClr val="dk1"/>
                        </a:buClr>
                        <a:buSzPts val="1000"/>
                        <a:buFont typeface="Arial"/>
                        <a:buNone/>
                      </a:pPr>
                      <a:r>
                        <a:rPr lang="en-GB" sz="1000" u="none" cap="none" strike="noStrike">
                          <a:solidFill>
                            <a:schemeClr val="dk1"/>
                          </a:solidFill>
                          <a:latin typeface="Saira"/>
                          <a:ea typeface="Saira"/>
                          <a:cs typeface="Saira"/>
                          <a:sym typeface="Saira"/>
                        </a:rPr>
                        <a:t>Clustering</a:t>
                      </a:r>
                      <a:endParaRPr sz="1000" u="none" cap="none" strike="noStrike">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chemeClr val="dk1"/>
                        </a:buClr>
                        <a:buSzPts val="1000"/>
                        <a:buFont typeface="Arial"/>
                        <a:buNone/>
                      </a:pPr>
                      <a:r>
                        <a:rPr lang="en-GB" sz="1000" u="none" cap="none" strike="noStrike">
                          <a:solidFill>
                            <a:schemeClr val="dk1"/>
                          </a:solidFill>
                          <a:latin typeface="Saira"/>
                          <a:ea typeface="Saira"/>
                          <a:cs typeface="Saira"/>
                          <a:sym typeface="Saira"/>
                        </a:rPr>
                        <a:t>Introduction to Linear Regression and Logistic Regression</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solidFill>
                          <a:schemeClr val="accent1"/>
                        </a:solidFill>
                        <a:latin typeface="Saira"/>
                        <a:ea typeface="Saira"/>
                        <a:cs typeface="Saira"/>
                        <a:sym typeface="Saira"/>
                      </a:endParaRPr>
                    </a:p>
                    <a:p>
                      <a:pPr indent="0" lvl="0" marL="0" marR="0" rtl="0" algn="l">
                        <a:lnSpc>
                          <a:spcPct val="100000"/>
                        </a:lnSpc>
                        <a:spcBef>
                          <a:spcPts val="0"/>
                        </a:spcBef>
                        <a:spcAft>
                          <a:spcPts val="0"/>
                        </a:spcAft>
                        <a:buClr>
                          <a:srgbClr val="000000"/>
                        </a:buClr>
                        <a:buSzPts val="800"/>
                        <a:buFont typeface="Arial"/>
                        <a:buNone/>
                      </a:pPr>
                      <a:r>
                        <a:rPr lang="en-GB" sz="800" u="none" cap="none" strike="noStrike">
                          <a:solidFill>
                            <a:schemeClr val="accent5"/>
                          </a:solidFill>
                          <a:latin typeface="Saira"/>
                          <a:ea typeface="Saira"/>
                          <a:cs typeface="Saira"/>
                          <a:sym typeface="Saira"/>
                        </a:rPr>
                        <a:t>Mentor-free day</a:t>
                      </a:r>
                      <a:endParaRPr sz="1000" u="none" cap="none" strike="noStrike">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Introduction to deployments </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Saira"/>
                        <a:ea typeface="Saira"/>
                        <a:cs typeface="Saira"/>
                        <a:sym typeface="Saira"/>
                      </a:endParaRPr>
                    </a:p>
                    <a:p>
                      <a:pPr indent="0" lvl="0" marL="0" marR="0" rtl="0" algn="l">
                        <a:lnSpc>
                          <a:spcPct val="100000"/>
                        </a:lnSpc>
                        <a:spcBef>
                          <a:spcPts val="0"/>
                        </a:spcBef>
                        <a:spcAft>
                          <a:spcPts val="0"/>
                        </a:spcAft>
                        <a:buClr>
                          <a:srgbClr val="000000"/>
                        </a:buClr>
                        <a:buSzPts val="1000"/>
                        <a:buFont typeface="Arial"/>
                        <a:buNone/>
                      </a:pPr>
                      <a:r>
                        <a:rPr lang="en-GB" sz="1000" u="none" cap="none" strike="noStrike">
                          <a:latin typeface="Saira"/>
                          <a:ea typeface="Saira"/>
                          <a:cs typeface="Saira"/>
                          <a:sym typeface="Saira"/>
                        </a:rPr>
                        <a:t>Deployment using Streamlit Cloud and Hugging Face Spaces</a:t>
                      </a:r>
                      <a:endParaRPr sz="1000" u="none" cap="none" strike="noStrike">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solidFill>
                            <a:schemeClr val="accent4"/>
                          </a:solidFill>
                          <a:latin typeface="Saira"/>
                          <a:ea typeface="Saira"/>
                          <a:cs typeface="Saira"/>
                          <a:sym typeface="Saira"/>
                        </a:rPr>
                        <a:t>Sprint Project Prep Day 1</a:t>
                      </a:r>
                      <a:endParaRPr sz="1000" u="none" cap="none" strike="noStrike">
                        <a:solidFill>
                          <a:schemeClr val="accent4"/>
                        </a:solidFill>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D6EEF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solidFill>
                            <a:schemeClr val="accent4"/>
                          </a:solidFill>
                          <a:latin typeface="Saira"/>
                          <a:ea typeface="Saira"/>
                          <a:cs typeface="Saira"/>
                          <a:sym typeface="Saira"/>
                        </a:rPr>
                        <a:t>Sprint Project Prep Day 2</a:t>
                      </a:r>
                      <a:endParaRPr sz="1000" u="none" cap="none" strike="noStrike">
                        <a:solidFill>
                          <a:schemeClr val="accent4"/>
                        </a:solidFill>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D6EEF0"/>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GB" sz="1000" u="none" cap="none" strike="noStrike">
                          <a:solidFill>
                            <a:schemeClr val="accent4"/>
                          </a:solidFill>
                          <a:latin typeface="Saira"/>
                          <a:ea typeface="Saira"/>
                          <a:cs typeface="Saira"/>
                          <a:sym typeface="Saira"/>
                        </a:rPr>
                        <a:t>Sprint Presentation</a:t>
                      </a:r>
                      <a:endParaRPr sz="1000" u="none" cap="none" strike="noStrike">
                        <a:solidFill>
                          <a:schemeClr val="accent4"/>
                        </a:solidFill>
                        <a:latin typeface="Saira"/>
                        <a:ea typeface="Saira"/>
                        <a:cs typeface="Saira"/>
                        <a:sym typeface="Saira"/>
                      </a:endParaRPr>
                    </a:p>
                  </a:txBody>
                  <a:tcPr marT="91425" marB="91425" marR="91425" marL="91425">
                    <a:lnL cap="flat" cmpd="sng" w="9525">
                      <a:solidFill>
                        <a:srgbClr val="BFBF58"/>
                      </a:solidFill>
                      <a:prstDash val="dash"/>
                      <a:round/>
                      <a:headEnd len="sm" w="sm" type="none"/>
                      <a:tailEnd len="sm" w="sm" type="none"/>
                    </a:lnL>
                    <a:lnR cap="flat" cmpd="sng" w="9525">
                      <a:solidFill>
                        <a:srgbClr val="BFBF58"/>
                      </a:solidFill>
                      <a:prstDash val="dash"/>
                      <a:round/>
                      <a:headEnd len="sm" w="sm" type="none"/>
                      <a:tailEnd len="sm" w="sm" type="none"/>
                    </a:lnR>
                    <a:lnT cap="flat" cmpd="sng" w="9525">
                      <a:solidFill>
                        <a:srgbClr val="BFBF58"/>
                      </a:solidFill>
                      <a:prstDash val="dash"/>
                      <a:round/>
                      <a:headEnd len="sm" w="sm" type="none"/>
                      <a:tailEnd len="sm" w="sm" type="none"/>
                    </a:lnT>
                    <a:lnB cap="flat" cmpd="sng" w="9525">
                      <a:solidFill>
                        <a:srgbClr val="BFBF58"/>
                      </a:solidFill>
                      <a:prstDash val="dash"/>
                      <a:round/>
                      <a:headEnd len="sm" w="sm" type="none"/>
                      <a:tailEnd len="sm" w="sm" type="none"/>
                    </a:lnB>
                    <a:solidFill>
                      <a:srgbClr val="D6EEF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2"/>
          <p:cNvSpPr txBox="1"/>
          <p:nvPr>
            <p:ph type="ctrTitle"/>
          </p:nvPr>
        </p:nvSpPr>
        <p:spPr>
          <a:xfrm>
            <a:off x="562200" y="1545450"/>
            <a:ext cx="3734100" cy="20526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3000"/>
              <a:buNone/>
            </a:pPr>
            <a:r>
              <a:rPr lang="en-GB"/>
              <a:t>DAY 2 AGENDA</a:t>
            </a:r>
            <a:endParaRPr sz="3000"/>
          </a:p>
        </p:txBody>
      </p:sp>
      <p:sp>
        <p:nvSpPr>
          <p:cNvPr id="1724" name="Google Shape;1724;p2"/>
          <p:cNvSpPr txBox="1"/>
          <p:nvPr>
            <p:ph idx="1" type="subTitle"/>
          </p:nvPr>
        </p:nvSpPr>
        <p:spPr>
          <a:xfrm>
            <a:off x="4947925" y="1723675"/>
            <a:ext cx="2725200" cy="33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GB"/>
              <a:t>RECAP</a:t>
            </a:r>
            <a:endParaRPr/>
          </a:p>
        </p:txBody>
      </p:sp>
      <p:sp>
        <p:nvSpPr>
          <p:cNvPr id="1725" name="Google Shape;1725;p2"/>
          <p:cNvSpPr txBox="1"/>
          <p:nvPr>
            <p:ph idx="2" type="subTitle"/>
          </p:nvPr>
        </p:nvSpPr>
        <p:spPr>
          <a:xfrm>
            <a:off x="4947925" y="2392875"/>
            <a:ext cx="2725200" cy="33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GB"/>
              <a:t>ADVANCED PANDAS</a:t>
            </a:r>
            <a:endParaRPr/>
          </a:p>
        </p:txBody>
      </p:sp>
      <p:sp>
        <p:nvSpPr>
          <p:cNvPr id="1726" name="Google Shape;1726;p2"/>
          <p:cNvSpPr txBox="1"/>
          <p:nvPr>
            <p:ph idx="3" type="subTitle"/>
          </p:nvPr>
        </p:nvSpPr>
        <p:spPr>
          <a:xfrm>
            <a:off x="4947925" y="3089225"/>
            <a:ext cx="2725200" cy="33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GB"/>
              <a:t>APPROACHES TO DATA WRANGLING</a:t>
            </a:r>
            <a:endParaRPr/>
          </a:p>
        </p:txBody>
      </p:sp>
      <p:sp>
        <p:nvSpPr>
          <p:cNvPr id="1727" name="Google Shape;1727;p2"/>
          <p:cNvSpPr txBox="1"/>
          <p:nvPr/>
        </p:nvSpPr>
        <p:spPr>
          <a:xfrm>
            <a:off x="7798050" y="1696525"/>
            <a:ext cx="468600" cy="384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Saira"/>
                <a:ea typeface="Saira"/>
                <a:cs typeface="Saira"/>
                <a:sym typeface="Saira"/>
              </a:rPr>
              <a:t>01</a:t>
            </a:r>
            <a:endParaRPr b="0" i="0" sz="1300" u="none" cap="none" strike="noStrike">
              <a:solidFill>
                <a:srgbClr val="FFFFFF"/>
              </a:solidFill>
              <a:latin typeface="Saira"/>
              <a:ea typeface="Saira"/>
              <a:cs typeface="Saira"/>
              <a:sym typeface="Saira"/>
            </a:endParaRPr>
          </a:p>
        </p:txBody>
      </p:sp>
      <p:sp>
        <p:nvSpPr>
          <p:cNvPr id="1728" name="Google Shape;1728;p2"/>
          <p:cNvSpPr txBox="1"/>
          <p:nvPr/>
        </p:nvSpPr>
        <p:spPr>
          <a:xfrm>
            <a:off x="7798050" y="2365725"/>
            <a:ext cx="468600" cy="384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Saira"/>
                <a:ea typeface="Saira"/>
                <a:cs typeface="Saira"/>
                <a:sym typeface="Saira"/>
              </a:rPr>
              <a:t>02</a:t>
            </a:r>
            <a:endParaRPr b="0" i="0" sz="1300" u="none" cap="none" strike="noStrike">
              <a:solidFill>
                <a:srgbClr val="FFFFFF"/>
              </a:solidFill>
              <a:latin typeface="Saira"/>
              <a:ea typeface="Saira"/>
              <a:cs typeface="Saira"/>
              <a:sym typeface="Saira"/>
            </a:endParaRPr>
          </a:p>
        </p:txBody>
      </p:sp>
      <p:sp>
        <p:nvSpPr>
          <p:cNvPr id="1729" name="Google Shape;1729;p2"/>
          <p:cNvSpPr txBox="1"/>
          <p:nvPr/>
        </p:nvSpPr>
        <p:spPr>
          <a:xfrm>
            <a:off x="7798050" y="3062075"/>
            <a:ext cx="468600" cy="384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Saira"/>
                <a:ea typeface="Saira"/>
                <a:cs typeface="Saira"/>
                <a:sym typeface="Saira"/>
              </a:rPr>
              <a:t>03</a:t>
            </a:r>
            <a:endParaRPr b="0" i="0" sz="1300" u="none" cap="none" strike="noStrike">
              <a:solidFill>
                <a:srgbClr val="FFFFFF"/>
              </a:solidFill>
              <a:latin typeface="Saira"/>
              <a:ea typeface="Saira"/>
              <a:cs typeface="Saira"/>
              <a:sym typeface="Saira"/>
            </a:endParaRPr>
          </a:p>
        </p:txBody>
      </p:sp>
      <p:cxnSp>
        <p:nvCxnSpPr>
          <p:cNvPr id="1730" name="Google Shape;1730;p2"/>
          <p:cNvCxnSpPr/>
          <p:nvPr/>
        </p:nvCxnSpPr>
        <p:spPr>
          <a:xfrm>
            <a:off x="4864600" y="2223575"/>
            <a:ext cx="3734100" cy="0"/>
          </a:xfrm>
          <a:prstGeom prst="straightConnector1">
            <a:avLst/>
          </a:prstGeom>
          <a:noFill/>
          <a:ln cap="flat" cmpd="sng" w="9525">
            <a:solidFill>
              <a:schemeClr val="accent3"/>
            </a:solidFill>
            <a:prstDash val="solid"/>
            <a:round/>
            <a:headEnd len="sm" w="sm" type="none"/>
            <a:tailEnd len="sm" w="sm" type="none"/>
          </a:ln>
        </p:spPr>
      </p:cxnSp>
      <p:cxnSp>
        <p:nvCxnSpPr>
          <p:cNvPr id="1731" name="Google Shape;1731;p2"/>
          <p:cNvCxnSpPr/>
          <p:nvPr/>
        </p:nvCxnSpPr>
        <p:spPr>
          <a:xfrm>
            <a:off x="4864600" y="2892775"/>
            <a:ext cx="3734100" cy="0"/>
          </a:xfrm>
          <a:prstGeom prst="straightConnector1">
            <a:avLst/>
          </a:prstGeom>
          <a:noFill/>
          <a:ln cap="flat" cmpd="sng" w="9525">
            <a:solidFill>
              <a:schemeClr val="accent3"/>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g14a456f0097_0_174"/>
          <p:cNvSpPr txBox="1"/>
          <p:nvPr>
            <p:ph type="ctrTitle"/>
          </p:nvPr>
        </p:nvSpPr>
        <p:spPr>
          <a:xfrm>
            <a:off x="539750" y="2321825"/>
            <a:ext cx="3734100" cy="2052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3000"/>
              <a:buNone/>
            </a:pPr>
            <a:r>
              <a:rPr lang="en-GB"/>
              <a:t>01 </a:t>
            </a:r>
            <a:endParaRPr/>
          </a:p>
          <a:p>
            <a:pPr indent="0" lvl="0" marL="0" rtl="0" algn="l">
              <a:lnSpc>
                <a:spcPct val="80000"/>
              </a:lnSpc>
              <a:spcBef>
                <a:spcPts val="0"/>
              </a:spcBef>
              <a:spcAft>
                <a:spcPts val="0"/>
              </a:spcAft>
              <a:buSzPts val="3000"/>
              <a:buNone/>
            </a:pPr>
            <a:r>
              <a:rPr lang="en-GB"/>
              <a:t>RECAP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g15081d14e0a_0_7"/>
          <p:cNvSpPr txBox="1"/>
          <p:nvPr>
            <p:ph type="ctrTitle"/>
          </p:nvPr>
        </p:nvSpPr>
        <p:spPr>
          <a:xfrm>
            <a:off x="539750" y="2321825"/>
            <a:ext cx="3734100" cy="2052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3000"/>
              <a:buNone/>
            </a:pPr>
            <a:r>
              <a:rPr lang="en-GB"/>
              <a:t>02 </a:t>
            </a:r>
            <a:endParaRPr/>
          </a:p>
          <a:p>
            <a:pPr indent="0" lvl="0" marL="0" rtl="0" algn="l">
              <a:lnSpc>
                <a:spcPct val="80000"/>
              </a:lnSpc>
              <a:spcBef>
                <a:spcPts val="0"/>
              </a:spcBef>
              <a:spcAft>
                <a:spcPts val="0"/>
              </a:spcAft>
              <a:buSzPts val="3000"/>
              <a:buNone/>
            </a:pPr>
            <a:r>
              <a:rPr lang="en-GB"/>
              <a:t>ADVANCED PANDAS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g14a456f0097_0_18"/>
          <p:cNvSpPr txBox="1"/>
          <p:nvPr/>
        </p:nvSpPr>
        <p:spPr>
          <a:xfrm>
            <a:off x="360374" y="1171050"/>
            <a:ext cx="4154400" cy="2801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GB" sz="1600" u="none" cap="none" strike="noStrike">
                <a:solidFill>
                  <a:srgbClr val="202122"/>
                </a:solidFill>
                <a:latin typeface="Saira"/>
                <a:ea typeface="Saira"/>
                <a:cs typeface="Saira"/>
                <a:sym typeface="Saira"/>
              </a:rPr>
              <a:t>In </a:t>
            </a:r>
            <a:r>
              <a:rPr b="1" i="0" lang="en-GB" sz="1600" u="none" cap="none" strike="noStrike">
                <a:solidFill>
                  <a:srgbClr val="202122"/>
                </a:solidFill>
                <a:latin typeface="Saira"/>
                <a:ea typeface="Saira"/>
                <a:cs typeface="Saira"/>
                <a:sym typeface="Saira"/>
              </a:rPr>
              <a:t>pandas</a:t>
            </a:r>
            <a:r>
              <a:rPr b="0" i="0" lang="en-GB" sz="1600" u="none" cap="none" strike="noStrike">
                <a:solidFill>
                  <a:srgbClr val="202122"/>
                </a:solidFill>
                <a:latin typeface="Saira"/>
                <a:ea typeface="Saira"/>
                <a:cs typeface="Saira"/>
                <a:sym typeface="Saira"/>
              </a:rPr>
              <a:t>, to perform .groupby is essentially performing a chain of three steps:</a:t>
            </a:r>
            <a:endParaRPr b="0" i="0" sz="1600" u="none" cap="none" strike="noStrike">
              <a:solidFill>
                <a:srgbClr val="202122"/>
              </a:solidFill>
              <a:latin typeface="Saira"/>
              <a:ea typeface="Saira"/>
              <a:cs typeface="Saira"/>
              <a:sym typeface="Saira"/>
            </a:endParaRPr>
          </a:p>
          <a:p>
            <a:pPr indent="-330200" lvl="0" marL="457200" marR="0" rtl="0" algn="just">
              <a:lnSpc>
                <a:spcPct val="100000"/>
              </a:lnSpc>
              <a:spcBef>
                <a:spcPts val="0"/>
              </a:spcBef>
              <a:spcAft>
                <a:spcPts val="0"/>
              </a:spcAft>
              <a:buClr>
                <a:srgbClr val="202122"/>
              </a:buClr>
              <a:buSzPts val="1600"/>
              <a:buFont typeface="Saira"/>
              <a:buAutoNum type="arabicPeriod"/>
            </a:pPr>
            <a:r>
              <a:rPr b="1" i="0" lang="en-GB" sz="1600" u="none" cap="none" strike="noStrike">
                <a:solidFill>
                  <a:srgbClr val="202122"/>
                </a:solidFill>
                <a:latin typeface="Saira"/>
                <a:ea typeface="Saira"/>
                <a:cs typeface="Saira"/>
                <a:sym typeface="Saira"/>
              </a:rPr>
              <a:t>Splitting</a:t>
            </a:r>
            <a:r>
              <a:rPr b="0" i="0" lang="en-GB" sz="1600" u="none" cap="none" strike="noStrike">
                <a:solidFill>
                  <a:srgbClr val="202122"/>
                </a:solidFill>
                <a:latin typeface="Saira"/>
                <a:ea typeface="Saira"/>
                <a:cs typeface="Saira"/>
                <a:sym typeface="Saira"/>
              </a:rPr>
              <a:t> the table intro groups.</a:t>
            </a:r>
            <a:endParaRPr b="0" i="0" sz="1600" u="none" cap="none" strike="noStrike">
              <a:solidFill>
                <a:srgbClr val="202122"/>
              </a:solidFill>
              <a:latin typeface="Saira"/>
              <a:ea typeface="Saira"/>
              <a:cs typeface="Saira"/>
              <a:sym typeface="Saira"/>
            </a:endParaRPr>
          </a:p>
          <a:p>
            <a:pPr indent="-330200" lvl="0" marL="457200" marR="0" rtl="0" algn="just">
              <a:lnSpc>
                <a:spcPct val="100000"/>
              </a:lnSpc>
              <a:spcBef>
                <a:spcPts val="0"/>
              </a:spcBef>
              <a:spcAft>
                <a:spcPts val="0"/>
              </a:spcAft>
              <a:buClr>
                <a:srgbClr val="202122"/>
              </a:buClr>
              <a:buSzPts val="1600"/>
              <a:buFont typeface="Saira"/>
              <a:buAutoNum type="arabicPeriod"/>
            </a:pPr>
            <a:r>
              <a:rPr b="1" i="0" lang="en-GB" sz="1600" u="none" cap="none" strike="noStrike">
                <a:solidFill>
                  <a:srgbClr val="202122"/>
                </a:solidFill>
                <a:latin typeface="Saira"/>
                <a:ea typeface="Saira"/>
                <a:cs typeface="Saira"/>
                <a:sym typeface="Saira"/>
              </a:rPr>
              <a:t>Applying</a:t>
            </a:r>
            <a:r>
              <a:rPr b="0" i="0" lang="en-GB" sz="1600" u="none" cap="none" strike="noStrike">
                <a:solidFill>
                  <a:srgbClr val="202122"/>
                </a:solidFill>
                <a:latin typeface="Saira"/>
                <a:ea typeface="Saira"/>
                <a:cs typeface="Saira"/>
                <a:sym typeface="Saira"/>
              </a:rPr>
              <a:t> the operations to each of those smaller tables.</a:t>
            </a:r>
            <a:endParaRPr b="0" i="0" sz="1600" u="none" cap="none" strike="noStrike">
              <a:solidFill>
                <a:srgbClr val="202122"/>
              </a:solidFill>
              <a:latin typeface="Saira"/>
              <a:ea typeface="Saira"/>
              <a:cs typeface="Saira"/>
              <a:sym typeface="Saira"/>
            </a:endParaRPr>
          </a:p>
          <a:p>
            <a:pPr indent="-330200" lvl="0" marL="457200" marR="0" rtl="0" algn="just">
              <a:lnSpc>
                <a:spcPct val="100000"/>
              </a:lnSpc>
              <a:spcBef>
                <a:spcPts val="0"/>
              </a:spcBef>
              <a:spcAft>
                <a:spcPts val="0"/>
              </a:spcAft>
              <a:buClr>
                <a:srgbClr val="202122"/>
              </a:buClr>
              <a:buSzPts val="1600"/>
              <a:buFont typeface="Saira"/>
              <a:buAutoNum type="arabicPeriod"/>
            </a:pPr>
            <a:r>
              <a:rPr b="1" i="0" lang="en-GB" sz="1600" u="none" cap="none" strike="noStrike">
                <a:solidFill>
                  <a:srgbClr val="202122"/>
                </a:solidFill>
                <a:latin typeface="Saira"/>
                <a:ea typeface="Saira"/>
                <a:cs typeface="Saira"/>
                <a:sym typeface="Saira"/>
              </a:rPr>
              <a:t>Combining</a:t>
            </a:r>
            <a:r>
              <a:rPr b="0" i="0" lang="en-GB" sz="1600" u="none" cap="none" strike="noStrike">
                <a:solidFill>
                  <a:srgbClr val="202122"/>
                </a:solidFill>
                <a:latin typeface="Saira"/>
                <a:ea typeface="Saira"/>
                <a:cs typeface="Saira"/>
                <a:sym typeface="Saira"/>
              </a:rPr>
              <a:t> the results.</a:t>
            </a:r>
            <a:endParaRPr b="0" i="0" sz="1600" u="none" cap="none" strike="noStrike">
              <a:solidFill>
                <a:srgbClr val="202122"/>
              </a:solidFill>
              <a:latin typeface="Saira"/>
              <a:ea typeface="Saira"/>
              <a:cs typeface="Saira"/>
              <a:sym typeface="Sair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202122"/>
              </a:solidFill>
              <a:latin typeface="Saira"/>
              <a:ea typeface="Saira"/>
              <a:cs typeface="Saira"/>
              <a:sym typeface="Sair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202122"/>
                </a:solidFill>
                <a:latin typeface="Saira"/>
                <a:ea typeface="Saira"/>
                <a:cs typeface="Saira"/>
                <a:sym typeface="Saira"/>
              </a:rPr>
              <a:t>This is very similar to the GROUP BY function of SQL.</a:t>
            </a:r>
            <a:endParaRPr b="0" i="0" sz="1350" u="none" cap="none" strike="noStrike">
              <a:solidFill>
                <a:srgbClr val="222222"/>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1200"/>
              <a:buFont typeface="Arial"/>
              <a:buNone/>
            </a:pPr>
            <a:r>
              <a:t/>
            </a:r>
            <a:endParaRPr b="0" i="0" sz="1600" u="none" cap="none" strike="noStrike">
              <a:solidFill>
                <a:srgbClr val="202122"/>
              </a:solidFill>
              <a:latin typeface="Saira"/>
              <a:ea typeface="Saira"/>
              <a:cs typeface="Saira"/>
              <a:sym typeface="Saira"/>
            </a:endParaRPr>
          </a:p>
        </p:txBody>
      </p:sp>
      <p:sp>
        <p:nvSpPr>
          <p:cNvPr id="1747" name="Google Shape;1747;g14a456f0097_0_18"/>
          <p:cNvSpPr txBox="1"/>
          <p:nvPr/>
        </p:nvSpPr>
        <p:spPr>
          <a:xfrm>
            <a:off x="417650" y="427300"/>
            <a:ext cx="30000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.groupby()</a:t>
            </a:r>
            <a:endParaRPr b="0" i="0" sz="2700" u="none" cap="none" strike="noStrike">
              <a:solidFill>
                <a:srgbClr val="000000"/>
              </a:solidFill>
              <a:latin typeface="Arial"/>
              <a:ea typeface="Arial"/>
              <a:cs typeface="Arial"/>
              <a:sym typeface="Arial"/>
            </a:endParaRPr>
          </a:p>
        </p:txBody>
      </p:sp>
      <p:pic>
        <p:nvPicPr>
          <p:cNvPr id="1748" name="Google Shape;1748;g14a456f0097_0_18"/>
          <p:cNvPicPr preferRelativeResize="0"/>
          <p:nvPr/>
        </p:nvPicPr>
        <p:blipFill rotWithShape="1">
          <a:blip r:embed="rId3">
            <a:alphaModFix/>
          </a:blip>
          <a:srcRect b="0" l="0" r="0" t="0"/>
          <a:stretch/>
        </p:blipFill>
        <p:spPr>
          <a:xfrm>
            <a:off x="4998700" y="1047290"/>
            <a:ext cx="3530350" cy="304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g15081d14e0a_0_26"/>
          <p:cNvSpPr txBox="1"/>
          <p:nvPr/>
        </p:nvSpPr>
        <p:spPr>
          <a:xfrm>
            <a:off x="417650" y="427300"/>
            <a:ext cx="30000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.groupby()</a:t>
            </a:r>
            <a:endParaRPr b="0" i="0" sz="2700" u="none" cap="none" strike="noStrike">
              <a:solidFill>
                <a:srgbClr val="000000"/>
              </a:solidFill>
              <a:latin typeface="Arial"/>
              <a:ea typeface="Arial"/>
              <a:cs typeface="Arial"/>
              <a:sym typeface="Arial"/>
            </a:endParaRPr>
          </a:p>
        </p:txBody>
      </p:sp>
      <p:pic>
        <p:nvPicPr>
          <p:cNvPr id="1754" name="Google Shape;1754;g15081d14e0a_0_26"/>
          <p:cNvPicPr preferRelativeResize="0"/>
          <p:nvPr/>
        </p:nvPicPr>
        <p:blipFill rotWithShape="1">
          <a:blip r:embed="rId3">
            <a:alphaModFix/>
          </a:blip>
          <a:srcRect b="0" l="0" r="0" t="0"/>
          <a:stretch/>
        </p:blipFill>
        <p:spPr>
          <a:xfrm>
            <a:off x="834988" y="1038784"/>
            <a:ext cx="7474026" cy="368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g15081d14e0a_0_33"/>
          <p:cNvSpPr txBox="1"/>
          <p:nvPr/>
        </p:nvSpPr>
        <p:spPr>
          <a:xfrm>
            <a:off x="360375" y="1171050"/>
            <a:ext cx="8423400" cy="4008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GB" sz="1500" u="none" cap="none" strike="noStrike">
                <a:solidFill>
                  <a:srgbClr val="202122"/>
                </a:solidFill>
                <a:latin typeface="Saira"/>
                <a:ea typeface="Saira"/>
                <a:cs typeface="Saira"/>
                <a:sym typeface="Saira"/>
              </a:rPr>
              <a:t>Usually, you might need to combine multiple tables to better understand your data. In pandas, there are 3 most common methods in combining dataframes:</a:t>
            </a:r>
            <a:endParaRPr b="0" i="0" sz="1500" u="none" cap="none" strike="noStrike">
              <a:solidFill>
                <a:srgbClr val="202122"/>
              </a:solidFill>
              <a:latin typeface="Saira"/>
              <a:ea typeface="Saira"/>
              <a:cs typeface="Saira"/>
              <a:sym typeface="Saira"/>
            </a:endParaRPr>
          </a:p>
          <a:p>
            <a:pPr indent="0" lvl="0" marL="0" marR="0" rtl="0" algn="just">
              <a:lnSpc>
                <a:spcPct val="100000"/>
              </a:lnSpc>
              <a:spcBef>
                <a:spcPts val="0"/>
              </a:spcBef>
              <a:spcAft>
                <a:spcPts val="0"/>
              </a:spcAft>
              <a:buClr>
                <a:srgbClr val="000000"/>
              </a:buClr>
              <a:buSzPts val="1200"/>
              <a:buFont typeface="Arial"/>
              <a:buNone/>
            </a:pPr>
            <a:r>
              <a:t/>
            </a:r>
            <a:endParaRPr b="0" i="0" sz="1500" u="none" cap="none" strike="noStrike">
              <a:solidFill>
                <a:srgbClr val="202122"/>
              </a:solidFill>
              <a:latin typeface="Saira"/>
              <a:ea typeface="Saira"/>
              <a:cs typeface="Saira"/>
              <a:sym typeface="Saira"/>
            </a:endParaRPr>
          </a:p>
          <a:p>
            <a:pPr indent="-298450" lvl="0" marL="457200" marR="0" rtl="0" algn="l">
              <a:lnSpc>
                <a:spcPct val="115000"/>
              </a:lnSpc>
              <a:spcBef>
                <a:spcPts val="600"/>
              </a:spcBef>
              <a:spcAft>
                <a:spcPts val="0"/>
              </a:spcAft>
              <a:buClr>
                <a:srgbClr val="212121"/>
              </a:buClr>
              <a:buSzPts val="1100"/>
              <a:buFont typeface="Roboto"/>
              <a:buChar char="●"/>
            </a:pPr>
            <a:r>
              <a:rPr b="0" i="0" lang="en-GB" sz="1500" u="none" cap="none" strike="noStrike">
                <a:solidFill>
                  <a:srgbClr val="202122"/>
                </a:solidFill>
                <a:latin typeface="Saira"/>
                <a:ea typeface="Saira"/>
                <a:cs typeface="Saira"/>
                <a:sym typeface="Saira"/>
              </a:rPr>
              <a:t>By using </a:t>
            </a:r>
            <a:r>
              <a:rPr b="1" i="0" lang="en-GB" sz="1500" u="none" cap="none" strike="noStrike">
                <a:solidFill>
                  <a:srgbClr val="202122"/>
                </a:solidFill>
                <a:latin typeface="Saira"/>
                <a:ea typeface="Saira"/>
                <a:cs typeface="Saira"/>
                <a:sym typeface="Saira"/>
              </a:rPr>
              <a:t>pd.concat()</a:t>
            </a:r>
            <a:r>
              <a:rPr b="0" i="0" lang="en-GB" sz="1500" u="none" cap="none" strike="noStrike">
                <a:solidFill>
                  <a:srgbClr val="202122"/>
                </a:solidFill>
                <a:latin typeface="Saira"/>
                <a:ea typeface="Saira"/>
                <a:cs typeface="Saira"/>
                <a:sym typeface="Saira"/>
              </a:rPr>
              <a:t>. Used to append one or more dataframes on top of each other (“pagpapatong-patong”) or sideways (“pagtatabi-tabi”). </a:t>
            </a:r>
            <a:br>
              <a:rPr b="0" i="0" lang="en-GB" sz="1500" u="none" cap="none" strike="noStrike">
                <a:solidFill>
                  <a:srgbClr val="202122"/>
                </a:solidFill>
                <a:latin typeface="Saira"/>
                <a:ea typeface="Saira"/>
                <a:cs typeface="Saira"/>
                <a:sym typeface="Saira"/>
              </a:rPr>
            </a:br>
            <a:endParaRPr b="0" i="0" sz="1500" u="none" cap="none" strike="noStrike">
              <a:solidFill>
                <a:srgbClr val="202122"/>
              </a:solidFill>
              <a:latin typeface="Saira"/>
              <a:ea typeface="Saira"/>
              <a:cs typeface="Saira"/>
              <a:sym typeface="Saira"/>
            </a:endParaRPr>
          </a:p>
          <a:p>
            <a:pPr indent="-298450" lvl="0" marL="457200" marR="0" rtl="0" algn="l">
              <a:lnSpc>
                <a:spcPct val="115000"/>
              </a:lnSpc>
              <a:spcBef>
                <a:spcPts val="0"/>
              </a:spcBef>
              <a:spcAft>
                <a:spcPts val="0"/>
              </a:spcAft>
              <a:buClr>
                <a:srgbClr val="212121"/>
              </a:buClr>
              <a:buSzPts val="1100"/>
              <a:buFont typeface="Roboto"/>
              <a:buChar char="●"/>
            </a:pPr>
            <a:r>
              <a:rPr b="0" i="0" lang="en-GB" sz="1500" u="none" cap="none" strike="noStrike">
                <a:solidFill>
                  <a:srgbClr val="202122"/>
                </a:solidFill>
                <a:latin typeface="Saira"/>
                <a:ea typeface="Saira"/>
                <a:cs typeface="Saira"/>
                <a:sym typeface="Saira"/>
              </a:rPr>
              <a:t>By using .</a:t>
            </a:r>
            <a:r>
              <a:rPr b="1" i="0" lang="en-GB" sz="1500" u="none" cap="none" strike="noStrike">
                <a:solidFill>
                  <a:srgbClr val="202122"/>
                </a:solidFill>
                <a:latin typeface="Saira"/>
                <a:ea typeface="Saira"/>
                <a:cs typeface="Saira"/>
                <a:sym typeface="Saira"/>
              </a:rPr>
              <a:t>join()</a:t>
            </a:r>
            <a:r>
              <a:rPr b="0" i="0" lang="en-GB" sz="1500" u="none" cap="none" strike="noStrike">
                <a:solidFill>
                  <a:srgbClr val="202122"/>
                </a:solidFill>
                <a:latin typeface="Saira"/>
                <a:ea typeface="Saira"/>
                <a:cs typeface="Saira"/>
                <a:sym typeface="Saira"/>
              </a:rPr>
              <a:t>. Used to merge two dataframes on the basis of their indices. If, say, your index is username (e.g. eskwe20221234), you can combine two tables (say, “transaction” and “profile” as long as they both have common identifier).</a:t>
            </a:r>
            <a:br>
              <a:rPr b="0" i="0" lang="en-GB" sz="1500" u="none" cap="none" strike="noStrike">
                <a:solidFill>
                  <a:srgbClr val="202122"/>
                </a:solidFill>
                <a:latin typeface="Saira"/>
                <a:ea typeface="Saira"/>
                <a:cs typeface="Saira"/>
                <a:sym typeface="Saira"/>
              </a:rPr>
            </a:br>
            <a:endParaRPr b="0" i="0" sz="1500" u="none" cap="none" strike="noStrike">
              <a:solidFill>
                <a:srgbClr val="202122"/>
              </a:solidFill>
              <a:latin typeface="Saira"/>
              <a:ea typeface="Saira"/>
              <a:cs typeface="Saira"/>
              <a:sym typeface="Saira"/>
            </a:endParaRPr>
          </a:p>
          <a:p>
            <a:pPr indent="-298450" lvl="0" marL="457200" marR="0" rtl="0" algn="l">
              <a:lnSpc>
                <a:spcPct val="115000"/>
              </a:lnSpc>
              <a:spcBef>
                <a:spcPts val="0"/>
              </a:spcBef>
              <a:spcAft>
                <a:spcPts val="0"/>
              </a:spcAft>
              <a:buClr>
                <a:srgbClr val="212121"/>
              </a:buClr>
              <a:buSzPts val="1100"/>
              <a:buFont typeface="Roboto"/>
              <a:buChar char="●"/>
            </a:pPr>
            <a:r>
              <a:rPr b="0" i="0" lang="en-GB" sz="1500" u="none" cap="none" strike="noStrike">
                <a:solidFill>
                  <a:srgbClr val="202122"/>
                </a:solidFill>
                <a:latin typeface="Saira"/>
                <a:ea typeface="Saira"/>
                <a:cs typeface="Saira"/>
                <a:sym typeface="Saira"/>
              </a:rPr>
              <a:t>By using </a:t>
            </a:r>
            <a:r>
              <a:rPr b="1" i="0" lang="en-GB" sz="1500" u="none" cap="none" strike="noStrike">
                <a:solidFill>
                  <a:srgbClr val="202122"/>
                </a:solidFill>
                <a:latin typeface="Saira"/>
                <a:ea typeface="Saira"/>
                <a:cs typeface="Saira"/>
                <a:sym typeface="Saira"/>
              </a:rPr>
              <a:t>.merge()</a:t>
            </a:r>
            <a:r>
              <a:rPr b="0" i="0" lang="en-GB" sz="1500" u="none" cap="none" strike="noStrike">
                <a:solidFill>
                  <a:srgbClr val="202122"/>
                </a:solidFill>
                <a:latin typeface="Saira"/>
                <a:ea typeface="Saira"/>
                <a:cs typeface="Saira"/>
                <a:sym typeface="Saira"/>
              </a:rPr>
              <a:t>. Used to combine two or more dataframes on the basis of values of common columns (indices can also be used). This is a more general version of .join().</a:t>
            </a:r>
            <a:endParaRPr b="0" i="0" sz="1100" u="none" cap="none" strike="noStrike">
              <a:solidFill>
                <a:srgbClr val="212121"/>
              </a:solidFill>
              <a:highlight>
                <a:srgbClr val="FFFFFF"/>
              </a:highlight>
              <a:latin typeface="Roboto"/>
              <a:ea typeface="Roboto"/>
              <a:cs typeface="Roboto"/>
              <a:sym typeface="Roboto"/>
            </a:endParaRPr>
          </a:p>
          <a:p>
            <a:pPr indent="0" lvl="0" marL="0" marR="0" rtl="0" algn="just">
              <a:lnSpc>
                <a:spcPct val="100000"/>
              </a:lnSpc>
              <a:spcBef>
                <a:spcPts val="500"/>
              </a:spcBef>
              <a:spcAft>
                <a:spcPts val="0"/>
              </a:spcAft>
              <a:buClr>
                <a:srgbClr val="000000"/>
              </a:buClr>
              <a:buSzPts val="1500"/>
              <a:buFont typeface="Arial"/>
              <a:buNone/>
            </a:pPr>
            <a:r>
              <a:t/>
            </a:r>
            <a:endParaRPr b="0" i="0" sz="1500" u="none" cap="none" strike="noStrike">
              <a:solidFill>
                <a:srgbClr val="202122"/>
              </a:solidFill>
              <a:latin typeface="Saira"/>
              <a:ea typeface="Saira"/>
              <a:cs typeface="Saira"/>
              <a:sym typeface="Saira"/>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202122"/>
              </a:solidFill>
              <a:latin typeface="Saira"/>
              <a:ea typeface="Saira"/>
              <a:cs typeface="Saira"/>
              <a:sym typeface="Saira"/>
            </a:endParaRPr>
          </a:p>
          <a:p>
            <a:pPr indent="0" lvl="0" marL="0" marR="0" rtl="0" algn="just">
              <a:lnSpc>
                <a:spcPct val="100000"/>
              </a:lnSpc>
              <a:spcBef>
                <a:spcPts val="0"/>
              </a:spcBef>
              <a:spcAft>
                <a:spcPts val="0"/>
              </a:spcAft>
              <a:buClr>
                <a:srgbClr val="000000"/>
              </a:buClr>
              <a:buSzPts val="1500"/>
              <a:buFont typeface="Arial"/>
              <a:buNone/>
            </a:pPr>
            <a:r>
              <a:rPr b="0" i="0" lang="en-GB" sz="1500" u="none" cap="none" strike="noStrike">
                <a:solidFill>
                  <a:srgbClr val="202122"/>
                </a:solidFill>
                <a:latin typeface="Saira"/>
                <a:ea typeface="Saira"/>
                <a:cs typeface="Saira"/>
                <a:sym typeface="Saira"/>
              </a:rPr>
              <a:t>In merge, </a:t>
            </a:r>
            <a:endParaRPr b="0" i="0" sz="1500" u="none" cap="none" strike="noStrike">
              <a:solidFill>
                <a:srgbClr val="202122"/>
              </a:solidFill>
              <a:latin typeface="Saira"/>
              <a:ea typeface="Saira"/>
              <a:cs typeface="Saira"/>
              <a:sym typeface="Saira"/>
            </a:endParaRPr>
          </a:p>
        </p:txBody>
      </p:sp>
      <p:sp>
        <p:nvSpPr>
          <p:cNvPr id="1760" name="Google Shape;1760;g15081d14e0a_0_33"/>
          <p:cNvSpPr txBox="1"/>
          <p:nvPr/>
        </p:nvSpPr>
        <p:spPr>
          <a:xfrm>
            <a:off x="417650" y="427300"/>
            <a:ext cx="566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GB" sz="2900" u="none" cap="none" strike="noStrike">
                <a:solidFill>
                  <a:schemeClr val="accent1"/>
                </a:solidFill>
                <a:latin typeface="Saira"/>
                <a:ea typeface="Saira"/>
                <a:cs typeface="Saira"/>
                <a:sym typeface="Saira"/>
              </a:rPr>
              <a:t>Combining tables</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kwelabs General [V1]">
  <a:themeElements>
    <a:clrScheme name="Simple Light">
      <a:dk1>
        <a:srgbClr val="000000"/>
      </a:dk1>
      <a:lt1>
        <a:srgbClr val="FFFFFF"/>
      </a:lt1>
      <a:dk2>
        <a:srgbClr val="364564"/>
      </a:dk2>
      <a:lt2>
        <a:srgbClr val="D6EEF0"/>
      </a:lt2>
      <a:accent1>
        <a:srgbClr val="048179"/>
      </a:accent1>
      <a:accent2>
        <a:srgbClr val="54AFA7"/>
      </a:accent2>
      <a:accent3>
        <a:srgbClr val="D9D99C"/>
      </a:accent3>
      <a:accent4>
        <a:srgbClr val="364564"/>
      </a:accent4>
      <a:accent5>
        <a:srgbClr val="DE7A4C"/>
      </a:accent5>
      <a:accent6>
        <a:srgbClr val="665992"/>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skwelabs General [V1]">
  <a:themeElements>
    <a:clrScheme name="Simple Light">
      <a:dk1>
        <a:srgbClr val="000000"/>
      </a:dk1>
      <a:lt1>
        <a:srgbClr val="FFFFFF"/>
      </a:lt1>
      <a:dk2>
        <a:srgbClr val="364564"/>
      </a:dk2>
      <a:lt2>
        <a:srgbClr val="D6EEF0"/>
      </a:lt2>
      <a:accent1>
        <a:srgbClr val="048179"/>
      </a:accent1>
      <a:accent2>
        <a:srgbClr val="54AFA7"/>
      </a:accent2>
      <a:accent3>
        <a:srgbClr val="D9D99C"/>
      </a:accent3>
      <a:accent4>
        <a:srgbClr val="364564"/>
      </a:accent4>
      <a:accent5>
        <a:srgbClr val="DE7A4C"/>
      </a:accent5>
      <a:accent6>
        <a:srgbClr val="665992"/>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Eskwelabs General [V1]">
  <a:themeElements>
    <a:clrScheme name="Simple Light">
      <a:dk1>
        <a:srgbClr val="000000"/>
      </a:dk1>
      <a:lt1>
        <a:srgbClr val="FFFFFF"/>
      </a:lt1>
      <a:dk2>
        <a:srgbClr val="364564"/>
      </a:dk2>
      <a:lt2>
        <a:srgbClr val="D6EEF0"/>
      </a:lt2>
      <a:accent1>
        <a:srgbClr val="048179"/>
      </a:accent1>
      <a:accent2>
        <a:srgbClr val="54AFA7"/>
      </a:accent2>
      <a:accent3>
        <a:srgbClr val="D9D99C"/>
      </a:accent3>
      <a:accent4>
        <a:srgbClr val="364564"/>
      </a:accent4>
      <a:accent5>
        <a:srgbClr val="DE7A4C"/>
      </a:accent5>
      <a:accent6>
        <a:srgbClr val="665992"/>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