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B266B-2B20-42E7-9B96-71F3E38982BA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6A796-F1DD-4EDE-BC74-7E13CEAB7A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4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3BCE-E053-4E70-A454-3DA65C0D39EF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35A-5D3F-4752-97B7-738B42146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04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3BCE-E053-4E70-A454-3DA65C0D39EF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35A-5D3F-4752-97B7-738B42146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68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3BCE-E053-4E70-A454-3DA65C0D39EF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35A-5D3F-4752-97B7-738B42146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848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3BCE-E053-4E70-A454-3DA65C0D39EF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35A-5D3F-4752-97B7-738B4214614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4153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3BCE-E053-4E70-A454-3DA65C0D39EF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35A-5D3F-4752-97B7-738B42146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89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3BCE-E053-4E70-A454-3DA65C0D39EF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35A-5D3F-4752-97B7-738B42146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820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3BCE-E053-4E70-A454-3DA65C0D39EF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35A-5D3F-4752-97B7-738B42146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429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3BCE-E053-4E70-A454-3DA65C0D39EF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35A-5D3F-4752-97B7-738B42146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340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3BCE-E053-4E70-A454-3DA65C0D39EF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35A-5D3F-4752-97B7-738B42146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49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3BCE-E053-4E70-A454-3DA65C0D39EF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35A-5D3F-4752-97B7-738B42146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42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3BCE-E053-4E70-A454-3DA65C0D39EF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35A-5D3F-4752-97B7-738B42146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17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3BCE-E053-4E70-A454-3DA65C0D39EF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35A-5D3F-4752-97B7-738B42146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3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3BCE-E053-4E70-A454-3DA65C0D39EF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35A-5D3F-4752-97B7-738B42146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67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3BCE-E053-4E70-A454-3DA65C0D39EF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35A-5D3F-4752-97B7-738B42146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13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3BCE-E053-4E70-A454-3DA65C0D39EF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35A-5D3F-4752-97B7-738B42146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11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3BCE-E053-4E70-A454-3DA65C0D39EF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35A-5D3F-4752-97B7-738B42146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2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3BCE-E053-4E70-A454-3DA65C0D39EF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35A-5D3F-4752-97B7-738B42146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48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5993BCE-E053-4E70-A454-3DA65C0D39EF}" type="datetimeFigureOut">
              <a:rPr lang="pt-BR" smtClean="0"/>
              <a:t>11/09/2018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0D1935A-5D3F-4752-97B7-738B42146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547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4262238-573E-4013-A66E-CAA7EC6CC798}"/>
              </a:ext>
            </a:extLst>
          </p:cNvPr>
          <p:cNvSpPr/>
          <p:nvPr/>
        </p:nvSpPr>
        <p:spPr>
          <a:xfrm>
            <a:off x="8934219" y="0"/>
            <a:ext cx="3257781" cy="1049867"/>
          </a:xfrm>
          <a:prstGeom prst="rect">
            <a:avLst/>
          </a:prstGeom>
          <a:blipFill dpi="0" rotWithShape="1">
            <a:blip r:embed="rId2">
              <a:alphaModFix amt="12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374" r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D3D2F2-0064-4A73-B5A6-3F3ED8ED4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dirty="0">
                <a:solidFill>
                  <a:srgbClr val="00B0F0"/>
                </a:solidFill>
              </a:rPr>
              <a:t>GIT LOG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6C5673-AC29-4B9D-9D01-346AA2ACE8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Emerson Dias Pisoni de Fraga</a:t>
            </a:r>
          </a:p>
        </p:txBody>
      </p:sp>
    </p:spTree>
    <p:extLst>
      <p:ext uri="{BB962C8B-B14F-4D97-AF65-F5344CB8AC3E}">
        <p14:creationId xmlns:p14="http://schemas.microsoft.com/office/powerpoint/2010/main" val="426597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A7045-9E0B-4D51-A1E4-D1555F8A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LOG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576CD7-9808-4B22-8F44-8E0050809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comando </a:t>
            </a:r>
            <a:r>
              <a:rPr lang="pt-BR" dirty="0" err="1">
                <a:solidFill>
                  <a:srgbClr val="00B0F0"/>
                </a:solidFill>
              </a:rPr>
              <a:t>git</a:t>
            </a:r>
            <a:r>
              <a:rPr lang="pt-BR" dirty="0">
                <a:solidFill>
                  <a:srgbClr val="00B0F0"/>
                </a:solidFill>
              </a:rPr>
              <a:t> log </a:t>
            </a:r>
            <a:r>
              <a:rPr lang="pt-BR" dirty="0"/>
              <a:t>serve para fazer a verificação do histórico de </a:t>
            </a:r>
            <a:r>
              <a:rPr lang="pt-BR" dirty="0" err="1"/>
              <a:t>commits</a:t>
            </a:r>
            <a:r>
              <a:rPr lang="pt-BR" dirty="0"/>
              <a:t> que você já fez no seus arquivos.</a:t>
            </a:r>
          </a:p>
          <a:p>
            <a:r>
              <a:rPr lang="pt-BR" dirty="0"/>
              <a:t>Exemplo: Criei um arquivo </a:t>
            </a:r>
            <a:r>
              <a:rPr lang="pt-BR" dirty="0">
                <a:solidFill>
                  <a:srgbClr val="00B0F0"/>
                </a:solidFill>
              </a:rPr>
              <a:t>emerson.txt</a:t>
            </a:r>
            <a:r>
              <a:rPr lang="pt-BR" dirty="0"/>
              <a:t> e logo após dei um </a:t>
            </a:r>
            <a:r>
              <a:rPr lang="pt-BR" dirty="0" err="1">
                <a:solidFill>
                  <a:srgbClr val="00B0F0"/>
                </a:solidFill>
              </a:rPr>
              <a:t>git</a:t>
            </a:r>
            <a:r>
              <a:rPr lang="pt-BR" dirty="0">
                <a:solidFill>
                  <a:srgbClr val="00B0F0"/>
                </a:solidFill>
              </a:rPr>
              <a:t> status </a:t>
            </a:r>
            <a:r>
              <a:rPr lang="pt-BR" dirty="0"/>
              <a:t>só para verificar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1772458-0AC8-43CF-9F32-2BDB8A2F3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265" y="3163272"/>
            <a:ext cx="4865974" cy="308512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20C0A40-E168-4B75-8B2C-348FD1BAE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55" y="3168705"/>
            <a:ext cx="5746992" cy="3079695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AA84899-0FB3-4C3E-87D0-DA684C66928C}"/>
              </a:ext>
            </a:extLst>
          </p:cNvPr>
          <p:cNvCxnSpPr>
            <a:cxnSpLocks/>
          </p:cNvCxnSpPr>
          <p:nvPr/>
        </p:nvCxnSpPr>
        <p:spPr>
          <a:xfrm>
            <a:off x="4994193" y="2841132"/>
            <a:ext cx="0" cy="162181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AD3CD229-FD70-443C-A682-13A575712C40}"/>
              </a:ext>
            </a:extLst>
          </p:cNvPr>
          <p:cNvCxnSpPr>
            <a:cxnSpLocks/>
          </p:cNvCxnSpPr>
          <p:nvPr/>
        </p:nvCxnSpPr>
        <p:spPr>
          <a:xfrm>
            <a:off x="8170297" y="2841132"/>
            <a:ext cx="0" cy="87519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E017BA6C-C37F-44E0-AADC-F9364FDCBFD7}"/>
              </a:ext>
            </a:extLst>
          </p:cNvPr>
          <p:cNvCxnSpPr>
            <a:cxnSpLocks/>
          </p:cNvCxnSpPr>
          <p:nvPr/>
        </p:nvCxnSpPr>
        <p:spPr>
          <a:xfrm flipH="1">
            <a:off x="7130642" y="3716323"/>
            <a:ext cx="103965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11A4BB0F-8B5A-43E8-AA71-28CE939EE3A6}"/>
              </a:ext>
            </a:extLst>
          </p:cNvPr>
          <p:cNvSpPr/>
          <p:nvPr/>
        </p:nvSpPr>
        <p:spPr>
          <a:xfrm>
            <a:off x="8934219" y="0"/>
            <a:ext cx="3257781" cy="1049867"/>
          </a:xfrm>
          <a:prstGeom prst="rect">
            <a:avLst/>
          </a:prstGeom>
          <a:blipFill dpi="0" rotWithShape="1">
            <a:blip r:embed="rId4">
              <a:alphaModFix amt="12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374" r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74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03299-F120-4EF6-9A5E-557B91CF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GIT LOG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D7080E-DD0E-42A6-9076-92BCF533F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pt-BR" dirty="0"/>
              <a:t>Logo após de adicionarmos o mesmo para a </a:t>
            </a:r>
            <a:r>
              <a:rPr lang="pt-BR" dirty="0" err="1">
                <a:solidFill>
                  <a:srgbClr val="00B0F0"/>
                </a:solidFill>
              </a:rPr>
              <a:t>staged</a:t>
            </a:r>
            <a:r>
              <a:rPr lang="pt-BR" dirty="0">
                <a:solidFill>
                  <a:srgbClr val="00B0F0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área com o </a:t>
            </a:r>
            <a:r>
              <a:rPr lang="pt-BR" dirty="0" err="1">
                <a:solidFill>
                  <a:srgbClr val="00B0F0"/>
                </a:solidFill>
              </a:rPr>
              <a:t>git</a:t>
            </a:r>
            <a:r>
              <a:rPr lang="pt-BR" dirty="0">
                <a:solidFill>
                  <a:srgbClr val="00B0F0"/>
                </a:solidFill>
              </a:rPr>
              <a:t> </a:t>
            </a:r>
            <a:r>
              <a:rPr lang="pt-BR" dirty="0" err="1">
                <a:solidFill>
                  <a:srgbClr val="00B0F0"/>
                </a:solidFill>
              </a:rPr>
              <a:t>add</a:t>
            </a:r>
            <a:r>
              <a:rPr lang="pt-BR" dirty="0">
                <a:solidFill>
                  <a:srgbClr val="00B0F0"/>
                </a:solidFill>
              </a:rPr>
              <a:t> ./file </a:t>
            </a:r>
            <a:r>
              <a:rPr lang="pt-BR" dirty="0" err="1">
                <a:solidFill>
                  <a:srgbClr val="00B0F0"/>
                </a:solidFill>
              </a:rPr>
              <a:t>name</a:t>
            </a:r>
            <a:r>
              <a:rPr lang="pt-BR" dirty="0">
                <a:solidFill>
                  <a:srgbClr val="00B0F0"/>
                </a:solidFill>
              </a:rPr>
              <a:t>.</a:t>
            </a:r>
          </a:p>
          <a:p>
            <a:r>
              <a:rPr lang="pt-BR" dirty="0">
                <a:solidFill>
                  <a:schemeClr val="tx1"/>
                </a:solidFill>
              </a:rPr>
              <a:t>Também temos que dar um </a:t>
            </a:r>
            <a:r>
              <a:rPr lang="pt-BR" dirty="0" err="1">
                <a:solidFill>
                  <a:srgbClr val="00B0F0"/>
                </a:solidFill>
              </a:rPr>
              <a:t>commit</a:t>
            </a:r>
            <a:r>
              <a:rPr lang="pt-BR" dirty="0">
                <a:solidFill>
                  <a:srgbClr val="00B0F0"/>
                </a:solidFill>
              </a:rPr>
              <a:t> –m “?” </a:t>
            </a:r>
            <a:r>
              <a:rPr lang="pt-BR" dirty="0">
                <a:solidFill>
                  <a:schemeClr val="tx1"/>
                </a:solidFill>
              </a:rPr>
              <a:t>para o arquivo ir para o cabeçalho.</a:t>
            </a:r>
          </a:p>
          <a:p>
            <a:r>
              <a:rPr lang="pt-BR" dirty="0" err="1">
                <a:solidFill>
                  <a:schemeClr val="tx1"/>
                </a:solidFill>
              </a:rPr>
              <a:t>commit</a:t>
            </a:r>
            <a:r>
              <a:rPr lang="pt-BR" dirty="0">
                <a:solidFill>
                  <a:schemeClr val="tx1"/>
                </a:solidFill>
              </a:rPr>
              <a:t> criado com o nome “</a:t>
            </a:r>
            <a:r>
              <a:rPr lang="pt-BR" dirty="0" err="1">
                <a:solidFill>
                  <a:schemeClr val="tx1"/>
                </a:solidFill>
              </a:rPr>
              <a:t>emerson</a:t>
            </a:r>
            <a:r>
              <a:rPr lang="pt-BR" dirty="0">
                <a:solidFill>
                  <a:schemeClr val="tx1"/>
                </a:solidFill>
              </a:rPr>
              <a:t> criado”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10895D-3A11-4662-9546-DBF17BC4D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3034632"/>
            <a:ext cx="5109500" cy="26959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00C933E-6516-41B1-9BEA-C90E46034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059" y="3034632"/>
            <a:ext cx="5525271" cy="160448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990034F-06F8-4EA7-AC9D-6AEB5ECCBC2B}"/>
              </a:ext>
            </a:extLst>
          </p:cNvPr>
          <p:cNvSpPr txBox="1"/>
          <p:nvPr/>
        </p:nvSpPr>
        <p:spPr>
          <a:xfrm>
            <a:off x="2988436" y="5868848"/>
            <a:ext cx="98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BE100E-4987-48BC-A23B-3E9B87B7191E}"/>
              </a:ext>
            </a:extLst>
          </p:cNvPr>
          <p:cNvSpPr txBox="1"/>
          <p:nvPr/>
        </p:nvSpPr>
        <p:spPr>
          <a:xfrm>
            <a:off x="7197455" y="5813246"/>
            <a:ext cx="344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–m “</a:t>
            </a:r>
            <a:r>
              <a:rPr lang="pt-BR" dirty="0" err="1"/>
              <a:t>emerson</a:t>
            </a:r>
            <a:r>
              <a:rPr lang="pt-BR" dirty="0"/>
              <a:t> criado”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B76F801-9163-4034-A41A-6DF6EB0421DB}"/>
              </a:ext>
            </a:extLst>
          </p:cNvPr>
          <p:cNvCxnSpPr>
            <a:cxnSpLocks/>
          </p:cNvCxnSpPr>
          <p:nvPr/>
        </p:nvCxnSpPr>
        <p:spPr>
          <a:xfrm flipH="1" flipV="1">
            <a:off x="1333850" y="3246539"/>
            <a:ext cx="7726260" cy="587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C814E0F-0464-4DE8-9DB0-6E81957E8A01}"/>
              </a:ext>
            </a:extLst>
          </p:cNvPr>
          <p:cNvCxnSpPr>
            <a:cxnSpLocks/>
          </p:cNvCxnSpPr>
          <p:nvPr/>
        </p:nvCxnSpPr>
        <p:spPr>
          <a:xfrm>
            <a:off x="4932727" y="3682767"/>
            <a:ext cx="12253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CD37F95-50A0-477F-8FBE-D9AA28593266}"/>
              </a:ext>
            </a:extLst>
          </p:cNvPr>
          <p:cNvCxnSpPr>
            <a:cxnSpLocks/>
          </p:cNvCxnSpPr>
          <p:nvPr/>
        </p:nvCxnSpPr>
        <p:spPr>
          <a:xfrm>
            <a:off x="4932727" y="2525086"/>
            <a:ext cx="0" cy="115768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D040A2B-39F1-4BEB-82FF-4ABD92BC6BFB}"/>
              </a:ext>
            </a:extLst>
          </p:cNvPr>
          <p:cNvCxnSpPr>
            <a:cxnSpLocks/>
          </p:cNvCxnSpPr>
          <p:nvPr/>
        </p:nvCxnSpPr>
        <p:spPr>
          <a:xfrm>
            <a:off x="9060110" y="2122415"/>
            <a:ext cx="0" cy="118284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7B7A7209-8825-47FE-B8FC-F071E76D09EC}"/>
              </a:ext>
            </a:extLst>
          </p:cNvPr>
          <p:cNvCxnSpPr>
            <a:cxnSpLocks/>
          </p:cNvCxnSpPr>
          <p:nvPr/>
        </p:nvCxnSpPr>
        <p:spPr>
          <a:xfrm>
            <a:off x="1333850" y="3246539"/>
            <a:ext cx="0" cy="30620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9F5A3D4A-4662-487F-A930-1302739941EC}"/>
              </a:ext>
            </a:extLst>
          </p:cNvPr>
          <p:cNvSpPr/>
          <p:nvPr/>
        </p:nvSpPr>
        <p:spPr>
          <a:xfrm>
            <a:off x="8934219" y="0"/>
            <a:ext cx="3257781" cy="1049867"/>
          </a:xfrm>
          <a:prstGeom prst="rect">
            <a:avLst/>
          </a:prstGeom>
          <a:blipFill dpi="0" rotWithShape="1">
            <a:blip r:embed="rId4">
              <a:alphaModFix amt="12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374" r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03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67D0E-18B3-4A8F-B022-E32A27AA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LOG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C8BEA5-B902-4178-BFE1-B4199841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24060"/>
            <a:ext cx="10353762" cy="4058751"/>
          </a:xfrm>
        </p:spPr>
        <p:txBody>
          <a:bodyPr/>
          <a:lstStyle/>
          <a:p>
            <a:r>
              <a:rPr lang="pt-BR" dirty="0"/>
              <a:t>Agora usando o </a:t>
            </a:r>
            <a:r>
              <a:rPr lang="pt-BR" dirty="0" err="1">
                <a:solidFill>
                  <a:srgbClr val="00B0F0"/>
                </a:solidFill>
              </a:rPr>
              <a:t>git</a:t>
            </a:r>
            <a:r>
              <a:rPr lang="pt-BR" dirty="0">
                <a:solidFill>
                  <a:srgbClr val="00B0F0"/>
                </a:solidFill>
              </a:rPr>
              <a:t> log </a:t>
            </a:r>
            <a:r>
              <a:rPr lang="pt-BR" dirty="0"/>
              <a:t>podemos observar informações sobre os </a:t>
            </a:r>
            <a:r>
              <a:rPr lang="pt-BR" dirty="0" err="1"/>
              <a:t>commits</a:t>
            </a:r>
            <a:r>
              <a:rPr lang="pt-BR" dirty="0"/>
              <a:t> já feitos.</a:t>
            </a:r>
          </a:p>
          <a:p>
            <a:r>
              <a:rPr lang="pt-BR" dirty="0"/>
              <a:t>Podemos ver que ele mostra </a:t>
            </a:r>
            <a:r>
              <a:rPr lang="pt-BR" dirty="0">
                <a:solidFill>
                  <a:srgbClr val="92D050"/>
                </a:solidFill>
              </a:rPr>
              <a:t>quem criou </a:t>
            </a:r>
            <a:r>
              <a:rPr lang="pt-BR" dirty="0"/>
              <a:t>o </a:t>
            </a:r>
            <a:r>
              <a:rPr lang="pt-BR" dirty="0" err="1"/>
              <a:t>commit</a:t>
            </a:r>
            <a:r>
              <a:rPr lang="pt-BR" dirty="0"/>
              <a:t>, </a:t>
            </a:r>
            <a:r>
              <a:rPr lang="pt-BR" dirty="0">
                <a:solidFill>
                  <a:srgbClr val="92D050"/>
                </a:solidFill>
              </a:rPr>
              <a:t>quando foi criado </a:t>
            </a:r>
            <a:r>
              <a:rPr lang="pt-BR" dirty="0"/>
              <a:t>e qual o </a:t>
            </a:r>
            <a:r>
              <a:rPr lang="pt-BR" dirty="0">
                <a:solidFill>
                  <a:srgbClr val="92D050"/>
                </a:solidFill>
              </a:rPr>
              <a:t>nome dado</a:t>
            </a:r>
          </a:p>
          <a:p>
            <a:endParaRPr lang="pt-BR" u="sng" dirty="0"/>
          </a:p>
          <a:p>
            <a:endParaRPr lang="pt-BR" u="sng" dirty="0"/>
          </a:p>
          <a:p>
            <a:endParaRPr lang="pt-BR" u="sng" dirty="0"/>
          </a:p>
          <a:p>
            <a:endParaRPr lang="pt-BR" u="sng" dirty="0"/>
          </a:p>
          <a:p>
            <a:r>
              <a:rPr lang="pt-BR" dirty="0"/>
              <a:t>Caso forem feitos outros </a:t>
            </a:r>
            <a:r>
              <a:rPr lang="pt-BR" dirty="0" err="1"/>
              <a:t>commits</a:t>
            </a:r>
            <a:r>
              <a:rPr lang="pt-BR" dirty="0"/>
              <a:t> podemos ver também, veremos a seguir.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47A8B0-ED9D-47E5-95FF-1F3F58C33F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"/>
          <a:stretch/>
        </p:blipFill>
        <p:spPr>
          <a:xfrm>
            <a:off x="2905437" y="2939394"/>
            <a:ext cx="6370478" cy="1198732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CBFF932-DE0F-49B0-8364-C0125597C922}"/>
              </a:ext>
            </a:extLst>
          </p:cNvPr>
          <p:cNvCxnSpPr>
            <a:cxnSpLocks/>
          </p:cNvCxnSpPr>
          <p:nvPr/>
        </p:nvCxnSpPr>
        <p:spPr>
          <a:xfrm>
            <a:off x="4924338" y="2508308"/>
            <a:ext cx="0" cy="9206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E92C497-26DD-47A1-87C3-18AB8B302516}"/>
              </a:ext>
            </a:extLst>
          </p:cNvPr>
          <p:cNvCxnSpPr>
            <a:cxnSpLocks/>
          </p:cNvCxnSpPr>
          <p:nvPr/>
        </p:nvCxnSpPr>
        <p:spPr>
          <a:xfrm flipH="1">
            <a:off x="7100127" y="2508308"/>
            <a:ext cx="1" cy="111573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B13AADE-47A3-410D-9314-AFFEBF3BF735}"/>
              </a:ext>
            </a:extLst>
          </p:cNvPr>
          <p:cNvCxnSpPr>
            <a:cxnSpLocks/>
          </p:cNvCxnSpPr>
          <p:nvPr/>
        </p:nvCxnSpPr>
        <p:spPr>
          <a:xfrm flipH="1">
            <a:off x="10271736" y="2508308"/>
            <a:ext cx="2" cy="141774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7FD2C81-D13C-4DA4-996D-CF1A62A5F101}"/>
              </a:ext>
            </a:extLst>
          </p:cNvPr>
          <p:cNvCxnSpPr>
            <a:cxnSpLocks/>
          </p:cNvCxnSpPr>
          <p:nvPr/>
        </p:nvCxnSpPr>
        <p:spPr>
          <a:xfrm>
            <a:off x="5914239" y="3624044"/>
            <a:ext cx="1185887" cy="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9FC50E7-CE50-49C1-988D-878CCA929183}"/>
              </a:ext>
            </a:extLst>
          </p:cNvPr>
          <p:cNvCxnSpPr>
            <a:cxnSpLocks/>
          </p:cNvCxnSpPr>
          <p:nvPr/>
        </p:nvCxnSpPr>
        <p:spPr>
          <a:xfrm>
            <a:off x="4395831" y="3926048"/>
            <a:ext cx="587590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157F4EC9-0C3A-48F3-A8EE-E29071B7283C}"/>
              </a:ext>
            </a:extLst>
          </p:cNvPr>
          <p:cNvSpPr/>
          <p:nvPr/>
        </p:nvSpPr>
        <p:spPr>
          <a:xfrm>
            <a:off x="8934219" y="0"/>
            <a:ext cx="3257781" cy="1049867"/>
          </a:xfrm>
          <a:prstGeom prst="rect">
            <a:avLst/>
          </a:prstGeom>
          <a:blipFill dpi="0" rotWithShape="1">
            <a:blip r:embed="rId3">
              <a:alphaModFix amt="12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374" r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96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00409-ADBF-4586-B72E-E21527B6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dirty="0"/>
              <a:t>GIT LOG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A6AEA1-5B4E-4293-B7C9-5AD9367D4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Renomeei o nome do meu arquivo para </a:t>
            </a:r>
            <a:r>
              <a:rPr lang="pt-BR" dirty="0">
                <a:solidFill>
                  <a:srgbClr val="00B0F0"/>
                </a:solidFill>
              </a:rPr>
              <a:t>emerson1, </a:t>
            </a:r>
            <a:r>
              <a:rPr lang="pt-BR" dirty="0">
                <a:solidFill>
                  <a:schemeClr val="tx1"/>
                </a:solidFill>
              </a:rPr>
              <a:t>logo dei um </a:t>
            </a:r>
            <a:r>
              <a:rPr lang="pt-BR" dirty="0" err="1">
                <a:solidFill>
                  <a:srgbClr val="00B0F0"/>
                </a:solidFill>
              </a:rPr>
              <a:t>git</a:t>
            </a:r>
            <a:r>
              <a:rPr lang="pt-BR" dirty="0">
                <a:solidFill>
                  <a:srgbClr val="00B0F0"/>
                </a:solidFill>
              </a:rPr>
              <a:t> status </a:t>
            </a:r>
            <a:r>
              <a:rPr lang="pt-BR" dirty="0">
                <a:solidFill>
                  <a:schemeClr val="tx1"/>
                </a:solidFill>
              </a:rPr>
              <a:t>para verificar, e ele me mostra que o arquivo </a:t>
            </a:r>
            <a:r>
              <a:rPr lang="pt-BR" dirty="0">
                <a:solidFill>
                  <a:srgbClr val="00B0F0"/>
                </a:solidFill>
              </a:rPr>
              <a:t>emerson.txt </a:t>
            </a:r>
            <a:r>
              <a:rPr lang="pt-BR" dirty="0">
                <a:solidFill>
                  <a:schemeClr val="tx1"/>
                </a:solidFill>
              </a:rPr>
              <a:t>não existe mais e que também existe um arquivo </a:t>
            </a:r>
            <a:r>
              <a:rPr lang="pt-BR" dirty="0">
                <a:solidFill>
                  <a:srgbClr val="00B0F0"/>
                </a:solidFill>
              </a:rPr>
              <a:t>emerson1.txt </a:t>
            </a:r>
            <a:r>
              <a:rPr lang="pt-BR" dirty="0">
                <a:solidFill>
                  <a:schemeClr val="tx1"/>
                </a:solidFill>
              </a:rPr>
              <a:t>novo ou alterado.</a:t>
            </a:r>
            <a:endParaRPr lang="pt-BR" dirty="0">
              <a:solidFill>
                <a:srgbClr val="00B0F0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8381C2A-F413-4F70-8645-A7226E292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248" y="2871571"/>
            <a:ext cx="5525271" cy="309605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09D3B42-0771-49FB-9FF2-B3820BE70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89" y="3048000"/>
            <a:ext cx="5461187" cy="2743200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A85673B-BA9A-461E-A996-DC17B30D2D67}"/>
              </a:ext>
            </a:extLst>
          </p:cNvPr>
          <p:cNvCxnSpPr>
            <a:cxnSpLocks/>
          </p:cNvCxnSpPr>
          <p:nvPr/>
        </p:nvCxnSpPr>
        <p:spPr>
          <a:xfrm>
            <a:off x="6008914" y="2062065"/>
            <a:ext cx="0" cy="224148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C3F87F87-92C2-4D9B-8339-3F0451B1E09B}"/>
              </a:ext>
            </a:extLst>
          </p:cNvPr>
          <p:cNvCxnSpPr>
            <a:cxnSpLocks/>
          </p:cNvCxnSpPr>
          <p:nvPr/>
        </p:nvCxnSpPr>
        <p:spPr>
          <a:xfrm>
            <a:off x="8546843" y="2062065"/>
            <a:ext cx="45281" cy="244282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288FB6A-E5D2-40CA-AFF3-50D26C930FB3}"/>
              </a:ext>
            </a:extLst>
          </p:cNvPr>
          <p:cNvCxnSpPr>
            <a:cxnSpLocks/>
          </p:cNvCxnSpPr>
          <p:nvPr/>
        </p:nvCxnSpPr>
        <p:spPr>
          <a:xfrm>
            <a:off x="2265028" y="2743200"/>
            <a:ext cx="0" cy="246636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3E1611E-789B-42F7-B73A-977934CCD0F5}"/>
              </a:ext>
            </a:extLst>
          </p:cNvPr>
          <p:cNvCxnSpPr>
            <a:cxnSpLocks/>
          </p:cNvCxnSpPr>
          <p:nvPr/>
        </p:nvCxnSpPr>
        <p:spPr>
          <a:xfrm>
            <a:off x="2265028" y="5209563"/>
            <a:ext cx="475296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01E018A-4096-498D-87B1-D3915DA32497}"/>
              </a:ext>
            </a:extLst>
          </p:cNvPr>
          <p:cNvCxnSpPr>
            <a:cxnSpLocks/>
          </p:cNvCxnSpPr>
          <p:nvPr/>
        </p:nvCxnSpPr>
        <p:spPr>
          <a:xfrm flipH="1" flipV="1">
            <a:off x="4999839" y="4303552"/>
            <a:ext cx="1009076" cy="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86BE9419-01F5-4ABE-9AD7-38B9647316AE}"/>
              </a:ext>
            </a:extLst>
          </p:cNvPr>
          <p:cNvSpPr/>
          <p:nvPr/>
        </p:nvSpPr>
        <p:spPr>
          <a:xfrm>
            <a:off x="8934219" y="0"/>
            <a:ext cx="3257781" cy="1049867"/>
          </a:xfrm>
          <a:prstGeom prst="rect">
            <a:avLst/>
          </a:prstGeom>
          <a:blipFill dpi="0" rotWithShape="1">
            <a:blip r:embed="rId4">
              <a:alphaModFix amt="12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374" r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83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BA01C-578B-44FA-B381-F9F8333B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LOG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1D5690-6327-4EFF-9C84-058ECD37F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Então eu dou um </a:t>
            </a:r>
            <a:r>
              <a:rPr lang="pt-BR" dirty="0" err="1">
                <a:solidFill>
                  <a:srgbClr val="00B0F0"/>
                </a:solidFill>
              </a:rPr>
              <a:t>git</a:t>
            </a:r>
            <a:r>
              <a:rPr lang="pt-BR" dirty="0">
                <a:solidFill>
                  <a:srgbClr val="00B0F0"/>
                </a:solidFill>
              </a:rPr>
              <a:t> </a:t>
            </a:r>
            <a:r>
              <a:rPr lang="pt-BR" dirty="0" err="1">
                <a:solidFill>
                  <a:srgbClr val="00B0F0"/>
                </a:solidFill>
              </a:rPr>
              <a:t>add</a:t>
            </a:r>
            <a:r>
              <a:rPr lang="pt-BR" dirty="0">
                <a:solidFill>
                  <a:srgbClr val="00B0F0"/>
                </a:solidFill>
              </a:rPr>
              <a:t> . </a:t>
            </a:r>
            <a:r>
              <a:rPr lang="pt-BR" dirty="0"/>
              <a:t>para adicioná-lo a </a:t>
            </a:r>
            <a:r>
              <a:rPr lang="pt-BR" dirty="0" err="1"/>
              <a:t>staged</a:t>
            </a:r>
            <a:r>
              <a:rPr lang="pt-BR" dirty="0"/>
              <a:t> </a:t>
            </a:r>
            <a:r>
              <a:rPr lang="pt-BR" dirty="0" err="1"/>
              <a:t>area</a:t>
            </a:r>
            <a:r>
              <a:rPr lang="pt-BR" dirty="0"/>
              <a:t>, e logo em seguida dou um </a:t>
            </a:r>
            <a:r>
              <a:rPr lang="pt-BR" dirty="0" err="1">
                <a:solidFill>
                  <a:srgbClr val="00B0F0"/>
                </a:solidFill>
              </a:rPr>
              <a:t>commit</a:t>
            </a:r>
            <a:r>
              <a:rPr lang="pt-BR" dirty="0"/>
              <a:t> novamente  com o nome </a:t>
            </a:r>
            <a:r>
              <a:rPr lang="pt-BR" dirty="0">
                <a:solidFill>
                  <a:srgbClr val="00B0F0"/>
                </a:solidFill>
              </a:rPr>
              <a:t>“emerson1</a:t>
            </a:r>
            <a:r>
              <a:rPr lang="pt-BR" dirty="0"/>
              <a:t>”.</a:t>
            </a:r>
          </a:p>
          <a:p>
            <a:r>
              <a:rPr lang="pt-BR" dirty="0"/>
              <a:t>Com o </a:t>
            </a:r>
            <a:r>
              <a:rPr lang="pt-BR" dirty="0" err="1">
                <a:solidFill>
                  <a:srgbClr val="00B0F0"/>
                </a:solidFill>
              </a:rPr>
              <a:t>git</a:t>
            </a:r>
            <a:r>
              <a:rPr lang="pt-BR" dirty="0">
                <a:solidFill>
                  <a:srgbClr val="00B0F0"/>
                </a:solidFill>
              </a:rPr>
              <a:t> log </a:t>
            </a:r>
            <a:r>
              <a:rPr lang="pt-BR" dirty="0"/>
              <a:t>podemos ver novamente os </a:t>
            </a:r>
            <a:r>
              <a:rPr lang="pt-BR" dirty="0" err="1"/>
              <a:t>commits</a:t>
            </a:r>
            <a:r>
              <a:rPr lang="pt-BR" dirty="0"/>
              <a:t> que foram feitos, mostrando agora o último </a:t>
            </a:r>
            <a:r>
              <a:rPr lang="pt-BR" dirty="0" err="1"/>
              <a:t>comitt</a:t>
            </a:r>
            <a:r>
              <a:rPr lang="pt-BR" dirty="0"/>
              <a:t> que fiz “</a:t>
            </a:r>
            <a:r>
              <a:rPr lang="pt-BR" dirty="0">
                <a:solidFill>
                  <a:srgbClr val="00B0F0"/>
                </a:solidFill>
              </a:rPr>
              <a:t>emerson1</a:t>
            </a:r>
            <a:r>
              <a:rPr lang="pt-BR" dirty="0"/>
              <a:t>” e também o primeiro “</a:t>
            </a:r>
            <a:r>
              <a:rPr lang="pt-BR" dirty="0" err="1">
                <a:solidFill>
                  <a:srgbClr val="00B0F0"/>
                </a:solidFill>
              </a:rPr>
              <a:t>emerson</a:t>
            </a:r>
            <a:r>
              <a:rPr lang="pt-BR" dirty="0">
                <a:solidFill>
                  <a:srgbClr val="00B0F0"/>
                </a:solidFill>
              </a:rPr>
              <a:t> criado</a:t>
            </a:r>
            <a:r>
              <a:rPr lang="pt-BR" dirty="0"/>
              <a:t>”.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A711D3-E867-4099-8ABE-68722064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803" y="3355018"/>
            <a:ext cx="5515745" cy="3143689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2ADB1ED-DEE2-42D6-A2C6-3FA4FC7BC47C}"/>
              </a:ext>
            </a:extLst>
          </p:cNvPr>
          <p:cNvCxnSpPr>
            <a:cxnSpLocks/>
          </p:cNvCxnSpPr>
          <p:nvPr/>
        </p:nvCxnSpPr>
        <p:spPr>
          <a:xfrm flipH="1">
            <a:off x="3666932" y="2090057"/>
            <a:ext cx="1" cy="14928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E70BF87-C11A-4C9E-B146-80F0BA85C3A9}"/>
              </a:ext>
            </a:extLst>
          </p:cNvPr>
          <p:cNvCxnSpPr>
            <a:cxnSpLocks/>
          </p:cNvCxnSpPr>
          <p:nvPr/>
        </p:nvCxnSpPr>
        <p:spPr>
          <a:xfrm>
            <a:off x="2062065" y="2416629"/>
            <a:ext cx="0" cy="163525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F4D2D4A-EADE-48C3-8AEC-E1FB534EA01F}"/>
              </a:ext>
            </a:extLst>
          </p:cNvPr>
          <p:cNvCxnSpPr>
            <a:cxnSpLocks/>
          </p:cNvCxnSpPr>
          <p:nvPr/>
        </p:nvCxnSpPr>
        <p:spPr>
          <a:xfrm flipH="1">
            <a:off x="5430417" y="2360645"/>
            <a:ext cx="1" cy="169123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9156FBF-3C22-4B20-97F3-527B8BF8FC80}"/>
              </a:ext>
            </a:extLst>
          </p:cNvPr>
          <p:cNvCxnSpPr>
            <a:cxnSpLocks/>
          </p:cNvCxnSpPr>
          <p:nvPr/>
        </p:nvCxnSpPr>
        <p:spPr>
          <a:xfrm>
            <a:off x="2272006" y="2845011"/>
            <a:ext cx="0" cy="197865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74C1A75-6E24-412B-84FC-B8AEA073A10B}"/>
              </a:ext>
            </a:extLst>
          </p:cNvPr>
          <p:cNvCxnSpPr>
            <a:cxnSpLocks/>
          </p:cNvCxnSpPr>
          <p:nvPr/>
        </p:nvCxnSpPr>
        <p:spPr>
          <a:xfrm>
            <a:off x="4005253" y="3070371"/>
            <a:ext cx="0" cy="237408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318F5335-ECFF-49A9-A1C5-CB4E31688ADE}"/>
              </a:ext>
            </a:extLst>
          </p:cNvPr>
          <p:cNvCxnSpPr>
            <a:cxnSpLocks/>
          </p:cNvCxnSpPr>
          <p:nvPr/>
        </p:nvCxnSpPr>
        <p:spPr>
          <a:xfrm>
            <a:off x="7787277" y="3113343"/>
            <a:ext cx="65089" cy="318786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5FD0772-1BCC-45BB-B69D-03B87059BBDF}"/>
              </a:ext>
            </a:extLst>
          </p:cNvPr>
          <p:cNvCxnSpPr>
            <a:cxnSpLocks/>
          </p:cNvCxnSpPr>
          <p:nvPr/>
        </p:nvCxnSpPr>
        <p:spPr>
          <a:xfrm>
            <a:off x="4650539" y="6301207"/>
            <a:ext cx="320182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D84A5E30-E94F-4E3F-A295-18720557C002}"/>
              </a:ext>
            </a:extLst>
          </p:cNvPr>
          <p:cNvCxnSpPr>
            <a:cxnSpLocks/>
          </p:cNvCxnSpPr>
          <p:nvPr/>
        </p:nvCxnSpPr>
        <p:spPr>
          <a:xfrm>
            <a:off x="2277818" y="4822969"/>
            <a:ext cx="114252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210D429E-D163-4BAC-BC97-220DC3EDAE38}"/>
              </a:ext>
            </a:extLst>
          </p:cNvPr>
          <p:cNvCxnSpPr>
            <a:cxnSpLocks/>
          </p:cNvCxnSpPr>
          <p:nvPr/>
        </p:nvCxnSpPr>
        <p:spPr>
          <a:xfrm>
            <a:off x="2062065" y="4051883"/>
            <a:ext cx="118498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BF4D87D7-D011-4CB3-B348-33520CF41BA0}"/>
              </a:ext>
            </a:extLst>
          </p:cNvPr>
          <p:cNvCxnSpPr>
            <a:cxnSpLocks/>
          </p:cNvCxnSpPr>
          <p:nvPr/>
        </p:nvCxnSpPr>
        <p:spPr>
          <a:xfrm flipH="1">
            <a:off x="5125673" y="4039549"/>
            <a:ext cx="30474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1759DC-CB27-482A-8738-2FC6D411E26F}"/>
              </a:ext>
            </a:extLst>
          </p:cNvPr>
          <p:cNvSpPr/>
          <p:nvPr/>
        </p:nvSpPr>
        <p:spPr>
          <a:xfrm>
            <a:off x="8934219" y="0"/>
            <a:ext cx="3257781" cy="1049867"/>
          </a:xfrm>
          <a:prstGeom prst="rect">
            <a:avLst/>
          </a:prstGeom>
          <a:blipFill dpi="0" rotWithShape="1">
            <a:blip r:embed="rId3">
              <a:alphaModFix amt="12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374" r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84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D942D-B7CE-443F-9877-4B72405B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LOG -P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2AF72-4FD0-4A6B-B8A2-187602D44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Também podemos usar o </a:t>
            </a:r>
            <a:r>
              <a:rPr lang="pt-BR" dirty="0" err="1">
                <a:solidFill>
                  <a:srgbClr val="00B0F0"/>
                </a:solidFill>
              </a:rPr>
              <a:t>git</a:t>
            </a:r>
            <a:r>
              <a:rPr lang="pt-BR" dirty="0">
                <a:solidFill>
                  <a:srgbClr val="00B0F0"/>
                </a:solidFill>
              </a:rPr>
              <a:t> log –p</a:t>
            </a:r>
            <a:r>
              <a:rPr lang="pt-BR" dirty="0"/>
              <a:t>, que nos mostra o que foi alterado no arquivo, diferença entre eles.</a:t>
            </a:r>
          </a:p>
          <a:p>
            <a:r>
              <a:rPr lang="pt-BR" dirty="0"/>
              <a:t>Primeiro criei o arquivo com meu nome “</a:t>
            </a:r>
            <a:r>
              <a:rPr lang="pt-BR" dirty="0" err="1"/>
              <a:t>emerson</a:t>
            </a:r>
            <a:r>
              <a:rPr lang="pt-BR" dirty="0"/>
              <a:t>“, </a:t>
            </a:r>
            <a:r>
              <a:rPr lang="pt-BR" dirty="0" err="1"/>
              <a:t>addei</a:t>
            </a:r>
            <a:r>
              <a:rPr lang="pt-BR" dirty="0"/>
              <a:t>, </a:t>
            </a:r>
            <a:r>
              <a:rPr lang="pt-BR" dirty="0" err="1"/>
              <a:t>commitei</a:t>
            </a:r>
            <a:r>
              <a:rPr lang="pt-BR" dirty="0"/>
              <a:t>, logo depois modifiquei ele, coloquei o “</a:t>
            </a:r>
            <a:r>
              <a:rPr lang="pt-BR" dirty="0" err="1"/>
              <a:t>pisoni</a:t>
            </a:r>
            <a:r>
              <a:rPr lang="pt-BR" dirty="0"/>
              <a:t>”, ficou “</a:t>
            </a:r>
            <a:r>
              <a:rPr lang="pt-BR" dirty="0" err="1"/>
              <a:t>emerson</a:t>
            </a:r>
            <a:r>
              <a:rPr lang="pt-BR" dirty="0"/>
              <a:t> </a:t>
            </a:r>
            <a:r>
              <a:rPr lang="pt-BR" dirty="0" err="1"/>
              <a:t>pisoni</a:t>
            </a:r>
            <a:r>
              <a:rPr lang="pt-BR" dirty="0"/>
              <a:t>”, </a:t>
            </a:r>
            <a:r>
              <a:rPr lang="pt-BR" dirty="0" err="1"/>
              <a:t>addei</a:t>
            </a:r>
            <a:r>
              <a:rPr lang="pt-BR" dirty="0"/>
              <a:t> e </a:t>
            </a:r>
            <a:r>
              <a:rPr lang="pt-BR" dirty="0" err="1"/>
              <a:t>commitei</a:t>
            </a:r>
            <a:r>
              <a:rPr lang="pt-BR" dirty="0"/>
              <a:t> novamente.</a:t>
            </a:r>
          </a:p>
          <a:p>
            <a:r>
              <a:rPr lang="pt-BR" dirty="0"/>
              <a:t>Então dei um </a:t>
            </a:r>
            <a:r>
              <a:rPr lang="pt-BR" dirty="0" err="1">
                <a:solidFill>
                  <a:srgbClr val="00B0F0"/>
                </a:solidFill>
              </a:rPr>
              <a:t>git</a:t>
            </a:r>
            <a:r>
              <a:rPr lang="pt-BR" dirty="0">
                <a:solidFill>
                  <a:srgbClr val="00B0F0"/>
                </a:solidFill>
              </a:rPr>
              <a:t> log –p</a:t>
            </a:r>
            <a:r>
              <a:rPr lang="pt-BR" dirty="0"/>
              <a:t> para saber o que foi alterado no arquivo.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365591-F28E-44D8-96E8-0BC66CECEF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04" b="45808"/>
          <a:stretch/>
        </p:blipFill>
        <p:spPr>
          <a:xfrm>
            <a:off x="4328262" y="4206523"/>
            <a:ext cx="2764148" cy="1143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2F6EA21-E9CB-4B9D-8CFD-C10E21062A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11"/>
          <a:stretch/>
        </p:blipFill>
        <p:spPr>
          <a:xfrm>
            <a:off x="924443" y="4206523"/>
            <a:ext cx="3172268" cy="1143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BF815F0-B259-4FA5-8923-5076B15F57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09"/>
          <a:stretch/>
        </p:blipFill>
        <p:spPr>
          <a:xfrm>
            <a:off x="7323961" y="3655231"/>
            <a:ext cx="4642260" cy="2593169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2ADA478-7762-400E-8416-CDAE0D6A479D}"/>
              </a:ext>
            </a:extLst>
          </p:cNvPr>
          <p:cNvCxnSpPr>
            <a:cxnSpLocks/>
          </p:cNvCxnSpPr>
          <p:nvPr/>
        </p:nvCxnSpPr>
        <p:spPr>
          <a:xfrm>
            <a:off x="3321701" y="3556611"/>
            <a:ext cx="0" cy="3715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23BFCFE-5ADD-4A02-9234-BE38B4E8D59B}"/>
              </a:ext>
            </a:extLst>
          </p:cNvPr>
          <p:cNvCxnSpPr>
            <a:cxnSpLocks/>
          </p:cNvCxnSpPr>
          <p:nvPr/>
        </p:nvCxnSpPr>
        <p:spPr>
          <a:xfrm>
            <a:off x="3344341" y="3928188"/>
            <a:ext cx="406416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D9C71321-7BAE-40DE-8D7C-57A67A95D2EC}"/>
              </a:ext>
            </a:extLst>
          </p:cNvPr>
          <p:cNvSpPr/>
          <p:nvPr/>
        </p:nvSpPr>
        <p:spPr>
          <a:xfrm>
            <a:off x="7323961" y="5542384"/>
            <a:ext cx="2006651" cy="705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303BEDD-B2FE-49E0-B1AF-E6C1FE88264C}"/>
              </a:ext>
            </a:extLst>
          </p:cNvPr>
          <p:cNvSpPr/>
          <p:nvPr/>
        </p:nvSpPr>
        <p:spPr>
          <a:xfrm>
            <a:off x="8934219" y="0"/>
            <a:ext cx="3257781" cy="1049867"/>
          </a:xfrm>
          <a:prstGeom prst="rect">
            <a:avLst/>
          </a:prstGeom>
          <a:blipFill dpi="0" rotWithShape="1">
            <a:blip r:embed="rId5">
              <a:alphaModFix amt="12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374" r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630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149</TotalTime>
  <Words>335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Calibri</vt:lpstr>
      <vt:lpstr>Calisto MT</vt:lpstr>
      <vt:lpstr>Trebuchet MS</vt:lpstr>
      <vt:lpstr>Wingdings 2</vt:lpstr>
      <vt:lpstr>Ardósia</vt:lpstr>
      <vt:lpstr>COMANDO GIT LOG</vt:lpstr>
      <vt:lpstr>GIT LOG</vt:lpstr>
      <vt:lpstr>GIT LOG</vt:lpstr>
      <vt:lpstr>GIT LOG</vt:lpstr>
      <vt:lpstr>GIT LOG</vt:lpstr>
      <vt:lpstr>GIT LOG</vt:lpstr>
      <vt:lpstr>GIT LOG -P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 GIT LOG</dc:title>
  <dc:creator>Emerson Pisoni</dc:creator>
  <cp:lastModifiedBy>Emerson Pisoni</cp:lastModifiedBy>
  <cp:revision>17</cp:revision>
  <dcterms:created xsi:type="dcterms:W3CDTF">2018-09-11T09:30:19Z</dcterms:created>
  <dcterms:modified xsi:type="dcterms:W3CDTF">2018-09-11T12:31:07Z</dcterms:modified>
</cp:coreProperties>
</file>