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69" r:id="rId4"/>
    <p:sldId id="261" r:id="rId5"/>
    <p:sldId id="262" r:id="rId6"/>
    <p:sldId id="263" r:id="rId7"/>
    <p:sldId id="264" r:id="rId8"/>
    <p:sldId id="278" r:id="rId9"/>
    <p:sldId id="268" r:id="rId10"/>
    <p:sldId id="265" r:id="rId11"/>
    <p:sldId id="267" r:id="rId12"/>
    <p:sldId id="271" r:id="rId13"/>
    <p:sldId id="274" r:id="rId14"/>
    <p:sldId id="281" r:id="rId15"/>
    <p:sldId id="285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6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7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7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9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1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0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5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D1D4-B40E-49B2-924B-6A13847C9651}" type="datetimeFigureOut">
              <a:rPr lang="pt-BR" smtClean="0"/>
              <a:t>23/03/2017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1B8F-9D7D-461D-AB40-A097E763A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7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41" y="9729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ângulo: Cantos Arredondados 6"/>
          <p:cNvSpPr/>
          <p:nvPr/>
        </p:nvSpPr>
        <p:spPr>
          <a:xfrm>
            <a:off x="5326352" y="2030432"/>
            <a:ext cx="1729947" cy="370702"/>
          </a:xfrm>
          <a:prstGeom prst="round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2803" y="2877900"/>
            <a:ext cx="1024687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PLATAFORMA DE CLASSIFICADOS DE OFERTAS E PRESTAÇÃO DE SERVIÇOS COM FOCO RESIDÊNCIAL</a:t>
            </a:r>
          </a:p>
        </p:txBody>
      </p:sp>
    </p:spTree>
    <p:extLst>
      <p:ext uri="{BB962C8B-B14F-4D97-AF65-F5344CB8AC3E}">
        <p14:creationId xmlns:p14="http://schemas.microsoft.com/office/powerpoint/2010/main" val="357568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097265" cy="666029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565037" y="430960"/>
            <a:ext cx="9000790" cy="4134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97" y="574085"/>
            <a:ext cx="1414166" cy="119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tângulo: Cantos Arredondados 13"/>
          <p:cNvSpPr/>
          <p:nvPr/>
        </p:nvSpPr>
        <p:spPr>
          <a:xfrm>
            <a:off x="5335495" y="1231601"/>
            <a:ext cx="1414167" cy="257246"/>
          </a:xfrm>
          <a:prstGeom prst="round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1613733" y="483480"/>
            <a:ext cx="3721763" cy="99140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Encontre o Autônomo no 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65037" y="1861181"/>
            <a:ext cx="9000790" cy="270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573256" y="2135025"/>
            <a:ext cx="1430400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1561607" y="1596581"/>
            <a:ext cx="3385470" cy="25364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Profissionais Disponíveis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2" y="2210166"/>
            <a:ext cx="523533" cy="523533"/>
          </a:xfrm>
          <a:prstGeom prst="rect">
            <a:avLst/>
          </a:prstGeom>
        </p:spPr>
      </p:pic>
      <p:sp>
        <p:nvSpPr>
          <p:cNvPr id="36" name="Retângulo: Cantos Arredondados 35"/>
          <p:cNvSpPr/>
          <p:nvPr/>
        </p:nvSpPr>
        <p:spPr>
          <a:xfrm>
            <a:off x="1675261" y="2677015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37" name="Retângulo: Cantos Arredondados 36"/>
          <p:cNvSpPr/>
          <p:nvPr/>
        </p:nvSpPr>
        <p:spPr>
          <a:xfrm>
            <a:off x="1910504" y="2877609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38" name="Retângulo: Cantos Arredondados 37"/>
          <p:cNvSpPr/>
          <p:nvPr/>
        </p:nvSpPr>
        <p:spPr>
          <a:xfrm>
            <a:off x="1941503" y="3066523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1710366" y="3245970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873779" y="3647882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036518" y="2135025"/>
            <a:ext cx="1357344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0" y="2168998"/>
            <a:ext cx="523533" cy="523533"/>
          </a:xfrm>
          <a:prstGeom prst="rect">
            <a:avLst/>
          </a:prstGeom>
        </p:spPr>
      </p:pic>
      <p:sp>
        <p:nvSpPr>
          <p:cNvPr id="101" name="Retângulo: Cantos Arredondados 100"/>
          <p:cNvSpPr/>
          <p:nvPr/>
        </p:nvSpPr>
        <p:spPr>
          <a:xfrm>
            <a:off x="3042359" y="2635847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02" name="Retângulo: Cantos Arredondados 101"/>
          <p:cNvSpPr/>
          <p:nvPr/>
        </p:nvSpPr>
        <p:spPr>
          <a:xfrm>
            <a:off x="3277602" y="2836441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3342175" y="3043609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04" name="Retângulo: Cantos Arredondados 103"/>
          <p:cNvSpPr/>
          <p:nvPr/>
        </p:nvSpPr>
        <p:spPr>
          <a:xfrm>
            <a:off x="3077464" y="3204802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3240877" y="3606714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4423159" y="2135025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5" y="2165514"/>
            <a:ext cx="523533" cy="523533"/>
          </a:xfrm>
          <a:prstGeom prst="rect">
            <a:avLst/>
          </a:prstGeom>
        </p:spPr>
      </p:pic>
      <p:sp>
        <p:nvSpPr>
          <p:cNvPr id="108" name="Retângulo: Cantos Arredondados 107"/>
          <p:cNvSpPr/>
          <p:nvPr/>
        </p:nvSpPr>
        <p:spPr>
          <a:xfrm>
            <a:off x="4525166" y="2677015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09" name="Retângulo: Cantos Arredondados 108"/>
          <p:cNvSpPr/>
          <p:nvPr/>
        </p:nvSpPr>
        <p:spPr>
          <a:xfrm>
            <a:off x="4784597" y="2832957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10" name="Retângulo: Cantos Arredondados 109"/>
          <p:cNvSpPr/>
          <p:nvPr/>
        </p:nvSpPr>
        <p:spPr>
          <a:xfrm>
            <a:off x="4815596" y="3021871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11" name="Retângulo: Cantos Arredondados 110"/>
          <p:cNvSpPr/>
          <p:nvPr/>
        </p:nvSpPr>
        <p:spPr>
          <a:xfrm>
            <a:off x="4584459" y="3201318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4747872" y="3603230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5975423" y="2125461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4" name="Imagem 11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03" y="2165514"/>
            <a:ext cx="523533" cy="523533"/>
          </a:xfrm>
          <a:prstGeom prst="rect">
            <a:avLst/>
          </a:prstGeom>
        </p:spPr>
      </p:pic>
      <p:sp>
        <p:nvSpPr>
          <p:cNvPr id="115" name="Retângulo: Cantos Arredondados 114"/>
          <p:cNvSpPr/>
          <p:nvPr/>
        </p:nvSpPr>
        <p:spPr>
          <a:xfrm>
            <a:off x="6090172" y="2632363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16" name="Retângulo: Cantos Arredondados 115"/>
          <p:cNvSpPr/>
          <p:nvPr/>
        </p:nvSpPr>
        <p:spPr>
          <a:xfrm>
            <a:off x="6325415" y="2832957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17" name="Retângulo: Cantos Arredondados 116"/>
          <p:cNvSpPr/>
          <p:nvPr/>
        </p:nvSpPr>
        <p:spPr>
          <a:xfrm>
            <a:off x="6356414" y="3021871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18" name="Retângulo: Cantos Arredondados 117"/>
          <p:cNvSpPr/>
          <p:nvPr/>
        </p:nvSpPr>
        <p:spPr>
          <a:xfrm>
            <a:off x="6125277" y="3201318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6288690" y="3603230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7526685" y="2135178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29" y="2179350"/>
            <a:ext cx="523533" cy="523533"/>
          </a:xfrm>
          <a:prstGeom prst="rect">
            <a:avLst/>
          </a:prstGeom>
        </p:spPr>
      </p:pic>
      <p:sp>
        <p:nvSpPr>
          <p:cNvPr id="122" name="Retângulo: Cantos Arredondados 121"/>
          <p:cNvSpPr/>
          <p:nvPr/>
        </p:nvSpPr>
        <p:spPr>
          <a:xfrm>
            <a:off x="7640498" y="2646199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23" name="Retângulo: Cantos Arredondados 122"/>
          <p:cNvSpPr/>
          <p:nvPr/>
        </p:nvSpPr>
        <p:spPr>
          <a:xfrm>
            <a:off x="7875741" y="2846793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24" name="Retângulo: Cantos Arredondados 123"/>
          <p:cNvSpPr/>
          <p:nvPr/>
        </p:nvSpPr>
        <p:spPr>
          <a:xfrm>
            <a:off x="7906740" y="3035707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25" name="Retângulo: Cantos Arredondados 124"/>
          <p:cNvSpPr/>
          <p:nvPr/>
        </p:nvSpPr>
        <p:spPr>
          <a:xfrm>
            <a:off x="7675603" y="3215154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26" name="Retângulo 125"/>
          <p:cNvSpPr/>
          <p:nvPr/>
        </p:nvSpPr>
        <p:spPr>
          <a:xfrm>
            <a:off x="7839016" y="3617066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9088920" y="2131346"/>
            <a:ext cx="1462470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Imagem 128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63" y="2183469"/>
            <a:ext cx="523533" cy="523533"/>
          </a:xfrm>
          <a:prstGeom prst="rect">
            <a:avLst/>
          </a:prstGeom>
        </p:spPr>
      </p:pic>
      <p:sp>
        <p:nvSpPr>
          <p:cNvPr id="130" name="Retângulo: Cantos Arredondados 129"/>
          <p:cNvSpPr/>
          <p:nvPr/>
        </p:nvSpPr>
        <p:spPr>
          <a:xfrm>
            <a:off x="9202732" y="2650318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31" name="Retângulo: Cantos Arredondados 130"/>
          <p:cNvSpPr/>
          <p:nvPr/>
        </p:nvSpPr>
        <p:spPr>
          <a:xfrm>
            <a:off x="9437975" y="2850912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32" name="Retângulo: Cantos Arredondados 131"/>
          <p:cNvSpPr/>
          <p:nvPr/>
        </p:nvSpPr>
        <p:spPr>
          <a:xfrm>
            <a:off x="9468974" y="3039826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33" name="Retângulo: Cantos Arredondados 132"/>
          <p:cNvSpPr/>
          <p:nvPr/>
        </p:nvSpPr>
        <p:spPr>
          <a:xfrm>
            <a:off x="9237837" y="3219273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9401250" y="3621185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35" name="Retângulo: Cantos Arredondados 134"/>
          <p:cNvSpPr/>
          <p:nvPr/>
        </p:nvSpPr>
        <p:spPr>
          <a:xfrm>
            <a:off x="8856960" y="754431"/>
            <a:ext cx="1686979" cy="2040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136" name="Retângulo: Cantos Arredondados 135"/>
          <p:cNvSpPr/>
          <p:nvPr/>
        </p:nvSpPr>
        <p:spPr>
          <a:xfrm>
            <a:off x="8870456" y="983853"/>
            <a:ext cx="1675148" cy="2086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</p:txBody>
      </p:sp>
      <p:sp>
        <p:nvSpPr>
          <p:cNvPr id="137" name="Retângulo: Cantos Arredondados 136"/>
          <p:cNvSpPr/>
          <p:nvPr/>
        </p:nvSpPr>
        <p:spPr>
          <a:xfrm>
            <a:off x="8861041" y="1213277"/>
            <a:ext cx="1681232" cy="20759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8" name="Retângulo: Cantos Arredondados 137"/>
          <p:cNvSpPr/>
          <p:nvPr/>
        </p:nvSpPr>
        <p:spPr>
          <a:xfrm>
            <a:off x="9895722" y="1398824"/>
            <a:ext cx="698631" cy="2485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Cadastre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56" y="1674251"/>
            <a:ext cx="664551" cy="267620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3" y="1662267"/>
            <a:ext cx="587970" cy="207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1" name="Retângulo: Cantos Arredondados 140"/>
          <p:cNvSpPr/>
          <p:nvPr/>
        </p:nvSpPr>
        <p:spPr>
          <a:xfrm>
            <a:off x="8753886" y="1438463"/>
            <a:ext cx="1177932" cy="18368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Esqueci  a Senha</a:t>
            </a:r>
          </a:p>
        </p:txBody>
      </p:sp>
      <p:sp>
        <p:nvSpPr>
          <p:cNvPr id="144" name="Retângulo: Cantos Arredondados 143"/>
          <p:cNvSpPr/>
          <p:nvPr/>
        </p:nvSpPr>
        <p:spPr>
          <a:xfrm>
            <a:off x="8791495" y="512701"/>
            <a:ext cx="639814" cy="20168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</a:p>
        </p:txBody>
      </p:sp>
      <p:sp>
        <p:nvSpPr>
          <p:cNvPr id="146" name="Retângulo 145"/>
          <p:cNvSpPr/>
          <p:nvPr/>
        </p:nvSpPr>
        <p:spPr>
          <a:xfrm>
            <a:off x="1573256" y="3976179"/>
            <a:ext cx="143040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7" name="Imagem 14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32" y="4039288"/>
            <a:ext cx="523533" cy="523533"/>
          </a:xfrm>
          <a:prstGeom prst="rect">
            <a:avLst/>
          </a:prstGeom>
        </p:spPr>
      </p:pic>
      <p:sp>
        <p:nvSpPr>
          <p:cNvPr id="149" name="Retângulo 148"/>
          <p:cNvSpPr/>
          <p:nvPr/>
        </p:nvSpPr>
        <p:spPr>
          <a:xfrm>
            <a:off x="3036518" y="3968274"/>
            <a:ext cx="1357343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0" name="Imagem 14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8" y="4031383"/>
            <a:ext cx="523533" cy="523533"/>
          </a:xfrm>
          <a:prstGeom prst="rect">
            <a:avLst/>
          </a:prstGeom>
        </p:spPr>
      </p:pic>
      <p:sp>
        <p:nvSpPr>
          <p:cNvPr id="151" name="Retângulo 150"/>
          <p:cNvSpPr/>
          <p:nvPr/>
        </p:nvSpPr>
        <p:spPr>
          <a:xfrm>
            <a:off x="4432444" y="3974753"/>
            <a:ext cx="1523124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2" name="Imagem 15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20" y="4049894"/>
            <a:ext cx="557470" cy="523533"/>
          </a:xfrm>
          <a:prstGeom prst="rect">
            <a:avLst/>
          </a:prstGeom>
        </p:spPr>
      </p:pic>
      <p:sp>
        <p:nvSpPr>
          <p:cNvPr id="153" name="Retângulo 152"/>
          <p:cNvSpPr/>
          <p:nvPr/>
        </p:nvSpPr>
        <p:spPr>
          <a:xfrm>
            <a:off x="5995918" y="3969618"/>
            <a:ext cx="1511914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4" name="Imagem 15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94" y="4044759"/>
            <a:ext cx="553368" cy="523533"/>
          </a:xfrm>
          <a:prstGeom prst="rect">
            <a:avLst/>
          </a:prstGeom>
        </p:spPr>
      </p:pic>
      <p:sp>
        <p:nvSpPr>
          <p:cNvPr id="155" name="Retângulo 154"/>
          <p:cNvSpPr/>
          <p:nvPr/>
        </p:nvSpPr>
        <p:spPr>
          <a:xfrm>
            <a:off x="7548199" y="3985788"/>
            <a:ext cx="152467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6" name="Imagem 15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75" y="4048897"/>
            <a:ext cx="558036" cy="523533"/>
          </a:xfrm>
          <a:prstGeom prst="rect">
            <a:avLst/>
          </a:prstGeom>
        </p:spPr>
      </p:pic>
      <p:sp>
        <p:nvSpPr>
          <p:cNvPr id="157" name="Retângulo 156"/>
          <p:cNvSpPr/>
          <p:nvPr/>
        </p:nvSpPr>
        <p:spPr>
          <a:xfrm>
            <a:off x="9100726" y="3972775"/>
            <a:ext cx="143040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8" name="Imagem 15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02" y="4035884"/>
            <a:ext cx="523533" cy="523533"/>
          </a:xfrm>
          <a:prstGeom prst="rect">
            <a:avLst/>
          </a:prstGeom>
        </p:spPr>
      </p:pic>
      <p:sp>
        <p:nvSpPr>
          <p:cNvPr id="71" name="Retângulo: Cantos Arredondados 70"/>
          <p:cNvSpPr/>
          <p:nvPr/>
        </p:nvSpPr>
        <p:spPr>
          <a:xfrm>
            <a:off x="2736689" y="1897511"/>
            <a:ext cx="4287873" cy="199927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Autônomo</a:t>
            </a:r>
          </a:p>
        </p:txBody>
      </p:sp>
      <p:sp>
        <p:nvSpPr>
          <p:cNvPr id="72" name="Retângulo: Cantos Arredondados 71"/>
          <p:cNvSpPr/>
          <p:nvPr/>
        </p:nvSpPr>
        <p:spPr>
          <a:xfrm>
            <a:off x="1784448" y="1884416"/>
            <a:ext cx="1011751" cy="269253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 de...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" y="241484"/>
            <a:ext cx="1180557" cy="1157340"/>
          </a:xfrm>
          <a:prstGeom prst="rect">
            <a:avLst/>
          </a:prstGeom>
        </p:spPr>
      </p:pic>
      <p:sp>
        <p:nvSpPr>
          <p:cNvPr id="75" name="Retângulo: Cantos Arredondados 74"/>
          <p:cNvSpPr/>
          <p:nvPr/>
        </p:nvSpPr>
        <p:spPr>
          <a:xfrm>
            <a:off x="173501" y="1423936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pic>
        <p:nvPicPr>
          <p:cNvPr id="76" name="Imagem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" y="1819162"/>
            <a:ext cx="1157340" cy="1157340"/>
          </a:xfrm>
          <a:prstGeom prst="rect">
            <a:avLst/>
          </a:prstGeom>
        </p:spPr>
      </p:pic>
      <p:sp>
        <p:nvSpPr>
          <p:cNvPr id="77" name="Retângulo: Cantos Arredondados 76"/>
          <p:cNvSpPr/>
          <p:nvPr/>
        </p:nvSpPr>
        <p:spPr>
          <a:xfrm>
            <a:off x="11215" y="2905358"/>
            <a:ext cx="124893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</a:p>
        </p:txBody>
      </p:sp>
      <p:sp>
        <p:nvSpPr>
          <p:cNvPr id="78" name="Retângulo: Cantos Arredondados 77"/>
          <p:cNvSpPr/>
          <p:nvPr/>
        </p:nvSpPr>
        <p:spPr>
          <a:xfrm>
            <a:off x="10972803" y="68839"/>
            <a:ext cx="116651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0931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097265" cy="666029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565037" y="430960"/>
            <a:ext cx="9000790" cy="4134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97" y="574085"/>
            <a:ext cx="1414166" cy="119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tângulo: Cantos Arredondados 13"/>
          <p:cNvSpPr/>
          <p:nvPr/>
        </p:nvSpPr>
        <p:spPr>
          <a:xfrm>
            <a:off x="5335495" y="1231601"/>
            <a:ext cx="1414167" cy="257246"/>
          </a:xfrm>
          <a:prstGeom prst="round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1613733" y="483480"/>
            <a:ext cx="3721763" cy="99140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Encontre o Autônomo no 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65037" y="2105321"/>
            <a:ext cx="9000790" cy="2460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573256" y="2135025"/>
            <a:ext cx="1430400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1561607" y="1849249"/>
            <a:ext cx="3385470" cy="25364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Profissionais Disponíveis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2" y="2210166"/>
            <a:ext cx="523533" cy="523533"/>
          </a:xfrm>
          <a:prstGeom prst="rect">
            <a:avLst/>
          </a:prstGeom>
        </p:spPr>
      </p:pic>
      <p:sp>
        <p:nvSpPr>
          <p:cNvPr id="36" name="Retângulo: Cantos Arredondados 35"/>
          <p:cNvSpPr/>
          <p:nvPr/>
        </p:nvSpPr>
        <p:spPr>
          <a:xfrm>
            <a:off x="1675261" y="2677015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37" name="Retângulo: Cantos Arredondados 36"/>
          <p:cNvSpPr/>
          <p:nvPr/>
        </p:nvSpPr>
        <p:spPr>
          <a:xfrm>
            <a:off x="1910504" y="2877609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38" name="Retângulo: Cantos Arredondados 37"/>
          <p:cNvSpPr/>
          <p:nvPr/>
        </p:nvSpPr>
        <p:spPr>
          <a:xfrm>
            <a:off x="1941503" y="3066523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1710366" y="3245970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873779" y="3647882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036518" y="2135025"/>
            <a:ext cx="1357344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0" y="2168998"/>
            <a:ext cx="523533" cy="523533"/>
          </a:xfrm>
          <a:prstGeom prst="rect">
            <a:avLst/>
          </a:prstGeom>
        </p:spPr>
      </p:pic>
      <p:sp>
        <p:nvSpPr>
          <p:cNvPr id="101" name="Retângulo: Cantos Arredondados 100"/>
          <p:cNvSpPr/>
          <p:nvPr/>
        </p:nvSpPr>
        <p:spPr>
          <a:xfrm>
            <a:off x="3042359" y="2635847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02" name="Retângulo: Cantos Arredondados 101"/>
          <p:cNvSpPr/>
          <p:nvPr/>
        </p:nvSpPr>
        <p:spPr>
          <a:xfrm>
            <a:off x="3277602" y="2836441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3342175" y="3043609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04" name="Retângulo: Cantos Arredondados 103"/>
          <p:cNvSpPr/>
          <p:nvPr/>
        </p:nvSpPr>
        <p:spPr>
          <a:xfrm>
            <a:off x="3077464" y="3204802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3240877" y="3606714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4423159" y="2135025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5" y="2165514"/>
            <a:ext cx="523533" cy="523533"/>
          </a:xfrm>
          <a:prstGeom prst="rect">
            <a:avLst/>
          </a:prstGeom>
        </p:spPr>
      </p:pic>
      <p:sp>
        <p:nvSpPr>
          <p:cNvPr id="108" name="Retângulo: Cantos Arredondados 107"/>
          <p:cNvSpPr/>
          <p:nvPr/>
        </p:nvSpPr>
        <p:spPr>
          <a:xfrm>
            <a:off x="4525166" y="2677015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09" name="Retângulo: Cantos Arredondados 108"/>
          <p:cNvSpPr/>
          <p:nvPr/>
        </p:nvSpPr>
        <p:spPr>
          <a:xfrm>
            <a:off x="4784597" y="2832957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10" name="Retângulo: Cantos Arredondados 109"/>
          <p:cNvSpPr/>
          <p:nvPr/>
        </p:nvSpPr>
        <p:spPr>
          <a:xfrm>
            <a:off x="4815596" y="3021871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11" name="Retângulo: Cantos Arredondados 110"/>
          <p:cNvSpPr/>
          <p:nvPr/>
        </p:nvSpPr>
        <p:spPr>
          <a:xfrm>
            <a:off x="4584459" y="3201318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4747872" y="3603230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5975423" y="2125461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4" name="Imagem 11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03" y="2165514"/>
            <a:ext cx="523533" cy="523533"/>
          </a:xfrm>
          <a:prstGeom prst="rect">
            <a:avLst/>
          </a:prstGeom>
        </p:spPr>
      </p:pic>
      <p:sp>
        <p:nvSpPr>
          <p:cNvPr id="115" name="Retângulo: Cantos Arredondados 114"/>
          <p:cNvSpPr/>
          <p:nvPr/>
        </p:nvSpPr>
        <p:spPr>
          <a:xfrm>
            <a:off x="6090172" y="2632363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16" name="Retângulo: Cantos Arredondados 115"/>
          <p:cNvSpPr/>
          <p:nvPr/>
        </p:nvSpPr>
        <p:spPr>
          <a:xfrm>
            <a:off x="6325415" y="2832957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17" name="Retângulo: Cantos Arredondados 116"/>
          <p:cNvSpPr/>
          <p:nvPr/>
        </p:nvSpPr>
        <p:spPr>
          <a:xfrm>
            <a:off x="6356414" y="3021871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18" name="Retângulo: Cantos Arredondados 117"/>
          <p:cNvSpPr/>
          <p:nvPr/>
        </p:nvSpPr>
        <p:spPr>
          <a:xfrm>
            <a:off x="6125277" y="3201318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6288690" y="3603230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7526685" y="2135178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29" y="2179350"/>
            <a:ext cx="523533" cy="523533"/>
          </a:xfrm>
          <a:prstGeom prst="rect">
            <a:avLst/>
          </a:prstGeom>
        </p:spPr>
      </p:pic>
      <p:sp>
        <p:nvSpPr>
          <p:cNvPr id="122" name="Retângulo: Cantos Arredondados 121"/>
          <p:cNvSpPr/>
          <p:nvPr/>
        </p:nvSpPr>
        <p:spPr>
          <a:xfrm>
            <a:off x="7640498" y="2646199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23" name="Retângulo: Cantos Arredondados 122"/>
          <p:cNvSpPr/>
          <p:nvPr/>
        </p:nvSpPr>
        <p:spPr>
          <a:xfrm>
            <a:off x="7875741" y="2846793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24" name="Retângulo: Cantos Arredondados 123"/>
          <p:cNvSpPr/>
          <p:nvPr/>
        </p:nvSpPr>
        <p:spPr>
          <a:xfrm>
            <a:off x="7906740" y="3035707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25" name="Retângulo: Cantos Arredondados 124"/>
          <p:cNvSpPr/>
          <p:nvPr/>
        </p:nvSpPr>
        <p:spPr>
          <a:xfrm>
            <a:off x="7675603" y="3215154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26" name="Retângulo 125"/>
          <p:cNvSpPr/>
          <p:nvPr/>
        </p:nvSpPr>
        <p:spPr>
          <a:xfrm>
            <a:off x="7839016" y="3617066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9088920" y="2131346"/>
            <a:ext cx="1462470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Imagem 128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63" y="2183469"/>
            <a:ext cx="523533" cy="523533"/>
          </a:xfrm>
          <a:prstGeom prst="rect">
            <a:avLst/>
          </a:prstGeom>
        </p:spPr>
      </p:pic>
      <p:sp>
        <p:nvSpPr>
          <p:cNvPr id="130" name="Retângulo: Cantos Arredondados 129"/>
          <p:cNvSpPr/>
          <p:nvPr/>
        </p:nvSpPr>
        <p:spPr>
          <a:xfrm>
            <a:off x="9202732" y="2650318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31" name="Retângulo: Cantos Arredondados 130"/>
          <p:cNvSpPr/>
          <p:nvPr/>
        </p:nvSpPr>
        <p:spPr>
          <a:xfrm>
            <a:off x="9437975" y="2850912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32" name="Retângulo: Cantos Arredondados 131"/>
          <p:cNvSpPr/>
          <p:nvPr/>
        </p:nvSpPr>
        <p:spPr>
          <a:xfrm>
            <a:off x="9468974" y="3039826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33" name="Retângulo: Cantos Arredondados 132"/>
          <p:cNvSpPr/>
          <p:nvPr/>
        </p:nvSpPr>
        <p:spPr>
          <a:xfrm>
            <a:off x="9237837" y="3219273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9401250" y="3621185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35" name="Retângulo: Cantos Arredondados 134"/>
          <p:cNvSpPr/>
          <p:nvPr/>
        </p:nvSpPr>
        <p:spPr>
          <a:xfrm>
            <a:off x="8856960" y="754431"/>
            <a:ext cx="1686979" cy="2040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136" name="Retângulo: Cantos Arredondados 135"/>
          <p:cNvSpPr/>
          <p:nvPr/>
        </p:nvSpPr>
        <p:spPr>
          <a:xfrm>
            <a:off x="8870456" y="983853"/>
            <a:ext cx="1675148" cy="2086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</p:txBody>
      </p:sp>
      <p:sp>
        <p:nvSpPr>
          <p:cNvPr id="137" name="Retângulo: Cantos Arredondados 136"/>
          <p:cNvSpPr/>
          <p:nvPr/>
        </p:nvSpPr>
        <p:spPr>
          <a:xfrm>
            <a:off x="8861041" y="1213277"/>
            <a:ext cx="1681232" cy="20759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8" name="Retângulo: Cantos Arredondados 137"/>
          <p:cNvSpPr/>
          <p:nvPr/>
        </p:nvSpPr>
        <p:spPr>
          <a:xfrm>
            <a:off x="9895722" y="1398824"/>
            <a:ext cx="698631" cy="2485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Cadastre</a:t>
            </a:r>
          </a:p>
        </p:txBody>
      </p:sp>
      <p:pic>
        <p:nvPicPr>
          <p:cNvPr id="139" name="Imagem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56" y="1746443"/>
            <a:ext cx="664551" cy="267620"/>
          </a:xfrm>
          <a:prstGeom prst="rect">
            <a:avLst/>
          </a:prstGeom>
        </p:spPr>
      </p:pic>
      <p:pic>
        <p:nvPicPr>
          <p:cNvPr id="140" name="Imagem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3" y="1746491"/>
            <a:ext cx="587970" cy="207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1" name="Retângulo: Cantos Arredondados 140"/>
          <p:cNvSpPr/>
          <p:nvPr/>
        </p:nvSpPr>
        <p:spPr>
          <a:xfrm>
            <a:off x="8753886" y="1438463"/>
            <a:ext cx="1177932" cy="18368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Esqueci  a Senha</a:t>
            </a:r>
          </a:p>
        </p:txBody>
      </p:sp>
      <p:sp>
        <p:nvSpPr>
          <p:cNvPr id="144" name="Retângulo: Cantos Arredondados 143"/>
          <p:cNvSpPr/>
          <p:nvPr/>
        </p:nvSpPr>
        <p:spPr>
          <a:xfrm>
            <a:off x="8791495" y="512701"/>
            <a:ext cx="639814" cy="20168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</a:p>
        </p:txBody>
      </p:sp>
      <p:sp>
        <p:nvSpPr>
          <p:cNvPr id="146" name="Retângulo 145"/>
          <p:cNvSpPr/>
          <p:nvPr/>
        </p:nvSpPr>
        <p:spPr>
          <a:xfrm>
            <a:off x="1573256" y="3976179"/>
            <a:ext cx="143040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7" name="Imagem 14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32" y="4039288"/>
            <a:ext cx="523533" cy="523533"/>
          </a:xfrm>
          <a:prstGeom prst="rect">
            <a:avLst/>
          </a:prstGeom>
        </p:spPr>
      </p:pic>
      <p:sp>
        <p:nvSpPr>
          <p:cNvPr id="149" name="Retângulo 148"/>
          <p:cNvSpPr/>
          <p:nvPr/>
        </p:nvSpPr>
        <p:spPr>
          <a:xfrm>
            <a:off x="3036518" y="3968274"/>
            <a:ext cx="1357343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0" name="Imagem 14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8" y="4031383"/>
            <a:ext cx="523533" cy="523533"/>
          </a:xfrm>
          <a:prstGeom prst="rect">
            <a:avLst/>
          </a:prstGeom>
        </p:spPr>
      </p:pic>
      <p:sp>
        <p:nvSpPr>
          <p:cNvPr id="151" name="Retângulo 150"/>
          <p:cNvSpPr/>
          <p:nvPr/>
        </p:nvSpPr>
        <p:spPr>
          <a:xfrm>
            <a:off x="4432444" y="3974753"/>
            <a:ext cx="1523124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2" name="Imagem 15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20" y="4049894"/>
            <a:ext cx="557470" cy="523533"/>
          </a:xfrm>
          <a:prstGeom prst="rect">
            <a:avLst/>
          </a:prstGeom>
        </p:spPr>
      </p:pic>
      <p:sp>
        <p:nvSpPr>
          <p:cNvPr id="153" name="Retângulo 152"/>
          <p:cNvSpPr/>
          <p:nvPr/>
        </p:nvSpPr>
        <p:spPr>
          <a:xfrm>
            <a:off x="5995918" y="3969618"/>
            <a:ext cx="1511914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4" name="Imagem 15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94" y="4044759"/>
            <a:ext cx="553368" cy="523533"/>
          </a:xfrm>
          <a:prstGeom prst="rect">
            <a:avLst/>
          </a:prstGeom>
        </p:spPr>
      </p:pic>
      <p:sp>
        <p:nvSpPr>
          <p:cNvPr id="155" name="Retângulo 154"/>
          <p:cNvSpPr/>
          <p:nvPr/>
        </p:nvSpPr>
        <p:spPr>
          <a:xfrm>
            <a:off x="7548199" y="3985788"/>
            <a:ext cx="152467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6" name="Imagem 15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75" y="4048897"/>
            <a:ext cx="558036" cy="523533"/>
          </a:xfrm>
          <a:prstGeom prst="rect">
            <a:avLst/>
          </a:prstGeom>
        </p:spPr>
      </p:pic>
      <p:sp>
        <p:nvSpPr>
          <p:cNvPr id="157" name="Retângulo 156"/>
          <p:cNvSpPr/>
          <p:nvPr/>
        </p:nvSpPr>
        <p:spPr>
          <a:xfrm>
            <a:off x="9100726" y="3972775"/>
            <a:ext cx="143040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8" name="Imagem 15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02" y="4035884"/>
            <a:ext cx="523533" cy="523533"/>
          </a:xfrm>
          <a:prstGeom prst="rect">
            <a:avLst/>
          </a:prstGeom>
        </p:spPr>
      </p:pic>
      <p:sp>
        <p:nvSpPr>
          <p:cNvPr id="159" name="Retângulo: Cantos Arredondados 158"/>
          <p:cNvSpPr/>
          <p:nvPr/>
        </p:nvSpPr>
        <p:spPr>
          <a:xfrm>
            <a:off x="5245805" y="868861"/>
            <a:ext cx="604282" cy="18051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170" name="Retângulo: Cantos Arredondados 169"/>
          <p:cNvSpPr/>
          <p:nvPr/>
        </p:nvSpPr>
        <p:spPr>
          <a:xfrm>
            <a:off x="6780745" y="555755"/>
            <a:ext cx="774259" cy="21135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1561607" y="435426"/>
            <a:ext cx="9032746" cy="4130852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/>
          <p:cNvSpPr/>
          <p:nvPr/>
        </p:nvSpPr>
        <p:spPr>
          <a:xfrm>
            <a:off x="3795112" y="574086"/>
            <a:ext cx="4639154" cy="38521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Imagem 14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54" y="552376"/>
            <a:ext cx="652176" cy="652176"/>
          </a:xfrm>
          <a:prstGeom prst="rect">
            <a:avLst/>
          </a:prstGeom>
        </p:spPr>
      </p:pic>
      <p:sp>
        <p:nvSpPr>
          <p:cNvPr id="160" name="Retângulo: Cantos Arredondados 159"/>
          <p:cNvSpPr/>
          <p:nvPr/>
        </p:nvSpPr>
        <p:spPr>
          <a:xfrm>
            <a:off x="3932110" y="848553"/>
            <a:ext cx="1612844" cy="241578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de Usuários</a:t>
            </a:r>
          </a:p>
        </p:txBody>
      </p:sp>
      <p:sp>
        <p:nvSpPr>
          <p:cNvPr id="161" name="Retângulo: Cantos Arredondados 160"/>
          <p:cNvSpPr/>
          <p:nvPr/>
        </p:nvSpPr>
        <p:spPr>
          <a:xfrm>
            <a:off x="3968230" y="1387596"/>
            <a:ext cx="4287873" cy="29876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Contato:(081) 9999-9999</a:t>
            </a:r>
          </a:p>
        </p:txBody>
      </p:sp>
      <p:sp>
        <p:nvSpPr>
          <p:cNvPr id="162" name="Retângulo: Cantos Arredondados 161"/>
          <p:cNvSpPr/>
          <p:nvPr/>
        </p:nvSpPr>
        <p:spPr>
          <a:xfrm>
            <a:off x="3968230" y="1695212"/>
            <a:ext cx="4287873" cy="26284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jobup@unibratec.com.br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3969574" y="2272171"/>
            <a:ext cx="4282566" cy="272473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RG: 9999999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967777" y="2549810"/>
            <a:ext cx="4274838" cy="272083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CPF: 999.999.999-99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3969094" y="2830678"/>
            <a:ext cx="4263996" cy="273029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CEP: 99999-999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967777" y="3110330"/>
            <a:ext cx="4274838" cy="277160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Logradouro: Av Imbiribbeira</a:t>
            </a:r>
          </a:p>
        </p:txBody>
      </p:sp>
      <p:sp>
        <p:nvSpPr>
          <p:cNvPr id="167" name="Retângulo: Cantos Arredondados 166"/>
          <p:cNvSpPr/>
          <p:nvPr/>
        </p:nvSpPr>
        <p:spPr>
          <a:xfrm>
            <a:off x="3967777" y="3390437"/>
            <a:ext cx="4274838" cy="267330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Bairro: Afogados</a:t>
            </a:r>
          </a:p>
        </p:txBody>
      </p:sp>
      <p:sp>
        <p:nvSpPr>
          <p:cNvPr id="168" name="Retângulo: Cantos Arredondados 167"/>
          <p:cNvSpPr/>
          <p:nvPr/>
        </p:nvSpPr>
        <p:spPr>
          <a:xfrm>
            <a:off x="3971267" y="3662541"/>
            <a:ext cx="869740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Nº: 000</a:t>
            </a:r>
          </a:p>
        </p:txBody>
      </p:sp>
      <p:sp>
        <p:nvSpPr>
          <p:cNvPr id="169" name="Retângulo: Cantos Arredondados 168"/>
          <p:cNvSpPr/>
          <p:nvPr/>
        </p:nvSpPr>
        <p:spPr>
          <a:xfrm>
            <a:off x="4847749" y="3666743"/>
            <a:ext cx="3404392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Compl.: Bloco 4 Apto 306</a:t>
            </a:r>
          </a:p>
        </p:txBody>
      </p:sp>
      <p:sp>
        <p:nvSpPr>
          <p:cNvPr id="171" name="Retângulo: Cantos Arredondados 170"/>
          <p:cNvSpPr/>
          <p:nvPr/>
        </p:nvSpPr>
        <p:spPr>
          <a:xfrm>
            <a:off x="3968231" y="1969819"/>
            <a:ext cx="4287872" cy="300833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 ************</a:t>
            </a:r>
          </a:p>
        </p:txBody>
      </p:sp>
      <p:sp>
        <p:nvSpPr>
          <p:cNvPr id="172" name="Retângulo 171"/>
          <p:cNvSpPr/>
          <p:nvPr/>
        </p:nvSpPr>
        <p:spPr>
          <a:xfrm>
            <a:off x="6186943" y="3992339"/>
            <a:ext cx="1765165" cy="30300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173" name="Retângulo 172"/>
          <p:cNvSpPr/>
          <p:nvPr/>
        </p:nvSpPr>
        <p:spPr>
          <a:xfrm>
            <a:off x="4257412" y="3992207"/>
            <a:ext cx="1685490" cy="3080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74" name="Retângulo: Cantos Arredondados 173"/>
          <p:cNvSpPr/>
          <p:nvPr/>
        </p:nvSpPr>
        <p:spPr>
          <a:xfrm>
            <a:off x="3981340" y="1101890"/>
            <a:ext cx="4287873" cy="270549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 Nome do Usuário</a:t>
            </a:r>
          </a:p>
        </p:txBody>
      </p:sp>
      <p:pic>
        <p:nvPicPr>
          <p:cNvPr id="176" name="Imagem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" y="241484"/>
            <a:ext cx="1180557" cy="1157340"/>
          </a:xfrm>
          <a:prstGeom prst="rect">
            <a:avLst/>
          </a:prstGeom>
        </p:spPr>
      </p:pic>
      <p:sp>
        <p:nvSpPr>
          <p:cNvPr id="177" name="Retângulo: Cantos Arredondados 176"/>
          <p:cNvSpPr/>
          <p:nvPr/>
        </p:nvSpPr>
        <p:spPr>
          <a:xfrm>
            <a:off x="173501" y="1423936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180" name="Retângulo: Cantos Arredondados 179"/>
          <p:cNvSpPr/>
          <p:nvPr/>
        </p:nvSpPr>
        <p:spPr>
          <a:xfrm>
            <a:off x="10876547" y="68839"/>
            <a:ext cx="1262774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</a:p>
        </p:txBody>
      </p:sp>
      <p:pic>
        <p:nvPicPr>
          <p:cNvPr id="181" name="Imagem 1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6" y="1819162"/>
            <a:ext cx="1157340" cy="1157340"/>
          </a:xfrm>
          <a:prstGeom prst="rect">
            <a:avLst/>
          </a:prstGeom>
        </p:spPr>
      </p:pic>
      <p:sp>
        <p:nvSpPr>
          <p:cNvPr id="182" name="Retângulo: Cantos Arredondados 181"/>
          <p:cNvSpPr/>
          <p:nvPr/>
        </p:nvSpPr>
        <p:spPr>
          <a:xfrm>
            <a:off x="11215" y="2905358"/>
            <a:ext cx="124893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</a:p>
        </p:txBody>
      </p:sp>
    </p:spTree>
    <p:extLst>
      <p:ext uri="{BB962C8B-B14F-4D97-AF65-F5344CB8AC3E}">
        <p14:creationId xmlns:p14="http://schemas.microsoft.com/office/powerpoint/2010/main" val="11448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097265" cy="666029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565037" y="430960"/>
            <a:ext cx="9000790" cy="4134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97" y="574085"/>
            <a:ext cx="1414166" cy="119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tângulo: Cantos Arredondados 13"/>
          <p:cNvSpPr/>
          <p:nvPr/>
        </p:nvSpPr>
        <p:spPr>
          <a:xfrm>
            <a:off x="5335495" y="1231601"/>
            <a:ext cx="1414167" cy="257246"/>
          </a:xfrm>
          <a:prstGeom prst="round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1613733" y="483480"/>
            <a:ext cx="3721763" cy="99140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Encontre o Autônomo no 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65037" y="1861181"/>
            <a:ext cx="9000790" cy="270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573256" y="2135025"/>
            <a:ext cx="1430400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/>
          <p:cNvSpPr/>
          <p:nvPr/>
        </p:nvSpPr>
        <p:spPr>
          <a:xfrm>
            <a:off x="1561607" y="1596581"/>
            <a:ext cx="3385470" cy="25364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Profissionais Disponíveis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92" y="2210166"/>
            <a:ext cx="523533" cy="523533"/>
          </a:xfrm>
          <a:prstGeom prst="rect">
            <a:avLst/>
          </a:prstGeom>
        </p:spPr>
      </p:pic>
      <p:sp>
        <p:nvSpPr>
          <p:cNvPr id="36" name="Retângulo: Cantos Arredondados 35"/>
          <p:cNvSpPr/>
          <p:nvPr/>
        </p:nvSpPr>
        <p:spPr>
          <a:xfrm>
            <a:off x="1675261" y="2677015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37" name="Retângulo: Cantos Arredondados 36"/>
          <p:cNvSpPr/>
          <p:nvPr/>
        </p:nvSpPr>
        <p:spPr>
          <a:xfrm>
            <a:off x="1910504" y="2877609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Eletricista</a:t>
            </a:r>
          </a:p>
        </p:txBody>
      </p:sp>
      <p:sp>
        <p:nvSpPr>
          <p:cNvPr id="38" name="Retângulo: Cantos Arredondados 37"/>
          <p:cNvSpPr/>
          <p:nvPr/>
        </p:nvSpPr>
        <p:spPr>
          <a:xfrm>
            <a:off x="1941503" y="3066523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1710366" y="3245970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873779" y="3647882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036518" y="2135025"/>
            <a:ext cx="1357344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90" y="2168998"/>
            <a:ext cx="523533" cy="523533"/>
          </a:xfrm>
          <a:prstGeom prst="rect">
            <a:avLst/>
          </a:prstGeom>
        </p:spPr>
      </p:pic>
      <p:sp>
        <p:nvSpPr>
          <p:cNvPr id="101" name="Retângulo: Cantos Arredondados 100"/>
          <p:cNvSpPr/>
          <p:nvPr/>
        </p:nvSpPr>
        <p:spPr>
          <a:xfrm>
            <a:off x="3042359" y="2635847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02" name="Retângulo: Cantos Arredondados 101"/>
          <p:cNvSpPr/>
          <p:nvPr/>
        </p:nvSpPr>
        <p:spPr>
          <a:xfrm>
            <a:off x="3277602" y="2836441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3342175" y="3043609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04" name="Retângulo: Cantos Arredondados 103"/>
          <p:cNvSpPr/>
          <p:nvPr/>
        </p:nvSpPr>
        <p:spPr>
          <a:xfrm>
            <a:off x="3077464" y="3204802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3240877" y="3606714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4423159" y="2135025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5" y="2165514"/>
            <a:ext cx="523533" cy="523533"/>
          </a:xfrm>
          <a:prstGeom prst="rect">
            <a:avLst/>
          </a:prstGeom>
        </p:spPr>
      </p:pic>
      <p:sp>
        <p:nvSpPr>
          <p:cNvPr id="108" name="Retângulo: Cantos Arredondados 107"/>
          <p:cNvSpPr/>
          <p:nvPr/>
        </p:nvSpPr>
        <p:spPr>
          <a:xfrm>
            <a:off x="4525166" y="2677015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09" name="Retângulo: Cantos Arredondados 108"/>
          <p:cNvSpPr/>
          <p:nvPr/>
        </p:nvSpPr>
        <p:spPr>
          <a:xfrm>
            <a:off x="4784597" y="2832957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10" name="Retângulo: Cantos Arredondados 109"/>
          <p:cNvSpPr/>
          <p:nvPr/>
        </p:nvSpPr>
        <p:spPr>
          <a:xfrm>
            <a:off x="4815596" y="3021871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11" name="Retângulo: Cantos Arredondados 110"/>
          <p:cNvSpPr/>
          <p:nvPr/>
        </p:nvSpPr>
        <p:spPr>
          <a:xfrm>
            <a:off x="4584459" y="3201318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4747872" y="3603230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5975423" y="2125461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4" name="Imagem 11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03" y="2165514"/>
            <a:ext cx="523533" cy="523533"/>
          </a:xfrm>
          <a:prstGeom prst="rect">
            <a:avLst/>
          </a:prstGeom>
        </p:spPr>
      </p:pic>
      <p:sp>
        <p:nvSpPr>
          <p:cNvPr id="115" name="Retângulo: Cantos Arredondados 114"/>
          <p:cNvSpPr/>
          <p:nvPr/>
        </p:nvSpPr>
        <p:spPr>
          <a:xfrm>
            <a:off x="6090172" y="2632363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16" name="Retângulo: Cantos Arredondados 115"/>
          <p:cNvSpPr/>
          <p:nvPr/>
        </p:nvSpPr>
        <p:spPr>
          <a:xfrm>
            <a:off x="6325415" y="2832957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17" name="Retângulo: Cantos Arredondados 116"/>
          <p:cNvSpPr/>
          <p:nvPr/>
        </p:nvSpPr>
        <p:spPr>
          <a:xfrm>
            <a:off x="6356414" y="3021871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18" name="Retângulo: Cantos Arredondados 117"/>
          <p:cNvSpPr/>
          <p:nvPr/>
        </p:nvSpPr>
        <p:spPr>
          <a:xfrm>
            <a:off x="6125277" y="3201318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6288690" y="3603230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7526685" y="2135178"/>
            <a:ext cx="1532409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" name="Imagem 12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29" y="2179350"/>
            <a:ext cx="523533" cy="523533"/>
          </a:xfrm>
          <a:prstGeom prst="rect">
            <a:avLst/>
          </a:prstGeom>
        </p:spPr>
      </p:pic>
      <p:sp>
        <p:nvSpPr>
          <p:cNvPr id="122" name="Retângulo: Cantos Arredondados 121"/>
          <p:cNvSpPr/>
          <p:nvPr/>
        </p:nvSpPr>
        <p:spPr>
          <a:xfrm>
            <a:off x="7640498" y="2646199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23" name="Retângulo: Cantos Arredondados 122"/>
          <p:cNvSpPr/>
          <p:nvPr/>
        </p:nvSpPr>
        <p:spPr>
          <a:xfrm>
            <a:off x="7875741" y="2846793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24" name="Retângulo: Cantos Arredondados 123"/>
          <p:cNvSpPr/>
          <p:nvPr/>
        </p:nvSpPr>
        <p:spPr>
          <a:xfrm>
            <a:off x="7906740" y="3035707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25" name="Retângulo: Cantos Arredondados 124"/>
          <p:cNvSpPr/>
          <p:nvPr/>
        </p:nvSpPr>
        <p:spPr>
          <a:xfrm>
            <a:off x="7675603" y="3215154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26" name="Retângulo 125"/>
          <p:cNvSpPr/>
          <p:nvPr/>
        </p:nvSpPr>
        <p:spPr>
          <a:xfrm>
            <a:off x="7839016" y="3617066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9088920" y="2131346"/>
            <a:ext cx="1462470" cy="178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9" name="Imagem 128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63" y="2183469"/>
            <a:ext cx="523533" cy="523533"/>
          </a:xfrm>
          <a:prstGeom prst="rect">
            <a:avLst/>
          </a:prstGeom>
        </p:spPr>
      </p:pic>
      <p:sp>
        <p:nvSpPr>
          <p:cNvPr id="130" name="Retângulo: Cantos Arredondados 129"/>
          <p:cNvSpPr/>
          <p:nvPr/>
        </p:nvSpPr>
        <p:spPr>
          <a:xfrm>
            <a:off x="9202732" y="2650318"/>
            <a:ext cx="1328394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131" name="Retângulo: Cantos Arredondados 130"/>
          <p:cNvSpPr/>
          <p:nvPr/>
        </p:nvSpPr>
        <p:spPr>
          <a:xfrm>
            <a:off x="9437975" y="2850912"/>
            <a:ext cx="857908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Mecânico</a:t>
            </a:r>
          </a:p>
        </p:txBody>
      </p:sp>
      <p:sp>
        <p:nvSpPr>
          <p:cNvPr id="132" name="Retângulo: Cantos Arredondados 131"/>
          <p:cNvSpPr/>
          <p:nvPr/>
        </p:nvSpPr>
        <p:spPr>
          <a:xfrm>
            <a:off x="9468974" y="3039826"/>
            <a:ext cx="786973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4.5</a:t>
            </a:r>
          </a:p>
        </p:txBody>
      </p:sp>
      <p:sp>
        <p:nvSpPr>
          <p:cNvPr id="133" name="Retângulo: Cantos Arredondados 132"/>
          <p:cNvSpPr/>
          <p:nvPr/>
        </p:nvSpPr>
        <p:spPr>
          <a:xfrm>
            <a:off x="9237837" y="3219273"/>
            <a:ext cx="1316397" cy="29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Valor: R$ 100,00</a:t>
            </a:r>
          </a:p>
        </p:txBody>
      </p:sp>
      <p:sp>
        <p:nvSpPr>
          <p:cNvPr id="134" name="Retângulo 133"/>
          <p:cNvSpPr/>
          <p:nvPr/>
        </p:nvSpPr>
        <p:spPr>
          <a:xfrm>
            <a:off x="9401250" y="3621185"/>
            <a:ext cx="922420" cy="2221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Ver Detalhes</a:t>
            </a:r>
          </a:p>
        </p:txBody>
      </p:sp>
      <p:sp>
        <p:nvSpPr>
          <p:cNvPr id="146" name="Retângulo 145"/>
          <p:cNvSpPr/>
          <p:nvPr/>
        </p:nvSpPr>
        <p:spPr>
          <a:xfrm>
            <a:off x="1573256" y="3976179"/>
            <a:ext cx="143040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7" name="Imagem 14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32" y="4039288"/>
            <a:ext cx="523533" cy="523533"/>
          </a:xfrm>
          <a:prstGeom prst="rect">
            <a:avLst/>
          </a:prstGeom>
        </p:spPr>
      </p:pic>
      <p:sp>
        <p:nvSpPr>
          <p:cNvPr id="149" name="Retângulo 148"/>
          <p:cNvSpPr/>
          <p:nvPr/>
        </p:nvSpPr>
        <p:spPr>
          <a:xfrm>
            <a:off x="3036518" y="3968274"/>
            <a:ext cx="1357343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0" name="Imagem 14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8" y="4031383"/>
            <a:ext cx="523533" cy="523533"/>
          </a:xfrm>
          <a:prstGeom prst="rect">
            <a:avLst/>
          </a:prstGeom>
        </p:spPr>
      </p:pic>
      <p:sp>
        <p:nvSpPr>
          <p:cNvPr id="151" name="Retângulo 150"/>
          <p:cNvSpPr/>
          <p:nvPr/>
        </p:nvSpPr>
        <p:spPr>
          <a:xfrm>
            <a:off x="4432444" y="3974753"/>
            <a:ext cx="1523124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2" name="Imagem 15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20" y="4049894"/>
            <a:ext cx="557470" cy="523533"/>
          </a:xfrm>
          <a:prstGeom prst="rect">
            <a:avLst/>
          </a:prstGeom>
        </p:spPr>
      </p:pic>
      <p:sp>
        <p:nvSpPr>
          <p:cNvPr id="153" name="Retângulo 152"/>
          <p:cNvSpPr/>
          <p:nvPr/>
        </p:nvSpPr>
        <p:spPr>
          <a:xfrm>
            <a:off x="5995918" y="3969618"/>
            <a:ext cx="1511914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4" name="Imagem 15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94" y="4044759"/>
            <a:ext cx="553368" cy="523533"/>
          </a:xfrm>
          <a:prstGeom prst="rect">
            <a:avLst/>
          </a:prstGeom>
        </p:spPr>
      </p:pic>
      <p:sp>
        <p:nvSpPr>
          <p:cNvPr id="155" name="Retângulo 154"/>
          <p:cNvSpPr/>
          <p:nvPr/>
        </p:nvSpPr>
        <p:spPr>
          <a:xfrm>
            <a:off x="7548199" y="3985788"/>
            <a:ext cx="152467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6" name="Imagem 15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75" y="4048897"/>
            <a:ext cx="558036" cy="523533"/>
          </a:xfrm>
          <a:prstGeom prst="rect">
            <a:avLst/>
          </a:prstGeom>
        </p:spPr>
      </p:pic>
      <p:sp>
        <p:nvSpPr>
          <p:cNvPr id="157" name="Retângulo 156"/>
          <p:cNvSpPr/>
          <p:nvPr/>
        </p:nvSpPr>
        <p:spPr>
          <a:xfrm>
            <a:off x="9100726" y="3972775"/>
            <a:ext cx="1430400" cy="58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8" name="Imagem 15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02" y="4035884"/>
            <a:ext cx="523533" cy="523533"/>
          </a:xfrm>
          <a:prstGeom prst="rect">
            <a:avLst/>
          </a:prstGeom>
        </p:spPr>
      </p:pic>
      <p:sp>
        <p:nvSpPr>
          <p:cNvPr id="71" name="Retângulo: Cantos Arredondados 70"/>
          <p:cNvSpPr/>
          <p:nvPr/>
        </p:nvSpPr>
        <p:spPr>
          <a:xfrm>
            <a:off x="2736689" y="1897511"/>
            <a:ext cx="4287873" cy="199927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Autônomo</a:t>
            </a:r>
          </a:p>
        </p:txBody>
      </p:sp>
      <p:sp>
        <p:nvSpPr>
          <p:cNvPr id="72" name="Retângulo: Cantos Arredondados 71"/>
          <p:cNvSpPr/>
          <p:nvPr/>
        </p:nvSpPr>
        <p:spPr>
          <a:xfrm>
            <a:off x="1784448" y="1884416"/>
            <a:ext cx="1011751" cy="269253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 de...</a:t>
            </a:r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34" y="512033"/>
            <a:ext cx="535463" cy="399573"/>
          </a:xfrm>
          <a:prstGeom prst="rect">
            <a:avLst/>
          </a:prstGeom>
        </p:spPr>
      </p:pic>
      <p:sp>
        <p:nvSpPr>
          <p:cNvPr id="74" name="Retângulo: Cantos Arredondados 73"/>
          <p:cNvSpPr/>
          <p:nvPr/>
        </p:nvSpPr>
        <p:spPr>
          <a:xfrm>
            <a:off x="9480884" y="891962"/>
            <a:ext cx="1051905" cy="164087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 Logado</a:t>
            </a:r>
          </a:p>
        </p:txBody>
      </p:sp>
      <p:pic>
        <p:nvPicPr>
          <p:cNvPr id="67" name="Imagem 6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3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63" y="2158769"/>
            <a:ext cx="341054" cy="242496"/>
          </a:xfrm>
          <a:prstGeom prst="rect">
            <a:avLst/>
          </a:prstGeom>
        </p:spPr>
      </p:pic>
      <p:sp>
        <p:nvSpPr>
          <p:cNvPr id="68" name="Retângulo: Cantos Arredondados 67"/>
          <p:cNvSpPr/>
          <p:nvPr/>
        </p:nvSpPr>
        <p:spPr>
          <a:xfrm>
            <a:off x="1503399" y="2149702"/>
            <a:ext cx="843253" cy="166411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Pendente</a:t>
            </a:r>
          </a:p>
        </p:txBody>
      </p:sp>
      <p:pic>
        <p:nvPicPr>
          <p:cNvPr id="69" name="Imagem 68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00" y="1563305"/>
            <a:ext cx="397189" cy="282409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" y="241484"/>
            <a:ext cx="1180557" cy="1157340"/>
          </a:xfrm>
          <a:prstGeom prst="rect">
            <a:avLst/>
          </a:prstGeom>
        </p:spPr>
      </p:pic>
      <p:sp>
        <p:nvSpPr>
          <p:cNvPr id="75" name="Retângulo: Cantos Arredondados 74"/>
          <p:cNvSpPr/>
          <p:nvPr/>
        </p:nvSpPr>
        <p:spPr>
          <a:xfrm>
            <a:off x="173501" y="1423936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76" name="Retângulo: Cantos Arredondados 75"/>
          <p:cNvSpPr/>
          <p:nvPr/>
        </p:nvSpPr>
        <p:spPr>
          <a:xfrm>
            <a:off x="10768265" y="68839"/>
            <a:ext cx="1419184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CONFIRMAÇÃO</a:t>
            </a:r>
          </a:p>
        </p:txBody>
      </p:sp>
    </p:spTree>
    <p:extLst>
      <p:ext uri="{BB962C8B-B14F-4D97-AF65-F5344CB8AC3E}">
        <p14:creationId xmlns:p14="http://schemas.microsoft.com/office/powerpoint/2010/main" val="23425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08"/>
            <a:ext cx="12097265" cy="666029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1565037" y="430960"/>
            <a:ext cx="9000790" cy="41349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97" y="574085"/>
            <a:ext cx="1414166" cy="119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tângulo: Cantos Arredondados 13"/>
          <p:cNvSpPr/>
          <p:nvPr/>
        </p:nvSpPr>
        <p:spPr>
          <a:xfrm>
            <a:off x="5335495" y="1231601"/>
            <a:ext cx="1414167" cy="257246"/>
          </a:xfrm>
          <a:prstGeom prst="round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65037" y="1881811"/>
            <a:ext cx="9000790" cy="2684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: Cantos Arredondados 70"/>
          <p:cNvSpPr/>
          <p:nvPr/>
        </p:nvSpPr>
        <p:spPr>
          <a:xfrm>
            <a:off x="1613733" y="483480"/>
            <a:ext cx="3721763" cy="99140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Encontre o Autônomo no 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t-B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756610" y="2187111"/>
            <a:ext cx="1552074" cy="2378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3474614" y="2187111"/>
            <a:ext cx="6824418" cy="2378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43" y="2136646"/>
            <a:ext cx="1549494" cy="1270568"/>
          </a:xfrm>
          <a:prstGeom prst="rect">
            <a:avLst/>
          </a:prstGeom>
        </p:spPr>
      </p:pic>
      <p:sp>
        <p:nvSpPr>
          <p:cNvPr id="75" name="Retângulo: Cantos Arredondados 74"/>
          <p:cNvSpPr/>
          <p:nvPr/>
        </p:nvSpPr>
        <p:spPr>
          <a:xfrm>
            <a:off x="1765527" y="3407215"/>
            <a:ext cx="1531125" cy="252870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76" name="Retângulo: Cantos Arredondados 75"/>
          <p:cNvSpPr/>
          <p:nvPr/>
        </p:nvSpPr>
        <p:spPr>
          <a:xfrm>
            <a:off x="1649829" y="1913672"/>
            <a:ext cx="1612844" cy="241578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Eletricista</a:t>
            </a:r>
          </a:p>
        </p:txBody>
      </p:sp>
      <p:sp>
        <p:nvSpPr>
          <p:cNvPr id="77" name="Retângulo: Cantos Arredondados 76"/>
          <p:cNvSpPr/>
          <p:nvPr/>
        </p:nvSpPr>
        <p:spPr>
          <a:xfrm>
            <a:off x="1762679" y="3666229"/>
            <a:ext cx="1531125" cy="252870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 9999-9999</a:t>
            </a:r>
          </a:p>
        </p:txBody>
      </p:sp>
      <p:sp>
        <p:nvSpPr>
          <p:cNvPr id="79" name="Retângulo: Cantos Arredondados 78"/>
          <p:cNvSpPr/>
          <p:nvPr/>
        </p:nvSpPr>
        <p:spPr>
          <a:xfrm>
            <a:off x="1767248" y="3928990"/>
            <a:ext cx="1531125" cy="2528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Endereço</a:t>
            </a:r>
          </a:p>
        </p:txBody>
      </p:sp>
      <p:sp>
        <p:nvSpPr>
          <p:cNvPr id="81" name="Retângulo: Cantos Arredondados 80"/>
          <p:cNvSpPr/>
          <p:nvPr/>
        </p:nvSpPr>
        <p:spPr>
          <a:xfrm>
            <a:off x="7579895" y="2196184"/>
            <a:ext cx="2695074" cy="246223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da Diária: </a:t>
            </a:r>
            <a:r>
              <a:rPr lang="pt-BR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R$ 100,00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8423168" y="4144774"/>
            <a:ext cx="1765165" cy="30300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RECUSAR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6493637" y="4144642"/>
            <a:ext cx="1685490" cy="3080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ACEITAR</a:t>
            </a:r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00" y="1563305"/>
            <a:ext cx="397189" cy="282409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34" y="512033"/>
            <a:ext cx="535463" cy="399573"/>
          </a:xfrm>
          <a:prstGeom prst="rect">
            <a:avLst/>
          </a:prstGeom>
        </p:spPr>
      </p:pic>
      <p:sp>
        <p:nvSpPr>
          <p:cNvPr id="93" name="Retângulo: Cantos Arredondados 92"/>
          <p:cNvSpPr/>
          <p:nvPr/>
        </p:nvSpPr>
        <p:spPr>
          <a:xfrm>
            <a:off x="9480884" y="891962"/>
            <a:ext cx="1051905" cy="164087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 Logado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3585411" y="2985328"/>
            <a:ext cx="6536204" cy="9537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profissional deve realizar reparos no sistema de ar-condicionado e verificar o porque do disjuntor estar disparando repetidamente</a:t>
            </a:r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2" name="Retângulo: Cantos Arredondados 81"/>
          <p:cNvSpPr/>
          <p:nvPr/>
        </p:nvSpPr>
        <p:spPr>
          <a:xfrm>
            <a:off x="3585411" y="2509804"/>
            <a:ext cx="2067332" cy="29367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Dia: 01</a:t>
            </a:r>
          </a:p>
        </p:txBody>
      </p:sp>
      <p:sp>
        <p:nvSpPr>
          <p:cNvPr id="84" name="Retângulo: Cantos Arredondados 83"/>
          <p:cNvSpPr/>
          <p:nvPr/>
        </p:nvSpPr>
        <p:spPr>
          <a:xfrm>
            <a:off x="5734135" y="2497772"/>
            <a:ext cx="2278580" cy="31207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Mês: Janeiro</a:t>
            </a:r>
          </a:p>
        </p:txBody>
      </p:sp>
      <p:sp>
        <p:nvSpPr>
          <p:cNvPr id="86" name="Retângulo: Cantos Arredondados 85"/>
          <p:cNvSpPr/>
          <p:nvPr/>
        </p:nvSpPr>
        <p:spPr>
          <a:xfrm>
            <a:off x="8121317" y="2497772"/>
            <a:ext cx="2014283" cy="31207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Hora: 08:00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" y="241484"/>
            <a:ext cx="1157340" cy="1157340"/>
          </a:xfrm>
          <a:prstGeom prst="rect">
            <a:avLst/>
          </a:prstGeom>
        </p:spPr>
      </p:pic>
      <p:sp>
        <p:nvSpPr>
          <p:cNvPr id="26" name="Retângulo: Cantos Arredondados 25"/>
          <p:cNvSpPr/>
          <p:nvPr/>
        </p:nvSpPr>
        <p:spPr>
          <a:xfrm>
            <a:off x="-1888" y="1327680"/>
            <a:ext cx="124893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0900611" y="68839"/>
            <a:ext cx="123871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DETALHES E VALIDAÇÃO</a:t>
            </a:r>
          </a:p>
        </p:txBody>
      </p:sp>
    </p:spTree>
    <p:extLst>
      <p:ext uri="{BB962C8B-B14F-4D97-AF65-F5344CB8AC3E}">
        <p14:creationId xmlns:p14="http://schemas.microsoft.com/office/powerpoint/2010/main" val="13122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1">
                <a:lumMod val="50000"/>
              </a:schemeClr>
            </a:gs>
            <a:gs pos="90000">
              <a:schemeClr val="accent1">
                <a:lumMod val="89000"/>
              </a:schemeClr>
            </a:gs>
            <a:gs pos="84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72363" y="2786861"/>
            <a:ext cx="75360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GAMIFICAÇÃO</a:t>
            </a:r>
          </a:p>
        </p:txBody>
      </p:sp>
    </p:spTree>
    <p:extLst>
      <p:ext uri="{BB962C8B-B14F-4D97-AF65-F5344CB8AC3E}">
        <p14:creationId xmlns:p14="http://schemas.microsoft.com/office/powerpoint/2010/main" val="277019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Gamificação é o uso de mecânicas e dinâmicas de jogos para engajar pessoas, resolver problemas e melhorar o aprendizado, motivando ações e comportamentos em ambientes fora do contexto de jogos.</a:t>
            </a:r>
          </a:p>
          <a:p>
            <a:r>
              <a:rPr lang="pt-BR" dirty="0"/>
              <a:t>O principal objetivo é aumentar o engajamento e despertar a curiosidade dos usuários e, além dos desafios propostos nos jogos, na gamificação as recompensas também são itens cruciais para o sucesso.</a:t>
            </a:r>
          </a:p>
        </p:txBody>
      </p:sp>
    </p:spTree>
    <p:extLst>
      <p:ext uri="{BB962C8B-B14F-4D97-AF65-F5344CB8AC3E}">
        <p14:creationId xmlns:p14="http://schemas.microsoft.com/office/powerpoint/2010/main" val="178638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0" y="365125"/>
            <a:ext cx="12003318" cy="61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90020"/>
            <a:ext cx="8157030" cy="66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0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87" y="105443"/>
            <a:ext cx="8563870" cy="66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41" y="9729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tângulo: Cantos Arredondados 6"/>
          <p:cNvSpPr/>
          <p:nvPr/>
        </p:nvSpPr>
        <p:spPr>
          <a:xfrm>
            <a:off x="5326352" y="2030432"/>
            <a:ext cx="1729947" cy="370702"/>
          </a:xfrm>
          <a:prstGeom prst="roundRect">
            <a:avLst/>
          </a:prstGeom>
          <a:solidFill>
            <a:srgbClr val="2A4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62803" y="2877900"/>
            <a:ext cx="1024687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Plataforma pioneira no Brasil onde seus usuários, que ofertem ou prestem serviços residenciais, possam gerenciar com praticidade e agilidade toda a negociação, com um sistema inovador de gamificação (estimulando mais o uso e a disseminação do produto no mercado brasileiro).</a:t>
            </a:r>
          </a:p>
        </p:txBody>
      </p:sp>
    </p:spTree>
    <p:extLst>
      <p:ext uri="{BB962C8B-B14F-4D97-AF65-F5344CB8AC3E}">
        <p14:creationId xmlns:p14="http://schemas.microsoft.com/office/powerpoint/2010/main" val="9829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079518" y="2786861"/>
            <a:ext cx="632173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APLICATIVO</a:t>
            </a:r>
          </a:p>
        </p:txBody>
      </p:sp>
    </p:spTree>
    <p:extLst>
      <p:ext uri="{BB962C8B-B14F-4D97-AF65-F5344CB8AC3E}">
        <p14:creationId xmlns:p14="http://schemas.microsoft.com/office/powerpoint/2010/main" val="1212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4" y="172994"/>
            <a:ext cx="4848225" cy="64872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70854" y="1099750"/>
            <a:ext cx="2817341" cy="472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2" y="1374098"/>
            <a:ext cx="948188" cy="948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ângulo: Cantos Arredondados 8"/>
          <p:cNvSpPr/>
          <p:nvPr/>
        </p:nvSpPr>
        <p:spPr>
          <a:xfrm>
            <a:off x="5624873" y="1848192"/>
            <a:ext cx="880273" cy="232229"/>
          </a:xfrm>
          <a:prstGeom prst="roundRect">
            <a:avLst/>
          </a:prstGeom>
          <a:solidFill>
            <a:srgbClr val="2A4B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0" y="-14515"/>
            <a:ext cx="19605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" name="Retângulo: Cantos Arredondados 2"/>
          <p:cNvSpPr/>
          <p:nvPr/>
        </p:nvSpPr>
        <p:spPr>
          <a:xfrm>
            <a:off x="4780871" y="2828910"/>
            <a:ext cx="2592989" cy="3583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4780870" y="3249040"/>
            <a:ext cx="2592989" cy="35834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4768514" y="3669170"/>
            <a:ext cx="2592989" cy="3583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6019619" y="4050538"/>
            <a:ext cx="1341884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Cadastre-se Aqui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70" y="4882065"/>
            <a:ext cx="1340915" cy="53999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32" y="4882065"/>
            <a:ext cx="1190374" cy="420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tângulo: Cantos Arredondados 19"/>
          <p:cNvSpPr/>
          <p:nvPr/>
        </p:nvSpPr>
        <p:spPr>
          <a:xfrm>
            <a:off x="4670854" y="4050538"/>
            <a:ext cx="1239718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Conectado?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768514" y="4163440"/>
            <a:ext cx="185352" cy="135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/>
          <p:cNvSpPr/>
          <p:nvPr/>
        </p:nvSpPr>
        <p:spPr>
          <a:xfrm>
            <a:off x="4682241" y="4386448"/>
            <a:ext cx="1337378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Esqueci  a Senha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3" y="4315513"/>
            <a:ext cx="262145" cy="41300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2" y="651653"/>
            <a:ext cx="1911875" cy="187427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05" y="602805"/>
            <a:ext cx="1995316" cy="1995316"/>
          </a:xfrm>
          <a:prstGeom prst="rect">
            <a:avLst/>
          </a:prstGeom>
        </p:spPr>
      </p:pic>
      <p:sp>
        <p:nvSpPr>
          <p:cNvPr id="24" name="Retângulo: Cantos Arredondados 23"/>
          <p:cNvSpPr/>
          <p:nvPr/>
        </p:nvSpPr>
        <p:spPr>
          <a:xfrm>
            <a:off x="755025" y="2598121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9483198" y="2491011"/>
            <a:ext cx="124893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</a:p>
        </p:txBody>
      </p:sp>
    </p:spTree>
    <p:extLst>
      <p:ext uri="{BB962C8B-B14F-4D97-AF65-F5344CB8AC3E}">
        <p14:creationId xmlns:p14="http://schemas.microsoft.com/office/powerpoint/2010/main" val="23829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4" y="172994"/>
            <a:ext cx="4848225" cy="64872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70854" y="1099751"/>
            <a:ext cx="2817341" cy="47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12357"/>
            <a:ext cx="25025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70853" y="1099750"/>
            <a:ext cx="2817342" cy="3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745036" y="1112045"/>
            <a:ext cx="1173850" cy="35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686766" y="1989438"/>
            <a:ext cx="2801429" cy="383059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48" y="1482686"/>
            <a:ext cx="429260" cy="429260"/>
          </a:xfrm>
          <a:prstGeom prst="rect">
            <a:avLst/>
          </a:prstGeom>
        </p:spPr>
      </p:pic>
      <p:sp>
        <p:nvSpPr>
          <p:cNvPr id="31" name="Retângulo: Cantos Arredondados 30"/>
          <p:cNvSpPr/>
          <p:nvPr/>
        </p:nvSpPr>
        <p:spPr>
          <a:xfrm>
            <a:off x="5178681" y="1461076"/>
            <a:ext cx="604282" cy="18051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5177991" y="1658536"/>
            <a:ext cx="2310204" cy="241578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4670853" y="1979811"/>
            <a:ext cx="2817342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Contato:(081) 9999-9999</a:t>
            </a:r>
          </a:p>
        </p:txBody>
      </p:sp>
      <p:sp>
        <p:nvSpPr>
          <p:cNvPr id="35" name="Retângulo: Cantos Arredondados 34"/>
          <p:cNvSpPr/>
          <p:nvPr/>
        </p:nvSpPr>
        <p:spPr>
          <a:xfrm>
            <a:off x="4670853" y="2287427"/>
            <a:ext cx="2817342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jobup@unibratec.com.br</a:t>
            </a:r>
          </a:p>
        </p:txBody>
      </p:sp>
      <p:sp>
        <p:nvSpPr>
          <p:cNvPr id="37" name="Retângulo: Cantos Arredondados 36"/>
          <p:cNvSpPr/>
          <p:nvPr/>
        </p:nvSpPr>
        <p:spPr>
          <a:xfrm>
            <a:off x="4670851" y="2902486"/>
            <a:ext cx="2817343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RG: 9999999</a:t>
            </a:r>
          </a:p>
        </p:txBody>
      </p:sp>
      <p:sp>
        <p:nvSpPr>
          <p:cNvPr id="38" name="Retângulo: Cantos Arredondados 37"/>
          <p:cNvSpPr/>
          <p:nvPr/>
        </p:nvSpPr>
        <p:spPr>
          <a:xfrm>
            <a:off x="4670851" y="3208701"/>
            <a:ext cx="2817344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CPF: 999.999.999-99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4670850" y="3519245"/>
            <a:ext cx="2817344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CEP: 99999-999</a:t>
            </a:r>
          </a:p>
        </p:txBody>
      </p:sp>
      <p:sp>
        <p:nvSpPr>
          <p:cNvPr id="41" name="Retângulo: Cantos Arredondados 40"/>
          <p:cNvSpPr/>
          <p:nvPr/>
        </p:nvSpPr>
        <p:spPr>
          <a:xfrm>
            <a:off x="4670850" y="3826868"/>
            <a:ext cx="2817344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Logradouro: Av Imbiribbeira</a:t>
            </a:r>
          </a:p>
        </p:txBody>
      </p:sp>
      <p:sp>
        <p:nvSpPr>
          <p:cNvPr id="42" name="Retângulo: Cantos Arredondados 41"/>
          <p:cNvSpPr/>
          <p:nvPr/>
        </p:nvSpPr>
        <p:spPr>
          <a:xfrm>
            <a:off x="4668590" y="4125682"/>
            <a:ext cx="2825580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Bairro: Afogados</a:t>
            </a:r>
          </a:p>
        </p:txBody>
      </p:sp>
      <p:sp>
        <p:nvSpPr>
          <p:cNvPr id="43" name="Retângulo: Cantos Arredondados 42"/>
          <p:cNvSpPr/>
          <p:nvPr/>
        </p:nvSpPr>
        <p:spPr>
          <a:xfrm>
            <a:off x="4664472" y="4439281"/>
            <a:ext cx="869740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Nº: 000</a:t>
            </a:r>
          </a:p>
        </p:txBody>
      </p:sp>
      <p:sp>
        <p:nvSpPr>
          <p:cNvPr id="44" name="Retângulo: Cantos Arredondados 43"/>
          <p:cNvSpPr/>
          <p:nvPr/>
        </p:nvSpPr>
        <p:spPr>
          <a:xfrm>
            <a:off x="5550123" y="4435321"/>
            <a:ext cx="1944453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Compl.: Bloco 4 Apto 306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6713621" y="1147970"/>
            <a:ext cx="774259" cy="21135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4" name="Retângulo: Cantos Arredondados 53"/>
          <p:cNvSpPr/>
          <p:nvPr/>
        </p:nvSpPr>
        <p:spPr>
          <a:xfrm>
            <a:off x="4662614" y="2600134"/>
            <a:ext cx="2817343" cy="279988"/>
          </a:xfrm>
          <a:prstGeom prst="round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Senha: ************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77" y="1311959"/>
            <a:ext cx="262145" cy="41300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2" y="651653"/>
            <a:ext cx="1911875" cy="18742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05" y="602805"/>
            <a:ext cx="1995316" cy="1995316"/>
          </a:xfrm>
          <a:prstGeom prst="rect">
            <a:avLst/>
          </a:prstGeom>
        </p:spPr>
      </p:pic>
      <p:sp>
        <p:nvSpPr>
          <p:cNvPr id="26" name="Retângulo: Cantos Arredondados 25"/>
          <p:cNvSpPr/>
          <p:nvPr/>
        </p:nvSpPr>
        <p:spPr>
          <a:xfrm>
            <a:off x="755025" y="2598121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9483198" y="2491011"/>
            <a:ext cx="124893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</a:p>
        </p:txBody>
      </p:sp>
    </p:spTree>
    <p:extLst>
      <p:ext uri="{BB962C8B-B14F-4D97-AF65-F5344CB8AC3E}">
        <p14:creationId xmlns:p14="http://schemas.microsoft.com/office/powerpoint/2010/main" val="136577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4" y="172994"/>
            <a:ext cx="4848225" cy="64872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70854" y="1099751"/>
            <a:ext cx="2817341" cy="47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366885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Avaliação do Profissional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0853" y="1099750"/>
            <a:ext cx="2817342" cy="3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32172" y="1099750"/>
            <a:ext cx="1095633" cy="35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62" y="1137718"/>
            <a:ext cx="302411" cy="28240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49" y="1137718"/>
            <a:ext cx="397189" cy="28240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4683209" y="1889683"/>
            <a:ext cx="2801429" cy="393034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/>
          <p:cNvSpPr/>
          <p:nvPr/>
        </p:nvSpPr>
        <p:spPr>
          <a:xfrm>
            <a:off x="4749348" y="1929481"/>
            <a:ext cx="2668976" cy="35834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Alberto Neves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4745036" y="2327625"/>
            <a:ext cx="2668976" cy="35834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Bruno da Costa</a:t>
            </a:r>
          </a:p>
        </p:txBody>
      </p:sp>
      <p:sp>
        <p:nvSpPr>
          <p:cNvPr id="25" name="Retângulo: Cantos Arredondados 24"/>
          <p:cNvSpPr/>
          <p:nvPr/>
        </p:nvSpPr>
        <p:spPr>
          <a:xfrm>
            <a:off x="4745036" y="2712409"/>
            <a:ext cx="2668976" cy="35834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Carlos Almeida</a:t>
            </a:r>
          </a:p>
        </p:txBody>
      </p:sp>
      <p:sp>
        <p:nvSpPr>
          <p:cNvPr id="26" name="Retângulo: Cantos Arredondados 25"/>
          <p:cNvSpPr/>
          <p:nvPr/>
        </p:nvSpPr>
        <p:spPr>
          <a:xfrm>
            <a:off x="4749348" y="3111262"/>
            <a:ext cx="2668976" cy="35834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Daniel Dantas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4745036" y="3509406"/>
            <a:ext cx="2668976" cy="35834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Everaldo da Silva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4749348" y="3894190"/>
            <a:ext cx="2668976" cy="358346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Fabio Henrique</a:t>
            </a:r>
          </a:p>
        </p:txBody>
      </p:sp>
      <p:sp>
        <p:nvSpPr>
          <p:cNvPr id="32" name="Retângulo: Cantos Arredondados 31"/>
          <p:cNvSpPr/>
          <p:nvPr/>
        </p:nvSpPr>
        <p:spPr>
          <a:xfrm>
            <a:off x="4730891" y="1476628"/>
            <a:ext cx="2668976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Eletricista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6911411" y="1951418"/>
            <a:ext cx="50592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4,5</a:t>
            </a:r>
          </a:p>
        </p:txBody>
      </p:sp>
      <p:sp>
        <p:nvSpPr>
          <p:cNvPr id="35" name="Retângulo: Cantos Arredondados 34"/>
          <p:cNvSpPr/>
          <p:nvPr/>
        </p:nvSpPr>
        <p:spPr>
          <a:xfrm>
            <a:off x="6920445" y="2321035"/>
            <a:ext cx="50592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4,1</a:t>
            </a:r>
          </a:p>
        </p:txBody>
      </p:sp>
      <p:sp>
        <p:nvSpPr>
          <p:cNvPr id="36" name="Retângulo: Cantos Arredondados 35"/>
          <p:cNvSpPr/>
          <p:nvPr/>
        </p:nvSpPr>
        <p:spPr>
          <a:xfrm>
            <a:off x="6908090" y="2729949"/>
            <a:ext cx="50592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4,0</a:t>
            </a:r>
          </a:p>
        </p:txBody>
      </p:sp>
      <p:sp>
        <p:nvSpPr>
          <p:cNvPr id="38" name="Retângulo: Cantos Arredondados 37"/>
          <p:cNvSpPr/>
          <p:nvPr/>
        </p:nvSpPr>
        <p:spPr>
          <a:xfrm>
            <a:off x="6908090" y="3119180"/>
            <a:ext cx="50592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</a:p>
        </p:txBody>
      </p:sp>
      <p:sp>
        <p:nvSpPr>
          <p:cNvPr id="39" name="Retângulo: Cantos Arredondados 38"/>
          <p:cNvSpPr/>
          <p:nvPr/>
        </p:nvSpPr>
        <p:spPr>
          <a:xfrm>
            <a:off x="6893945" y="3496515"/>
            <a:ext cx="50592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3.6</a:t>
            </a:r>
          </a:p>
        </p:txBody>
      </p:sp>
      <p:sp>
        <p:nvSpPr>
          <p:cNvPr id="40" name="Retângulo: Cantos Arredondados 39"/>
          <p:cNvSpPr/>
          <p:nvPr/>
        </p:nvSpPr>
        <p:spPr>
          <a:xfrm>
            <a:off x="6892884" y="3904515"/>
            <a:ext cx="50592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46" name="Balão de Fala: Retângulo 45"/>
          <p:cNvSpPr/>
          <p:nvPr/>
        </p:nvSpPr>
        <p:spPr>
          <a:xfrm>
            <a:off x="2638862" y="1415550"/>
            <a:ext cx="1729220" cy="419424"/>
          </a:xfrm>
          <a:prstGeom prst="wedgeRectCallout">
            <a:avLst>
              <a:gd name="adj1" fmla="val 57064"/>
              <a:gd name="adj2" fmla="val 2260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Especialidade</a:t>
            </a:r>
          </a:p>
        </p:txBody>
      </p:sp>
      <p:sp>
        <p:nvSpPr>
          <p:cNvPr id="47" name="Balão de Fala: Retângulo 46"/>
          <p:cNvSpPr/>
          <p:nvPr/>
        </p:nvSpPr>
        <p:spPr>
          <a:xfrm>
            <a:off x="7903554" y="1756996"/>
            <a:ext cx="2190894" cy="832479"/>
          </a:xfrm>
          <a:prstGeom prst="wedgeRectCallout">
            <a:avLst>
              <a:gd name="adj1" fmla="val -63231"/>
              <a:gd name="adj2" fmla="val -20958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Média das Notas informada pelos clientes</a:t>
            </a:r>
          </a:p>
        </p:txBody>
      </p:sp>
      <p:sp>
        <p:nvSpPr>
          <p:cNvPr id="50" name="Balão de Fala: Retângulo 49"/>
          <p:cNvSpPr/>
          <p:nvPr/>
        </p:nvSpPr>
        <p:spPr>
          <a:xfrm>
            <a:off x="2638862" y="2057100"/>
            <a:ext cx="1729220" cy="1062079"/>
          </a:xfrm>
          <a:prstGeom prst="wedgeRectCallout">
            <a:avLst>
              <a:gd name="adj1" fmla="val 57903"/>
              <a:gd name="adj2" fmla="val -26594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Nomes dos profissionais em ordem de chegada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07" y="2107903"/>
            <a:ext cx="262145" cy="41300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6" y="1276703"/>
            <a:ext cx="1911875" cy="1874276"/>
          </a:xfrm>
          <a:prstGeom prst="rect">
            <a:avLst/>
          </a:prstGeom>
        </p:spPr>
      </p:pic>
      <p:sp>
        <p:nvSpPr>
          <p:cNvPr id="31" name="Retângulo: Cantos Arredondados 30"/>
          <p:cNvSpPr/>
          <p:nvPr/>
        </p:nvSpPr>
        <p:spPr>
          <a:xfrm>
            <a:off x="799389" y="3223171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422244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4" y="172994"/>
            <a:ext cx="4848225" cy="64872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70854" y="1099751"/>
            <a:ext cx="2817341" cy="47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56323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Contratação do Profissional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0853" y="1099750"/>
            <a:ext cx="2817342" cy="3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32172" y="1099750"/>
            <a:ext cx="1095633" cy="35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62" y="1137718"/>
            <a:ext cx="302411" cy="28240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4683209" y="1889683"/>
            <a:ext cx="2801429" cy="393034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/>
          <p:cNvSpPr/>
          <p:nvPr/>
        </p:nvSpPr>
        <p:spPr>
          <a:xfrm>
            <a:off x="4730891" y="1476628"/>
            <a:ext cx="2668976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Eletricista</a:t>
            </a:r>
          </a:p>
        </p:txBody>
      </p:sp>
      <p:sp>
        <p:nvSpPr>
          <p:cNvPr id="46" name="Balão de Fala: Retângulo 45"/>
          <p:cNvSpPr/>
          <p:nvPr/>
        </p:nvSpPr>
        <p:spPr>
          <a:xfrm>
            <a:off x="2638862" y="1415550"/>
            <a:ext cx="1729220" cy="419424"/>
          </a:xfrm>
          <a:prstGeom prst="wedgeRectCallout">
            <a:avLst>
              <a:gd name="adj1" fmla="val 57064"/>
              <a:gd name="adj2" fmla="val 2260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Especialidade</a:t>
            </a:r>
          </a:p>
        </p:txBody>
      </p:sp>
      <p:sp>
        <p:nvSpPr>
          <p:cNvPr id="47" name="Balão de Fala: Retângulo 46"/>
          <p:cNvSpPr/>
          <p:nvPr/>
        </p:nvSpPr>
        <p:spPr>
          <a:xfrm>
            <a:off x="8020404" y="3906096"/>
            <a:ext cx="2190894" cy="1376548"/>
          </a:xfrm>
          <a:prstGeom prst="wedgeRectCallout">
            <a:avLst>
              <a:gd name="adj1" fmla="val -67868"/>
              <a:gd name="adj2" fmla="val 2437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Breve descrição do serviço que o profissional prestará ao ser contratado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83" y="1876684"/>
            <a:ext cx="705653" cy="705653"/>
          </a:xfrm>
          <a:prstGeom prst="rect">
            <a:avLst/>
          </a:prstGeom>
        </p:spPr>
      </p:pic>
      <p:sp>
        <p:nvSpPr>
          <p:cNvPr id="30" name="Retângulo: Cantos Arredondados 29"/>
          <p:cNvSpPr/>
          <p:nvPr/>
        </p:nvSpPr>
        <p:spPr>
          <a:xfrm>
            <a:off x="5426208" y="1983328"/>
            <a:ext cx="1973659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Nome do Usuário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43249" y="4365659"/>
            <a:ext cx="2668976" cy="138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/>
          <p:cNvSpPr/>
          <p:nvPr/>
        </p:nvSpPr>
        <p:spPr>
          <a:xfrm>
            <a:off x="4696907" y="4391943"/>
            <a:ext cx="2672532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Descreva aqui o que o profissional fará ao ser contratado.</a:t>
            </a:r>
          </a:p>
        </p:txBody>
      </p:sp>
      <p:sp>
        <p:nvSpPr>
          <p:cNvPr id="41" name="Retângulo: Cantos Arredondados 40"/>
          <p:cNvSpPr/>
          <p:nvPr/>
        </p:nvSpPr>
        <p:spPr>
          <a:xfrm>
            <a:off x="6530578" y="1177756"/>
            <a:ext cx="894678" cy="23779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Contratar</a:t>
            </a:r>
          </a:p>
        </p:txBody>
      </p:sp>
      <p:sp>
        <p:nvSpPr>
          <p:cNvPr id="42" name="Retângulo: Cantos Arredondados 41"/>
          <p:cNvSpPr/>
          <p:nvPr/>
        </p:nvSpPr>
        <p:spPr>
          <a:xfrm>
            <a:off x="4679482" y="2475078"/>
            <a:ext cx="2817342" cy="279988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Contato:(081) 9999-9999</a:t>
            </a:r>
          </a:p>
        </p:txBody>
      </p:sp>
      <p:sp>
        <p:nvSpPr>
          <p:cNvPr id="44" name="Retângulo: Cantos Arredondados 43"/>
          <p:cNvSpPr/>
          <p:nvPr/>
        </p:nvSpPr>
        <p:spPr>
          <a:xfrm>
            <a:off x="4686330" y="2741671"/>
            <a:ext cx="2803643" cy="286721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4.7</a:t>
            </a:r>
          </a:p>
        </p:txBody>
      </p:sp>
      <p:sp>
        <p:nvSpPr>
          <p:cNvPr id="45" name="Retângulo: Cantos Arredondados 44"/>
          <p:cNvSpPr/>
          <p:nvPr/>
        </p:nvSpPr>
        <p:spPr>
          <a:xfrm>
            <a:off x="4685309" y="3027960"/>
            <a:ext cx="2803643" cy="286721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Recomentado? </a:t>
            </a:r>
            <a:r>
              <a:rPr lang="pt-BR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8" name="Balão de Fala: Retângulo 47"/>
          <p:cNvSpPr/>
          <p:nvPr/>
        </p:nvSpPr>
        <p:spPr>
          <a:xfrm>
            <a:off x="2644742" y="2187627"/>
            <a:ext cx="1687799" cy="1266859"/>
          </a:xfrm>
          <a:prstGeom prst="wedgeRectCallout">
            <a:avLst>
              <a:gd name="adj1" fmla="val 62100"/>
              <a:gd name="adj2" fmla="val -2441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Dados do profissional que será contratado</a:t>
            </a:r>
          </a:p>
        </p:txBody>
      </p:sp>
      <p:cxnSp>
        <p:nvCxnSpPr>
          <p:cNvPr id="4" name="Conector reto 3"/>
          <p:cNvCxnSpPr>
            <a:cxnSpLocks/>
            <a:stCxn id="22" idx="1"/>
            <a:endCxn id="22" idx="3"/>
          </p:cNvCxnSpPr>
          <p:nvPr/>
        </p:nvCxnSpPr>
        <p:spPr>
          <a:xfrm>
            <a:off x="4683209" y="3854857"/>
            <a:ext cx="28014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/>
          <p:cNvSpPr/>
          <p:nvPr/>
        </p:nvSpPr>
        <p:spPr>
          <a:xfrm>
            <a:off x="4780455" y="3909131"/>
            <a:ext cx="746149" cy="35834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</a:p>
        </p:txBody>
      </p:sp>
      <p:sp>
        <p:nvSpPr>
          <p:cNvPr id="8" name="Triângulo isósceles 7"/>
          <p:cNvSpPr/>
          <p:nvPr/>
        </p:nvSpPr>
        <p:spPr>
          <a:xfrm rot="10800000">
            <a:off x="5240078" y="4004169"/>
            <a:ext cx="246324" cy="1640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/>
          <p:cNvSpPr/>
          <p:nvPr/>
        </p:nvSpPr>
        <p:spPr>
          <a:xfrm>
            <a:off x="5632393" y="3906096"/>
            <a:ext cx="830491" cy="35834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</a:t>
            </a:r>
          </a:p>
        </p:txBody>
      </p:sp>
      <p:sp>
        <p:nvSpPr>
          <p:cNvPr id="52" name="Triângulo isósceles 51"/>
          <p:cNvSpPr/>
          <p:nvPr/>
        </p:nvSpPr>
        <p:spPr>
          <a:xfrm rot="10800000">
            <a:off x="6132708" y="4011427"/>
            <a:ext cx="246324" cy="1640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/>
          <p:cNvSpPr/>
          <p:nvPr/>
        </p:nvSpPr>
        <p:spPr>
          <a:xfrm>
            <a:off x="6525707" y="3901920"/>
            <a:ext cx="830491" cy="35834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</a:p>
        </p:txBody>
      </p:sp>
      <p:sp>
        <p:nvSpPr>
          <p:cNvPr id="54" name="Triângulo isósceles 53"/>
          <p:cNvSpPr/>
          <p:nvPr/>
        </p:nvSpPr>
        <p:spPr>
          <a:xfrm rot="10800000">
            <a:off x="7054364" y="4018686"/>
            <a:ext cx="246324" cy="16404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/>
          <p:cNvSpPr/>
          <p:nvPr/>
        </p:nvSpPr>
        <p:spPr>
          <a:xfrm>
            <a:off x="4677702" y="3454486"/>
            <a:ext cx="2803643" cy="286721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da diária: R$ </a:t>
            </a:r>
            <a:r>
              <a:rPr lang="pt-BR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100,00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44" y="1310262"/>
            <a:ext cx="262145" cy="41300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6" y="1276703"/>
            <a:ext cx="1911875" cy="1874276"/>
          </a:xfrm>
          <a:prstGeom prst="rect">
            <a:avLst/>
          </a:prstGeom>
        </p:spPr>
      </p:pic>
      <p:sp>
        <p:nvSpPr>
          <p:cNvPr id="35" name="Retângulo: Cantos Arredondados 34"/>
          <p:cNvSpPr/>
          <p:nvPr/>
        </p:nvSpPr>
        <p:spPr>
          <a:xfrm>
            <a:off x="799389" y="3223171"/>
            <a:ext cx="936868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48016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74" y="172994"/>
            <a:ext cx="4848225" cy="648729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70854" y="1099751"/>
            <a:ext cx="2817341" cy="47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56323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Resposta do Autônomo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70853" y="1099750"/>
            <a:ext cx="2817342" cy="3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32172" y="1099750"/>
            <a:ext cx="1095633" cy="35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JobUp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62" y="1137718"/>
            <a:ext cx="302411" cy="282409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4683209" y="1889683"/>
            <a:ext cx="2801429" cy="393034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/>
          <p:cNvSpPr/>
          <p:nvPr/>
        </p:nvSpPr>
        <p:spPr>
          <a:xfrm>
            <a:off x="4730891" y="1476628"/>
            <a:ext cx="2668976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Nome do Cliente</a:t>
            </a:r>
          </a:p>
        </p:txBody>
      </p:sp>
      <p:sp>
        <p:nvSpPr>
          <p:cNvPr id="47" name="Balão de Fala: Retângulo 46"/>
          <p:cNvSpPr/>
          <p:nvPr/>
        </p:nvSpPr>
        <p:spPr>
          <a:xfrm>
            <a:off x="8020404" y="3906096"/>
            <a:ext cx="2190894" cy="1376548"/>
          </a:xfrm>
          <a:prstGeom prst="wedgeRectCallout">
            <a:avLst>
              <a:gd name="adj1" fmla="val -67868"/>
              <a:gd name="adj2" fmla="val 2437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Breve descrição do serviço que o profissional realizará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83" y="1876684"/>
            <a:ext cx="705653" cy="705653"/>
          </a:xfrm>
          <a:prstGeom prst="rect">
            <a:avLst/>
          </a:prstGeom>
        </p:spPr>
      </p:pic>
      <p:sp>
        <p:nvSpPr>
          <p:cNvPr id="30" name="Retângulo: Cantos Arredondados 29"/>
          <p:cNvSpPr/>
          <p:nvPr/>
        </p:nvSpPr>
        <p:spPr>
          <a:xfrm>
            <a:off x="5426208" y="1983328"/>
            <a:ext cx="1973659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Nome do Cliente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43249" y="4365659"/>
            <a:ext cx="2668976" cy="138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/>
          <p:cNvSpPr/>
          <p:nvPr/>
        </p:nvSpPr>
        <p:spPr>
          <a:xfrm>
            <a:off x="4696907" y="4391942"/>
            <a:ext cx="2672532" cy="134565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profissional deve realizar reparos no sistema de ar-condicionado e verificar o porque do disjuntor estar disparando repetidamente.</a:t>
            </a:r>
            <a:endParaRPr lang="pt-BR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: Cantos Arredondados 40"/>
          <p:cNvSpPr/>
          <p:nvPr/>
        </p:nvSpPr>
        <p:spPr>
          <a:xfrm>
            <a:off x="6530578" y="1177756"/>
            <a:ext cx="894678" cy="23779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Aceitar</a:t>
            </a:r>
          </a:p>
        </p:txBody>
      </p:sp>
      <p:sp>
        <p:nvSpPr>
          <p:cNvPr id="42" name="Retângulo: Cantos Arredondados 41"/>
          <p:cNvSpPr/>
          <p:nvPr/>
        </p:nvSpPr>
        <p:spPr>
          <a:xfrm>
            <a:off x="4679482" y="2475078"/>
            <a:ext cx="2817342" cy="279988"/>
          </a:xfrm>
          <a:prstGeom prst="roundRect">
            <a:avLst/>
          </a:prstGeom>
          <a:noFill/>
          <a:ln w="635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Contato:(081) 9999-9999</a:t>
            </a:r>
          </a:p>
        </p:txBody>
      </p:sp>
      <p:sp>
        <p:nvSpPr>
          <p:cNvPr id="48" name="Balão de Fala: Retângulo 47"/>
          <p:cNvSpPr/>
          <p:nvPr/>
        </p:nvSpPr>
        <p:spPr>
          <a:xfrm>
            <a:off x="2644742" y="2187627"/>
            <a:ext cx="1687799" cy="1266859"/>
          </a:xfrm>
          <a:prstGeom prst="wedgeRectCallout">
            <a:avLst>
              <a:gd name="adj1" fmla="val 62100"/>
              <a:gd name="adj2" fmla="val -2441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Dados do Cliente que o contratou</a:t>
            </a:r>
          </a:p>
        </p:txBody>
      </p:sp>
      <p:cxnSp>
        <p:nvCxnSpPr>
          <p:cNvPr id="4" name="Conector reto 3"/>
          <p:cNvCxnSpPr>
            <a:cxnSpLocks/>
            <a:stCxn id="22" idx="1"/>
            <a:endCxn id="22" idx="3"/>
          </p:cNvCxnSpPr>
          <p:nvPr/>
        </p:nvCxnSpPr>
        <p:spPr>
          <a:xfrm>
            <a:off x="4683209" y="3854857"/>
            <a:ext cx="28014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: Cantos Arredondados 49"/>
          <p:cNvSpPr/>
          <p:nvPr/>
        </p:nvSpPr>
        <p:spPr>
          <a:xfrm>
            <a:off x="4780455" y="3909131"/>
            <a:ext cx="746149" cy="35834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Dia: 01</a:t>
            </a:r>
          </a:p>
        </p:txBody>
      </p:sp>
      <p:sp>
        <p:nvSpPr>
          <p:cNvPr id="51" name="Retângulo: Cantos Arredondados 50"/>
          <p:cNvSpPr/>
          <p:nvPr/>
        </p:nvSpPr>
        <p:spPr>
          <a:xfrm>
            <a:off x="5632393" y="3906096"/>
            <a:ext cx="830491" cy="35834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Mês: 01</a:t>
            </a:r>
          </a:p>
        </p:txBody>
      </p:sp>
      <p:sp>
        <p:nvSpPr>
          <p:cNvPr id="53" name="Retângulo: Cantos Arredondados 52"/>
          <p:cNvSpPr/>
          <p:nvPr/>
        </p:nvSpPr>
        <p:spPr>
          <a:xfrm>
            <a:off x="6525707" y="3901920"/>
            <a:ext cx="886361" cy="35834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Hora: 08h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82" y="1356986"/>
            <a:ext cx="262145" cy="413007"/>
          </a:xfrm>
          <a:prstGeom prst="rect">
            <a:avLst/>
          </a:prstGeom>
        </p:spPr>
      </p:pic>
      <p:sp>
        <p:nvSpPr>
          <p:cNvPr id="35" name="Retângulo: Cantos Arredondados 34"/>
          <p:cNvSpPr/>
          <p:nvPr/>
        </p:nvSpPr>
        <p:spPr>
          <a:xfrm>
            <a:off x="4768422" y="2773260"/>
            <a:ext cx="1572219" cy="292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 Endereço</a:t>
            </a:r>
          </a:p>
        </p:txBody>
      </p:sp>
      <p:sp>
        <p:nvSpPr>
          <p:cNvPr id="36" name="Retângulo: Cantos Arredondados 35"/>
          <p:cNvSpPr/>
          <p:nvPr/>
        </p:nvSpPr>
        <p:spPr>
          <a:xfrm>
            <a:off x="4682444" y="5405532"/>
            <a:ext cx="2668976" cy="35834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Eletricista</a:t>
            </a: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05" y="193729"/>
            <a:ext cx="1995316" cy="1995316"/>
          </a:xfrm>
          <a:prstGeom prst="rect">
            <a:avLst/>
          </a:prstGeom>
        </p:spPr>
      </p:pic>
      <p:sp>
        <p:nvSpPr>
          <p:cNvPr id="39" name="Retângulo: Cantos Arredondados 38"/>
          <p:cNvSpPr/>
          <p:nvPr/>
        </p:nvSpPr>
        <p:spPr>
          <a:xfrm>
            <a:off x="9495230" y="2105992"/>
            <a:ext cx="1248930" cy="3452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Autônomo</a:t>
            </a:r>
          </a:p>
        </p:txBody>
      </p:sp>
    </p:spTree>
    <p:extLst>
      <p:ext uri="{BB962C8B-B14F-4D97-AF65-F5344CB8AC3E}">
        <p14:creationId xmlns:p14="http://schemas.microsoft.com/office/powerpoint/2010/main" val="80262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0"/>
              </a:schemeClr>
            </a:gs>
            <a:gs pos="90000">
              <a:schemeClr val="accent1">
                <a:lumMod val="89000"/>
              </a:schemeClr>
            </a:gs>
            <a:gs pos="84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007510" y="2786861"/>
            <a:ext cx="24657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2656217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998</TotalTime>
  <Words>785</Words>
  <Application>Microsoft Office PowerPoint</Application>
  <PresentationFormat>Widescreen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Renevalda Maria</dc:creator>
  <cp:lastModifiedBy>Dhiogo Acioli</cp:lastModifiedBy>
  <cp:revision>82</cp:revision>
  <dcterms:created xsi:type="dcterms:W3CDTF">2017-03-21T13:30:20Z</dcterms:created>
  <dcterms:modified xsi:type="dcterms:W3CDTF">2017-03-23T21:05:05Z</dcterms:modified>
</cp:coreProperties>
</file>